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 id="2147483678" r:id="rId4"/>
  </p:sldMasterIdLst>
  <p:notesMasterIdLst>
    <p:notesMasterId r:id="rId7"/>
  </p:notesMasterIdLst>
  <p:sldIdLst>
    <p:sldId id="282" r:id="rId5"/>
    <p:sldId id="283" r:id="rId6"/>
    <p:sldId id="284" r:id="rId8"/>
    <p:sldId id="269" r:id="rId9"/>
    <p:sldId id="273" r:id="rId10"/>
    <p:sldId id="278" r:id="rId11"/>
    <p:sldId id="277" r:id="rId12"/>
    <p:sldId id="285" r:id="rId13"/>
    <p:sldId id="287" r:id="rId14"/>
    <p:sldId id="295" r:id="rId15"/>
    <p:sldId id="263" r:id="rId16"/>
    <p:sldId id="281" r:id="rId17"/>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2" Type="http://schemas.openxmlformats.org/officeDocument/2006/relationships/tags" Target="tags/tag328.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D5C695-CA5D-436E-9CB4-CEB352FE1A0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D5C695-CA5D-436E-9CB4-CEB352FE1A0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tags" Target="../tags/tag21.xml"/><Relationship Id="rId3" Type="http://schemas.openxmlformats.org/officeDocument/2006/relationships/image" Target="../media/image2.png"/><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image" Target="../media/image1.jpeg"/><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image" Target="../media/image2.png"/><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image" Target="../media/image2.png"/><Relationship Id="rId3" Type="http://schemas.openxmlformats.org/officeDocument/2006/relationships/tags" Target="../tags/tag32.xml"/><Relationship Id="rId2" Type="http://schemas.openxmlformats.org/officeDocument/2006/relationships/tags" Target="../tags/tag31.xml"/><Relationship Id="rId10" Type="http://schemas.openxmlformats.org/officeDocument/2006/relationships/tags" Target="../tags/tag38.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image" Target="../media/image2.png"/><Relationship Id="rId3" Type="http://schemas.openxmlformats.org/officeDocument/2006/relationships/tags" Target="../tags/tag40.xml"/><Relationship Id="rId2" Type="http://schemas.openxmlformats.org/officeDocument/2006/relationships/tags" Target="../tags/tag39.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image" Target="../media/image2.png"/><Relationship Id="rId3" Type="http://schemas.openxmlformats.org/officeDocument/2006/relationships/tags" Target="../tags/tag49.xml"/><Relationship Id="rId2" Type="http://schemas.openxmlformats.org/officeDocument/2006/relationships/tags" Target="../tags/tag48.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image" Target="../media/image2.png"/><Relationship Id="rId3" Type="http://schemas.openxmlformats.org/officeDocument/2006/relationships/tags" Target="../tags/tag58.xml"/><Relationship Id="rId2" Type="http://schemas.openxmlformats.org/officeDocument/2006/relationships/tags" Target="../tags/tag57.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image" Target="../media/image2.png"/><Relationship Id="rId3" Type="http://schemas.openxmlformats.org/officeDocument/2006/relationships/tags" Target="../tags/tag67.xml"/><Relationship Id="rId2" Type="http://schemas.openxmlformats.org/officeDocument/2006/relationships/tags" Target="../tags/tag66.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image" Target="../media/image5.png"/><Relationship Id="rId3" Type="http://schemas.openxmlformats.org/officeDocument/2006/relationships/tags" Target="../tags/tag78.xml"/><Relationship Id="rId2" Type="http://schemas.openxmlformats.org/officeDocument/2006/relationships/tags" Target="../tags/tag77.xml"/><Relationship Id="rId10" Type="http://schemas.openxmlformats.org/officeDocument/2006/relationships/tags" Target="../tags/tag84.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4.xml"/><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93.xml"/><Relationship Id="rId7" Type="http://schemas.openxmlformats.org/officeDocument/2006/relationships/image" Target="file:///C:\Users\Administrator\Desktop\&#32032;&#26448;&#20998;&#31867;\&#21307;&#30103;&#32032;&#26448;\&#20027;&#39064;\&#22270;&#29255;9.png" TargetMode="External"/><Relationship Id="rId6" Type="http://schemas.openxmlformats.org/officeDocument/2006/relationships/image" Target="../media/image10.png"/><Relationship Id="rId5" Type="http://schemas.openxmlformats.org/officeDocument/2006/relationships/tags" Target="../tags/tag92.xml"/><Relationship Id="rId4" Type="http://schemas.openxmlformats.org/officeDocument/2006/relationships/image" Target="file:///F:\Lets_Create/pic_temp/pic_sup.png" TargetMode="External"/><Relationship Id="rId3" Type="http://schemas.openxmlformats.org/officeDocument/2006/relationships/image" Target="../media/image9.png"/><Relationship Id="rId2" Type="http://schemas.openxmlformats.org/officeDocument/2006/relationships/tags" Target="../tags/tag91.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image" Target="file:///F:\Lets_Create/pic_temp/0_pic_quater_right_up.png"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image" Target="../media/image2.png"/><Relationship Id="rId4" Type="http://schemas.openxmlformats.org/officeDocument/2006/relationships/tags" Target="../tags/tag6.xml"/><Relationship Id="rId3" Type="http://schemas.openxmlformats.org/officeDocument/2006/relationships/image" Target="../media/image3.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image" Target="file:///F:\Lets_Create/pic_temp/pic_half_left.png" TargetMode="External"/><Relationship Id="rId7" Type="http://schemas.openxmlformats.org/officeDocument/2006/relationships/image" Target="../media/image12.png"/><Relationship Id="rId6" Type="http://schemas.openxmlformats.org/officeDocument/2006/relationships/tags" Target="../tags/tag105.xml"/><Relationship Id="rId5" Type="http://schemas.openxmlformats.org/officeDocument/2006/relationships/image" Target="file:///F:\Lets_Create/pic_temp/pic_sup.png" TargetMode="External"/><Relationship Id="rId4" Type="http://schemas.openxmlformats.org/officeDocument/2006/relationships/image" Target="../media/image9.png"/><Relationship Id="rId3" Type="http://schemas.openxmlformats.org/officeDocument/2006/relationships/tags" Target="../tags/tag104.xml"/><Relationship Id="rId2" Type="http://schemas.openxmlformats.org/officeDocument/2006/relationships/tags" Target="../tags/tag103.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image" Target="file:///F:\Lets_Create/pic_temp/pic_half_right.png" TargetMode="External"/><Relationship Id="rId10" Type="http://schemas.openxmlformats.org/officeDocument/2006/relationships/image" Target="../media/image1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image" Target="file:///F:\Lets_Create/pic_temp/pic_half_top.png" TargetMode="External"/><Relationship Id="rId7" Type="http://schemas.openxmlformats.org/officeDocument/2006/relationships/image" Target="../media/image14.png"/><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image" Target="file:///F:\Lets_Create/pic_temp/pic_sup.png" TargetMode="External"/><Relationship Id="rId3" Type="http://schemas.openxmlformats.org/officeDocument/2006/relationships/image" Target="../media/image9.png"/><Relationship Id="rId2" Type="http://schemas.openxmlformats.org/officeDocument/2006/relationships/tags" Target="../tags/tag126.xml"/><Relationship Id="rId15" Type="http://schemas.openxmlformats.org/officeDocument/2006/relationships/tags" Target="../tags/tag133.xml"/><Relationship Id="rId14" Type="http://schemas.openxmlformats.org/officeDocument/2006/relationships/tags" Target="../tags/tag132.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image" Target="file:///F:\Lets_Create/pic_temp/pic_half_down.png" TargetMode="External"/><Relationship Id="rId10" Type="http://schemas.openxmlformats.org/officeDocument/2006/relationships/image" Target="../media/image1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154.xml"/><Relationship Id="rId7" Type="http://schemas.openxmlformats.org/officeDocument/2006/relationships/image" Target="file:///C:\Users\Administrator\Desktop\&#32032;&#26448;&#20998;&#31867;\&#21307;&#30103;&#32032;&#26448;\&#20027;&#39064;\&#22270;&#29255;9.png" TargetMode="External"/><Relationship Id="rId6" Type="http://schemas.openxmlformats.org/officeDocument/2006/relationships/image" Target="../media/image10.png"/><Relationship Id="rId5" Type="http://schemas.openxmlformats.org/officeDocument/2006/relationships/tags" Target="../tags/tag153.xml"/><Relationship Id="rId4" Type="http://schemas.openxmlformats.org/officeDocument/2006/relationships/image" Target="file:///F:\Lets_Create/pic_temp/pic_sup.png" TargetMode="External"/><Relationship Id="rId3" Type="http://schemas.openxmlformats.org/officeDocument/2006/relationships/image" Target="../media/image9.png"/><Relationship Id="rId2" Type="http://schemas.openxmlformats.org/officeDocument/2006/relationships/tags" Target="../tags/tag152.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image" Target="file:///F:\Lets_Create/pic_temp/0_pic_quater_right_up.png"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4" Type="http://schemas.openxmlformats.org/officeDocument/2006/relationships/tags" Target="../tags/tag11.xml"/><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image" Target="file:///F:\Lets_Create/pic_temp/1_pic_quater_left_down.png" TargetMode="External"/><Relationship Id="rId6" Type="http://schemas.openxmlformats.org/officeDocument/2006/relationships/image" Target="../media/image18.png"/><Relationship Id="rId5" Type="http://schemas.openxmlformats.org/officeDocument/2006/relationships/tags" Target="../tags/tag160.xml"/><Relationship Id="rId4" Type="http://schemas.openxmlformats.org/officeDocument/2006/relationships/image" Target="file:///F:\Lets_Create/pic_temp/0_pic_quater_right_up.png" TargetMode="External"/><Relationship Id="rId3" Type="http://schemas.openxmlformats.org/officeDocument/2006/relationships/image" Target="../media/image17.png"/><Relationship Id="rId2" Type="http://schemas.openxmlformats.org/officeDocument/2006/relationships/tags" Target="../tags/tag159.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image" Target="file:///F:\Lets_Create/pic_temp/1_pic_quater_left_down.png" TargetMode="External"/><Relationship Id="rId7" Type="http://schemas.openxmlformats.org/officeDocument/2006/relationships/image" Target="../media/image20.png"/><Relationship Id="rId6" Type="http://schemas.openxmlformats.org/officeDocument/2006/relationships/tags" Target="../tags/tag167.xml"/><Relationship Id="rId5" Type="http://schemas.openxmlformats.org/officeDocument/2006/relationships/image" Target="file:///F:\Lets_Create/pic_temp/0_pic_quater_right_up.png" TargetMode="External"/><Relationship Id="rId4" Type="http://schemas.openxmlformats.org/officeDocument/2006/relationships/image" Target="../media/image19.png"/><Relationship Id="rId3" Type="http://schemas.openxmlformats.org/officeDocument/2006/relationships/tags" Target="../tags/tag166.xml"/><Relationship Id="rId2" Type="http://schemas.openxmlformats.org/officeDocument/2006/relationships/tags" Target="../tags/tag165.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image" Target="file:///F:\Lets_Create/pic_temp/1_pic_quater_left_down.png" TargetMode="External"/><Relationship Id="rId7" Type="http://schemas.openxmlformats.org/officeDocument/2006/relationships/image" Target="../media/image21.png"/><Relationship Id="rId6" Type="http://schemas.openxmlformats.org/officeDocument/2006/relationships/tags" Target="../tags/tag175.xml"/><Relationship Id="rId5" Type="http://schemas.openxmlformats.org/officeDocument/2006/relationships/image" Target="file:///F:\Lets_Create/pic_temp/0_pic_quater_right_up.png" TargetMode="External"/><Relationship Id="rId4" Type="http://schemas.openxmlformats.org/officeDocument/2006/relationships/image" Target="../media/image17.png"/><Relationship Id="rId3" Type="http://schemas.openxmlformats.org/officeDocument/2006/relationships/tags" Target="../tags/tag174.xml"/><Relationship Id="rId2" Type="http://schemas.openxmlformats.org/officeDocument/2006/relationships/tags" Target="../tags/tag173.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image" Target="file:///F:\Lets_Create/pic_temp/1_pic_quater_left_down.png" TargetMode="External"/><Relationship Id="rId7" Type="http://schemas.openxmlformats.org/officeDocument/2006/relationships/image" Target="../media/image22.png"/><Relationship Id="rId6" Type="http://schemas.openxmlformats.org/officeDocument/2006/relationships/tags" Target="../tags/tag184.xml"/><Relationship Id="rId5" Type="http://schemas.openxmlformats.org/officeDocument/2006/relationships/image" Target="file:///F:\Lets_Create/pic_temp/0_pic_quater_right_up.png" TargetMode="External"/><Relationship Id="rId4" Type="http://schemas.openxmlformats.org/officeDocument/2006/relationships/image" Target="../media/image17.png"/><Relationship Id="rId3" Type="http://schemas.openxmlformats.org/officeDocument/2006/relationships/tags" Target="../tags/tag183.xml"/><Relationship Id="rId2" Type="http://schemas.openxmlformats.org/officeDocument/2006/relationships/tags" Target="../tags/tag182.xml"/><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image" Target="file:///F:\Lets_Create/pic_temp/1_pic_quater_left_down.png" TargetMode="External"/><Relationship Id="rId7" Type="http://schemas.openxmlformats.org/officeDocument/2006/relationships/image" Target="../media/image22.png"/><Relationship Id="rId6" Type="http://schemas.openxmlformats.org/officeDocument/2006/relationships/tags" Target="../tags/tag193.xml"/><Relationship Id="rId5" Type="http://schemas.openxmlformats.org/officeDocument/2006/relationships/image" Target="file:///F:\Lets_Create/pic_temp/0_pic_quater_right_up.png" TargetMode="External"/><Relationship Id="rId4" Type="http://schemas.openxmlformats.org/officeDocument/2006/relationships/image" Target="../media/image17.png"/><Relationship Id="rId3" Type="http://schemas.openxmlformats.org/officeDocument/2006/relationships/tags" Target="../tags/tag192.xml"/><Relationship Id="rId2" Type="http://schemas.openxmlformats.org/officeDocument/2006/relationships/tags" Target="../tags/tag191.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image" Target="file:///F:\Lets_Create/pic_temp/1_pic_quater_left_down.png" TargetMode="External"/><Relationship Id="rId7" Type="http://schemas.openxmlformats.org/officeDocument/2006/relationships/image" Target="../media/image22.png"/><Relationship Id="rId6" Type="http://schemas.openxmlformats.org/officeDocument/2006/relationships/tags" Target="../tags/tag202.xml"/><Relationship Id="rId5" Type="http://schemas.openxmlformats.org/officeDocument/2006/relationships/image" Target="file:///F:\Lets_Create/pic_temp/0_pic_quater_right_up.png" TargetMode="External"/><Relationship Id="rId4" Type="http://schemas.openxmlformats.org/officeDocument/2006/relationships/image" Target="../media/image23.png"/><Relationship Id="rId3" Type="http://schemas.openxmlformats.org/officeDocument/2006/relationships/tags" Target="../tags/tag201.xml"/><Relationship Id="rId2" Type="http://schemas.openxmlformats.org/officeDocument/2006/relationships/tags" Target="../tags/tag200.xml"/><Relationship Id="rId16" Type="http://schemas.openxmlformats.org/officeDocument/2006/relationships/tags" Target="../tags/tag210.xml"/><Relationship Id="rId15" Type="http://schemas.openxmlformats.org/officeDocument/2006/relationships/tags" Target="../tags/tag209.xml"/><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image" Target="file:///F:\Lets_Create/pic_temp/0_pic_quater_right_up.png" TargetMode="External"/><Relationship Id="rId4" Type="http://schemas.openxmlformats.org/officeDocument/2006/relationships/image" Target="../media/image24.png"/><Relationship Id="rId3" Type="http://schemas.openxmlformats.org/officeDocument/2006/relationships/tags" Target="../tags/tag212.xml"/><Relationship Id="rId2" Type="http://schemas.openxmlformats.org/officeDocument/2006/relationships/tags" Target="../tags/tag211.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4" Type="http://schemas.openxmlformats.org/officeDocument/2006/relationships/tags" Target="../tags/tag13.xml"/><Relationship Id="rId3" Type="http://schemas.openxmlformats.org/officeDocument/2006/relationships/image" Target="../media/image2.png"/><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15.xml"/><Relationship Id="rId3" Type="http://schemas.openxmlformats.org/officeDocument/2006/relationships/image" Target="../media/image4.png"/><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17.xml"/><Relationship Id="rId3" Type="http://schemas.openxmlformats.org/officeDocument/2006/relationships/image" Target="../media/image2.png"/><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tags" Target="../tags/tag19.xml"/><Relationship Id="rId3" Type="http://schemas.openxmlformats.org/officeDocument/2006/relationships/image" Target="../media/image2.png"/><Relationship Id="rId2" Type="http://schemas.openxmlformats.org/officeDocument/2006/relationships/tags" Target="../tags/tag1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标题 2"/>
          <p:cNvSpPr/>
          <p:nvPr>
            <p:ph type="ctrTitle" idx="2" hasCustomPrompt="1"/>
            <p:custDataLst>
              <p:tags r:id="rId4"/>
            </p:custDataLst>
          </p:nvPr>
        </p:nvSpPr>
        <p:spPr>
          <a:xfrm>
            <a:off x="1219547" y="2324017"/>
            <a:ext cx="4825365" cy="1846659"/>
          </a:xfrm>
        </p:spPr>
        <p:txBody>
          <a:bodyPr vert="horz" wrap="square" lIns="0" tIns="0" rIns="0" bIns="0" rtlCol="0" anchor="b" anchorCtr="0">
            <a:normAutofit lnSpcReduction="1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2" name="图片 1"/>
          <p:cNvPicPr>
            <a:picLocks noChangeAspect="1"/>
          </p:cNvPicPr>
          <p:nvPr>
            <p:custDataLst>
              <p:tags r:id="rId4"/>
            </p:custDataLst>
          </p:nvPr>
        </p:nvPicPr>
        <p:blipFill>
          <a:blip r:embed="rId3"/>
          <a:stretch>
            <a:fillRect/>
          </a:stretch>
        </p:blipFill>
        <p:spPr>
          <a:xfrm>
            <a:off x="11471910" y="-5379"/>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6" name="文本占位符 5"/>
          <p:cNvSpPr/>
          <p:nvPr>
            <p:ph type="body" idx="1" hasCustomPrompt="1"/>
            <p:custDataLst>
              <p:tags r:id="rId4"/>
            </p:custDataLst>
          </p:nvPr>
        </p:nvSpPr>
        <p:spPr>
          <a:xfrm>
            <a:off x="861415" y="3913035"/>
            <a:ext cx="4612615" cy="791506"/>
          </a:xfrm>
        </p:spPr>
        <p:txBody>
          <a:bodyPr vert="horz" wrap="square" lIns="0" tIns="0" rIns="0" bIns="0" rtlCol="0" anchor="ctr" anchorCtr="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a:ln>
                  <a:noFill/>
                </a:ln>
                <a:solidFill>
                  <a:schemeClr val="lt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7" name="标题 7"/>
          <p:cNvSpPr/>
          <p:nvPr>
            <p:ph type="title" hasCustomPrompt="1"/>
            <p:custDataLst>
              <p:tags r:id="rId5"/>
            </p:custDataLst>
          </p:nvPr>
        </p:nvSpPr>
        <p:spPr>
          <a:xfrm>
            <a:off x="756005" y="2652560"/>
            <a:ext cx="4496410" cy="1107440"/>
          </a:xfrm>
        </p:spPr>
        <p:txBody>
          <a:bodyPr vert="horz" wrap="square" lIns="0" tIns="0" rIns="0" bIns="0" rtlCol="0" anchor="b" anchorCtr="0">
            <a:normAutofit/>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6800" b="1" i="0" u="none" strike="noStrike" kern="1200" cap="none" spc="7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6" name="图片 5"/>
          <p:cNvPicPr>
            <a:picLocks noChangeAspect="1"/>
          </p:cNvPicPr>
          <p:nvPr>
            <p:custDataLst>
              <p:tags r:id="rId4"/>
            </p:custDataLst>
          </p:nvPr>
        </p:nvPicPr>
        <p:blipFill>
          <a:blip r:embed="rId3"/>
          <a:stretch>
            <a:fillRect/>
          </a:stretch>
        </p:blipFill>
        <p:spPr>
          <a:xfrm>
            <a:off x="11471910" y="-5379"/>
            <a:ext cx="720090" cy="720090"/>
          </a:xfrm>
          <a:prstGeom prst="rect">
            <a:avLst/>
          </a:prstGeom>
        </p:spPr>
      </p:pic>
      <p:sp>
        <p:nvSpPr>
          <p:cNvPr id="2" name="标题 1"/>
          <p:cNvSpPr>
            <a:spLocks noGrp="1"/>
          </p:cNvSpPr>
          <p:nvPr>
            <p:ph type="title"/>
            <p:custDataLst>
              <p:tags r:id="rId5"/>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11471910" y="0"/>
            <a:ext cx="720090" cy="720090"/>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0" y="6137910"/>
            <a:ext cx="720090" cy="720090"/>
          </a:xfrm>
          <a:prstGeom prst="rect">
            <a:avLst/>
          </a:prstGeom>
        </p:spPr>
      </p:pic>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11471910" y="0"/>
            <a:ext cx="720090" cy="720090"/>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0" y="6137910"/>
            <a:ext cx="720090" cy="720090"/>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0" y="-10800"/>
            <a:ext cx="720090" cy="720090"/>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11471910" y="6137910"/>
            <a:ext cx="720090" cy="720090"/>
          </a:xfrm>
          <a:prstGeom prst="rect">
            <a:avLst/>
          </a:prstGeom>
        </p:spPr>
      </p:pic>
      <p:sp>
        <p:nvSpPr>
          <p:cNvPr id="2" name="标题 1"/>
          <p:cNvSpPr>
            <a:spLocks noGrp="1"/>
          </p:cNvSpPr>
          <p:nvPr>
            <p:ph type="title"/>
            <p:custDataLst>
              <p:tags r:id="rId6"/>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2"/>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0" y="0"/>
            <a:ext cx="720090" cy="720090"/>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11471910" y="6137910"/>
            <a:ext cx="720090" cy="720090"/>
          </a:xfrm>
          <a:prstGeom prst="rect">
            <a:avLst/>
          </a:prstGeom>
        </p:spPr>
      </p:pic>
      <p:sp>
        <p:nvSpPr>
          <p:cNvPr id="2" name="标题 1"/>
          <p:cNvSpPr>
            <a:spLocks noGrp="1"/>
          </p:cNvSpPr>
          <p:nvPr>
            <p:ph type="title"/>
            <p:custDataLst>
              <p:tags r:id="rId6"/>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11471910" y="6137910"/>
            <a:ext cx="720090" cy="720090"/>
          </a:xfrm>
          <a:prstGeom prst="rect">
            <a:avLst/>
          </a:prstGeom>
        </p:spPr>
      </p:pic>
      <p:pic>
        <p:nvPicPr>
          <p:cNvPr id="6" name="图片 5"/>
          <p:cNvPicPr>
            <a:picLocks noChangeAspect="1"/>
          </p:cNvPicPr>
          <p:nvPr>
            <p:custDataLst>
              <p:tags r:id="rId5"/>
            </p:custDataLst>
          </p:nvPr>
        </p:nvPicPr>
        <p:blipFill>
          <a:blip r:embed="rId4"/>
          <a:stretch>
            <a:fillRect/>
          </a:stretch>
        </p:blipFill>
        <p:spPr>
          <a:xfrm>
            <a:off x="0" y="6137910"/>
            <a:ext cx="720090" cy="720090"/>
          </a:xfrm>
          <a:prstGeom prst="rect">
            <a:avLst/>
          </a:prstGeom>
        </p:spPr>
      </p:pic>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2"/>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2"/>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0436061" y="-10801"/>
            <a:ext cx="1753527" cy="1753527"/>
          </a:xfrm>
          <a:prstGeom prst="rect">
            <a:avLst/>
          </a:prstGeom>
        </p:spPr>
      </p:pic>
      <p:pic>
        <p:nvPicPr>
          <p:cNvPr id="6" name="图片 5"/>
          <p:cNvPicPr>
            <a:picLocks noChangeAspect="1"/>
          </p:cNvPicPr>
          <p:nvPr>
            <p:custDataLst>
              <p:tags r:id="rId5"/>
            </p:custDataLst>
          </p:nvPr>
        </p:nvPicPr>
        <p:blipFill>
          <a:blip r:embed="rId4">
            <a:extLst>
              <a:ext uri="{28A0092B-C50C-407E-A947-70E740481C1C}">
                <a14:useLocalDpi xmlns:a14="http://schemas.microsoft.com/office/drawing/2010/main" val="0"/>
              </a:ext>
            </a:extLst>
          </a:blip>
          <a:stretch>
            <a:fillRect/>
          </a:stretch>
        </p:blipFill>
        <p:spPr>
          <a:xfrm>
            <a:off x="0" y="5104461"/>
            <a:ext cx="1753527" cy="1753527"/>
          </a:xfrm>
          <a:prstGeom prst="rect">
            <a:avLst/>
          </a:prstGeom>
        </p:spPr>
      </p:pic>
      <p:sp>
        <p:nvSpPr>
          <p:cNvPr id="2" name="标题 1"/>
          <p:cNvSpPr>
            <a:spLocks noGrp="1"/>
          </p:cNvSpPr>
          <p:nvPr>
            <p:ph type="title" hasCustomPrompt="1"/>
            <p:custDataLst>
              <p:tags r:id="rId6"/>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srcRect/>
          <a:stretch>
            <a:fillRect/>
          </a:stretch>
        </p:blipFill>
        <p:spPr>
          <a:xfrm>
            <a:off x="1524000" y="1260"/>
            <a:ext cx="9144000" cy="6855480"/>
          </a:xfrm>
          <a:prstGeom prst="rect">
            <a:avLst/>
          </a:prstGeom>
        </p:spPr>
      </p:pic>
      <p:sp>
        <p:nvSpPr>
          <p:cNvPr id="8" name="自由: 形状 9"/>
          <p:cNvSpPr/>
          <p:nvPr/>
        </p:nvSpPr>
        <p:spPr>
          <a:xfrm>
            <a:off x="4411579" y="1438444"/>
            <a:ext cx="3368843" cy="2863514"/>
          </a:xfrm>
          <a:custGeom>
            <a:avLst/>
            <a:gdLst>
              <a:gd name="connsiteX0" fmla="*/ 0 w 2768600"/>
              <a:gd name="connsiteY0" fmla="*/ 0 h 3209925"/>
              <a:gd name="connsiteX1" fmla="*/ 2768600 w 2768600"/>
              <a:gd name="connsiteY1" fmla="*/ 0 h 3209925"/>
              <a:gd name="connsiteX2" fmla="*/ 2768600 w 2768600"/>
              <a:gd name="connsiteY2" fmla="*/ 341647 h 3209925"/>
              <a:gd name="connsiteX3" fmla="*/ 2333625 w 2768600"/>
              <a:gd name="connsiteY3" fmla="*/ 341647 h 3209925"/>
              <a:gd name="connsiteX4" fmla="*/ 2333625 w 2768600"/>
              <a:gd name="connsiteY4" fmla="*/ 2868279 h 3209925"/>
              <a:gd name="connsiteX5" fmla="*/ 2768600 w 2768600"/>
              <a:gd name="connsiteY5" fmla="*/ 2868279 h 3209925"/>
              <a:gd name="connsiteX6" fmla="*/ 2768600 w 2768600"/>
              <a:gd name="connsiteY6" fmla="*/ 3209925 h 3209925"/>
              <a:gd name="connsiteX7" fmla="*/ 0 w 2768600"/>
              <a:gd name="connsiteY7" fmla="*/ 3209925 h 3209925"/>
              <a:gd name="connsiteX0-1" fmla="*/ 2333625 w 2768600"/>
              <a:gd name="connsiteY0-2" fmla="*/ 2868279 h 3209925"/>
              <a:gd name="connsiteX1-3" fmla="*/ 2768600 w 2768600"/>
              <a:gd name="connsiteY1-4" fmla="*/ 2868279 h 3209925"/>
              <a:gd name="connsiteX2-5" fmla="*/ 2768600 w 2768600"/>
              <a:gd name="connsiteY2-6" fmla="*/ 3209925 h 3209925"/>
              <a:gd name="connsiteX3-7" fmla="*/ 0 w 2768600"/>
              <a:gd name="connsiteY3-8" fmla="*/ 3209925 h 3209925"/>
              <a:gd name="connsiteX4-9" fmla="*/ 0 w 2768600"/>
              <a:gd name="connsiteY4-10" fmla="*/ 0 h 3209925"/>
              <a:gd name="connsiteX5-11" fmla="*/ 2768600 w 2768600"/>
              <a:gd name="connsiteY5-12" fmla="*/ 0 h 3209925"/>
              <a:gd name="connsiteX6-13" fmla="*/ 2768600 w 2768600"/>
              <a:gd name="connsiteY6-14" fmla="*/ 341647 h 3209925"/>
              <a:gd name="connsiteX7-15" fmla="*/ 2333625 w 2768600"/>
              <a:gd name="connsiteY7-16" fmla="*/ 341647 h 3209925"/>
              <a:gd name="connsiteX8" fmla="*/ 2425065 w 2768600"/>
              <a:gd name="connsiteY8" fmla="*/ 2959719 h 3209925"/>
              <a:gd name="connsiteX0-17" fmla="*/ 2333625 w 2768600"/>
              <a:gd name="connsiteY0-18" fmla="*/ 2868279 h 3209925"/>
              <a:gd name="connsiteX1-19" fmla="*/ 2768600 w 2768600"/>
              <a:gd name="connsiteY1-20" fmla="*/ 2868279 h 3209925"/>
              <a:gd name="connsiteX2-21" fmla="*/ 2768600 w 2768600"/>
              <a:gd name="connsiteY2-22" fmla="*/ 3209925 h 3209925"/>
              <a:gd name="connsiteX3-23" fmla="*/ 0 w 2768600"/>
              <a:gd name="connsiteY3-24" fmla="*/ 3209925 h 3209925"/>
              <a:gd name="connsiteX4-25" fmla="*/ 0 w 2768600"/>
              <a:gd name="connsiteY4-26" fmla="*/ 0 h 3209925"/>
              <a:gd name="connsiteX5-27" fmla="*/ 2768600 w 2768600"/>
              <a:gd name="connsiteY5-28" fmla="*/ 0 h 3209925"/>
              <a:gd name="connsiteX6-29" fmla="*/ 2768600 w 2768600"/>
              <a:gd name="connsiteY6-30" fmla="*/ 341647 h 3209925"/>
              <a:gd name="connsiteX7-31" fmla="*/ 2333625 w 2768600"/>
              <a:gd name="connsiteY7-32" fmla="*/ 341647 h 3209925"/>
              <a:gd name="connsiteX0-33" fmla="*/ 2768600 w 2768600"/>
              <a:gd name="connsiteY0-34" fmla="*/ 2868279 h 3209925"/>
              <a:gd name="connsiteX1-35" fmla="*/ 2768600 w 2768600"/>
              <a:gd name="connsiteY1-36" fmla="*/ 3209925 h 3209925"/>
              <a:gd name="connsiteX2-37" fmla="*/ 0 w 2768600"/>
              <a:gd name="connsiteY2-38" fmla="*/ 3209925 h 3209925"/>
              <a:gd name="connsiteX3-39" fmla="*/ 0 w 2768600"/>
              <a:gd name="connsiteY3-40" fmla="*/ 0 h 3209925"/>
              <a:gd name="connsiteX4-41" fmla="*/ 2768600 w 2768600"/>
              <a:gd name="connsiteY4-42" fmla="*/ 0 h 3209925"/>
              <a:gd name="connsiteX5-43" fmla="*/ 2768600 w 2768600"/>
              <a:gd name="connsiteY5-44" fmla="*/ 341647 h 3209925"/>
              <a:gd name="connsiteX6-45" fmla="*/ 2333625 w 2768600"/>
              <a:gd name="connsiteY6-46" fmla="*/ 341647 h 3209925"/>
              <a:gd name="connsiteX0-47" fmla="*/ 2768600 w 2768600"/>
              <a:gd name="connsiteY0-48" fmla="*/ 2868279 h 3209925"/>
              <a:gd name="connsiteX1-49" fmla="*/ 2768600 w 2768600"/>
              <a:gd name="connsiteY1-50" fmla="*/ 3209925 h 3209925"/>
              <a:gd name="connsiteX2-51" fmla="*/ 0 w 2768600"/>
              <a:gd name="connsiteY2-52" fmla="*/ 3209925 h 3209925"/>
              <a:gd name="connsiteX3-53" fmla="*/ 0 w 2768600"/>
              <a:gd name="connsiteY3-54" fmla="*/ 0 h 3209925"/>
              <a:gd name="connsiteX4-55" fmla="*/ 2768600 w 2768600"/>
              <a:gd name="connsiteY4-56" fmla="*/ 0 h 3209925"/>
              <a:gd name="connsiteX5-57" fmla="*/ 2768600 w 2768600"/>
              <a:gd name="connsiteY5-58" fmla="*/ 341647 h 32099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768600" h="3209925">
                <a:moveTo>
                  <a:pt x="2768600" y="2868279"/>
                </a:moveTo>
                <a:lnTo>
                  <a:pt x="2768600" y="3209925"/>
                </a:lnTo>
                <a:lnTo>
                  <a:pt x="0" y="3209925"/>
                </a:lnTo>
                <a:lnTo>
                  <a:pt x="0" y="0"/>
                </a:lnTo>
                <a:lnTo>
                  <a:pt x="2768600" y="0"/>
                </a:lnTo>
                <a:lnTo>
                  <a:pt x="2768600" y="341647"/>
                </a:lnTo>
              </a:path>
            </a:pathLst>
          </a:custGeom>
          <a:noFill/>
          <a:ln w="508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8"/>
          <p:cNvSpPr txBox="1"/>
          <p:nvPr/>
        </p:nvSpPr>
        <p:spPr>
          <a:xfrm>
            <a:off x="7493462" y="2036761"/>
            <a:ext cx="505460" cy="1666875"/>
          </a:xfrm>
          <a:prstGeom prst="rect">
            <a:avLst/>
          </a:prstGeom>
          <a:noFill/>
        </p:spPr>
        <p:txBody>
          <a:bodyPr vert="eaVert" wrap="none" rtlCol="0">
            <a:spAutoFit/>
          </a:bodyPr>
          <a:lstStyle/>
          <a:p>
            <a:pPr algn="ctr"/>
            <a:r>
              <a:rPr lang="en-US" altLang="zh-CN" sz="2100" b="1" spc="450" dirty="0">
                <a:solidFill>
                  <a:schemeClr val="tx2">
                    <a:lumMod val="60000"/>
                    <a:lumOff val="40000"/>
                    <a:alpha val="30000"/>
                  </a:schemeClr>
                </a:solidFill>
              </a:rPr>
              <a:t>HOLIDAY</a:t>
            </a:r>
            <a:endParaRPr lang="zh-CN" altLang="en-US" sz="2100" b="1" spc="450" dirty="0">
              <a:solidFill>
                <a:schemeClr val="tx2">
                  <a:lumMod val="60000"/>
                  <a:lumOff val="40000"/>
                  <a:alpha val="30000"/>
                </a:schemeClr>
              </a:solidFill>
            </a:endParaRPr>
          </a:p>
        </p:txBody>
      </p:sp>
      <p:pic>
        <p:nvPicPr>
          <p:cNvPr id="10" name="图片 9"/>
          <p:cNvPicPr>
            <a:picLocks noChangeAspect="1"/>
          </p:cNvPicPr>
          <p:nvPr/>
        </p:nvPicPr>
        <p:blipFill>
          <a:blip r:embed="rId3" cstate="print"/>
          <a:stretch>
            <a:fillRect/>
          </a:stretch>
        </p:blipFill>
        <p:spPr>
          <a:xfrm>
            <a:off x="7326544" y="790676"/>
            <a:ext cx="781050" cy="1041400"/>
          </a:xfrm>
          <a:prstGeom prst="rect">
            <a:avLst/>
          </a:prstGeom>
        </p:spPr>
      </p:pic>
      <p:sp>
        <p:nvSpPr>
          <p:cNvPr id="11" name="矩形 10"/>
          <p:cNvSpPr/>
          <p:nvPr/>
        </p:nvSpPr>
        <p:spPr>
          <a:xfrm>
            <a:off x="4793108" y="3419116"/>
            <a:ext cx="2464415" cy="403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spc="450" dirty="0"/>
          </a:p>
        </p:txBody>
      </p:sp>
      <p:sp>
        <p:nvSpPr>
          <p:cNvPr id="4" name="Date Placeholder 3"/>
          <p:cNvSpPr>
            <a:spLocks noGrp="1"/>
          </p:cNvSpPr>
          <p:nvPr>
            <p:ph type="dt" sz="half" idx="10"/>
          </p:nvPr>
        </p:nvSpPr>
        <p:spPr/>
        <p:txBody>
          <a:bodyPr/>
          <a:lstStyle/>
          <a:p>
            <a:fld id="{2FEA145C-B2CC-4BF1-9661-CA1E37BBA12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9A52573-574B-42CB-9025-D1F17B73B40B}" type="slidenum">
              <a:rPr lang="zh-CN" altLang="en-US" smtClean="0"/>
            </a:fld>
            <a:endParaRPr lang="zh-CN" altLang="en-US"/>
          </a:p>
        </p:txBody>
      </p:sp>
      <p:sp>
        <p:nvSpPr>
          <p:cNvPr id="2" name="Title 1"/>
          <p:cNvSpPr>
            <a:spLocks noGrp="1"/>
          </p:cNvSpPr>
          <p:nvPr>
            <p:ph type="ctrTitle" hasCustomPrompt="1"/>
          </p:nvPr>
        </p:nvSpPr>
        <p:spPr>
          <a:xfrm>
            <a:off x="4411579" y="1598672"/>
            <a:ext cx="3227472" cy="1685180"/>
          </a:xfrm>
        </p:spPr>
        <p:txBody>
          <a:bodyPr anchor="b">
            <a:normAutofit/>
          </a:bodyPr>
          <a:lstStyle>
            <a:lvl1pPr algn="ctr">
              <a:defRPr sz="4800">
                <a:solidFill>
                  <a:schemeClr val="tx2"/>
                </a:solidFill>
              </a:defRPr>
            </a:lvl1pPr>
          </a:lstStyle>
          <a:p>
            <a:r>
              <a:rPr lang="zh-CN" altLang="en-US" dirty="0"/>
              <a:t>编辑标题</a:t>
            </a:r>
            <a:endParaRPr lang="en-US" dirty="0"/>
          </a:p>
        </p:txBody>
      </p:sp>
      <p:sp>
        <p:nvSpPr>
          <p:cNvPr id="3" name="Subtitle 2"/>
          <p:cNvSpPr>
            <a:spLocks noGrp="1"/>
          </p:cNvSpPr>
          <p:nvPr>
            <p:ph type="subTitle" idx="1" hasCustomPrompt="1"/>
          </p:nvPr>
        </p:nvSpPr>
        <p:spPr>
          <a:xfrm>
            <a:off x="4793108" y="3419116"/>
            <a:ext cx="2464416" cy="403584"/>
          </a:xfrm>
        </p:spPr>
        <p:txBody>
          <a:bodyPr anchor="ctr">
            <a:normAutofit/>
          </a:bodyPr>
          <a:lstStyle>
            <a:lvl1pPr marL="0" indent="0" algn="dist">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2"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1000"/>
                                        <p:tgtEl>
                                          <p:spTgt spid="9"/>
                                        </p:tgtEl>
                                      </p:cBhvr>
                                    </p:animEffect>
                                  </p:childTnLst>
                                </p:cTn>
                              </p:par>
                            </p:childTnLst>
                          </p:cTn>
                        </p:par>
                        <p:par>
                          <p:cTn id="19" fill="hold">
                            <p:stCondLst>
                              <p:cond delay="2000"/>
                            </p:stCondLst>
                            <p:childTnLst>
                              <p:par>
                                <p:cTn id="20" presetID="16" presetClass="entr" presetSubtype="37"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1" grpId="0" bldLvl="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7" name="图片 6"/>
          <p:cNvPicPr>
            <a:picLocks noChangeAspect="1"/>
          </p:cNvPicPr>
          <p:nvPr>
            <p:custDataLst>
              <p:tags r:id="rId4"/>
            </p:custDataLst>
          </p:nvPr>
        </p:nvPicPr>
        <p:blipFill>
          <a:blip r:embed="rId3"/>
          <a:stretch>
            <a:fillRect/>
          </a:stretch>
        </p:blipFill>
        <p:spPr>
          <a:xfrm>
            <a:off x="11471910" y="-5379"/>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524000" y="1260"/>
            <a:ext cx="9144000" cy="6855480"/>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2FEA145C-B2CC-4BF1-9661-CA1E37BBA12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9A52573-574B-42CB-9025-D1F17B73B40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srcRect/>
          <a:stretch>
            <a:fillRect/>
          </a:stretch>
        </p:blipFill>
        <p:spPr>
          <a:xfrm>
            <a:off x="1524000" y="1260"/>
            <a:ext cx="9144000" cy="6855480"/>
          </a:xfrm>
          <a:prstGeom prst="rect">
            <a:avLst/>
          </a:prstGeom>
        </p:spPr>
      </p:pic>
      <p:sp>
        <p:nvSpPr>
          <p:cNvPr id="2" name="Title 1"/>
          <p:cNvSpPr>
            <a:spLocks noGrp="1"/>
          </p:cNvSpPr>
          <p:nvPr>
            <p:ph type="title" hasCustomPrompt="1"/>
          </p:nvPr>
        </p:nvSpPr>
        <p:spPr>
          <a:xfrm>
            <a:off x="3048000" y="1980474"/>
            <a:ext cx="6096000" cy="1219200"/>
          </a:xfrm>
        </p:spPr>
        <p:txBody>
          <a:bodyPr anchor="b">
            <a:normAutofit/>
          </a:bodyPr>
          <a:lstStyle>
            <a:lvl1pPr algn="ctr">
              <a:defRPr sz="4800">
                <a:solidFill>
                  <a:schemeClr val="tx2"/>
                </a:solidFill>
              </a:defRPr>
            </a:lvl1pPr>
          </a:lstStyle>
          <a:p>
            <a:r>
              <a:rPr lang="zh-CN" altLang="en-US" dirty="0"/>
              <a:t>单击此处编辑标题</a:t>
            </a:r>
            <a:endParaRPr lang="en-US" dirty="0"/>
          </a:p>
        </p:txBody>
      </p:sp>
      <p:sp>
        <p:nvSpPr>
          <p:cNvPr id="3" name="Text Placeholder 2"/>
          <p:cNvSpPr>
            <a:spLocks noGrp="1"/>
          </p:cNvSpPr>
          <p:nvPr>
            <p:ph type="body" idx="1"/>
          </p:nvPr>
        </p:nvSpPr>
        <p:spPr>
          <a:xfrm>
            <a:off x="3048000" y="3243263"/>
            <a:ext cx="6096000" cy="681038"/>
          </a:xfrm>
        </p:spPr>
        <p:txBody>
          <a:bodyPr>
            <a:normAutofit/>
          </a:bodyPr>
          <a:lstStyle>
            <a:lvl1pPr marL="0" indent="0" algn="ctr">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2FEA145C-B2CC-4BF1-9661-CA1E37BBA12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9A52573-574B-42CB-9025-D1F17B73B40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524000" y="1260"/>
            <a:ext cx="9144000" cy="6855480"/>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2152650" y="1825625"/>
            <a:ext cx="3886200" cy="4351338"/>
          </a:xfrm>
        </p:spPr>
        <p:txBody>
          <a:bodyPr/>
          <a:lstStyle>
            <a:lvl1pPr>
              <a:defRPr/>
            </a:lvl1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Content Placeholder 3"/>
          <p:cNvSpPr>
            <a:spLocks noGrp="1"/>
          </p:cNvSpPr>
          <p:nvPr>
            <p:ph sz="half" idx="2" hasCustomPrompt="1"/>
          </p:nvPr>
        </p:nvSpPr>
        <p:spPr>
          <a:xfrm>
            <a:off x="6153150" y="1825625"/>
            <a:ext cx="3886200" cy="4351338"/>
          </a:xfrm>
        </p:spPr>
        <p:txBody>
          <a:bodyPr/>
          <a:lstStyle>
            <a:lvl1pPr>
              <a:defRPr/>
            </a:lvl1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5" name="Date Placeholder 4"/>
          <p:cNvSpPr>
            <a:spLocks noGrp="1"/>
          </p:cNvSpPr>
          <p:nvPr>
            <p:ph type="dt" sz="half" idx="10"/>
          </p:nvPr>
        </p:nvSpPr>
        <p:spPr/>
        <p:txBody>
          <a:bodyPr/>
          <a:lstStyle/>
          <a:p>
            <a:fld id="{2FEA145C-B2CC-4BF1-9661-CA1E37BBA12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9A52573-574B-42CB-9025-D1F17B73B40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153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153842" y="1759131"/>
            <a:ext cx="3868340" cy="7459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Content Placeholder 3"/>
          <p:cNvSpPr>
            <a:spLocks noGrp="1"/>
          </p:cNvSpPr>
          <p:nvPr>
            <p:ph sz="half" idx="2" hasCustomPrompt="1"/>
          </p:nvPr>
        </p:nvSpPr>
        <p:spPr>
          <a:xfrm>
            <a:off x="2153842" y="2586445"/>
            <a:ext cx="3868340" cy="3603217"/>
          </a:xfrm>
        </p:spPr>
        <p:txBody>
          <a:bodyPr/>
          <a:lstStyle>
            <a:lvl1pPr>
              <a:defRPr/>
            </a:lvl1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5" name="Text Placeholder 4"/>
          <p:cNvSpPr>
            <a:spLocks noGrp="1"/>
          </p:cNvSpPr>
          <p:nvPr>
            <p:ph type="body" sz="quarter" idx="3"/>
          </p:nvPr>
        </p:nvSpPr>
        <p:spPr>
          <a:xfrm>
            <a:off x="6153150" y="1759131"/>
            <a:ext cx="3887391" cy="7459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Content Placeholder 5"/>
          <p:cNvSpPr>
            <a:spLocks noGrp="1"/>
          </p:cNvSpPr>
          <p:nvPr>
            <p:ph sz="quarter" idx="4" hasCustomPrompt="1"/>
          </p:nvPr>
        </p:nvSpPr>
        <p:spPr>
          <a:xfrm>
            <a:off x="6153150" y="2586445"/>
            <a:ext cx="3887391" cy="3603217"/>
          </a:xfrm>
        </p:spPr>
        <p:txBody>
          <a:bodyPr/>
          <a:lstStyle>
            <a:lvl1pPr>
              <a:defRPr/>
            </a:lvl1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7" name="Date Placeholder 6"/>
          <p:cNvSpPr>
            <a:spLocks noGrp="1"/>
          </p:cNvSpPr>
          <p:nvPr>
            <p:ph type="dt" sz="half" idx="10"/>
          </p:nvPr>
        </p:nvSpPr>
        <p:spPr/>
        <p:txBody>
          <a:bodyPr/>
          <a:lstStyle/>
          <a:p>
            <a:fld id="{2FEA145C-B2CC-4BF1-9661-CA1E37BBA12C}"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9A52573-574B-42CB-9025-D1F17B73B40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cstate="print"/>
          <a:srcRect/>
          <a:stretch>
            <a:fillRect/>
          </a:stretch>
        </p:blipFill>
        <p:spPr>
          <a:xfrm>
            <a:off x="1524000" y="1260"/>
            <a:ext cx="9144000" cy="6855480"/>
          </a:xfrm>
          <a:prstGeom prst="rect">
            <a:avLst/>
          </a:prstGeom>
        </p:spPr>
      </p:pic>
      <p:sp>
        <p:nvSpPr>
          <p:cNvPr id="6" name="自由: 形状 9"/>
          <p:cNvSpPr/>
          <p:nvPr/>
        </p:nvSpPr>
        <p:spPr>
          <a:xfrm>
            <a:off x="4411579" y="1400344"/>
            <a:ext cx="3368843" cy="2863514"/>
          </a:xfrm>
          <a:custGeom>
            <a:avLst/>
            <a:gdLst>
              <a:gd name="connsiteX0" fmla="*/ 0 w 2768600"/>
              <a:gd name="connsiteY0" fmla="*/ 0 h 3209925"/>
              <a:gd name="connsiteX1" fmla="*/ 2768600 w 2768600"/>
              <a:gd name="connsiteY1" fmla="*/ 0 h 3209925"/>
              <a:gd name="connsiteX2" fmla="*/ 2768600 w 2768600"/>
              <a:gd name="connsiteY2" fmla="*/ 341647 h 3209925"/>
              <a:gd name="connsiteX3" fmla="*/ 2333625 w 2768600"/>
              <a:gd name="connsiteY3" fmla="*/ 341647 h 3209925"/>
              <a:gd name="connsiteX4" fmla="*/ 2333625 w 2768600"/>
              <a:gd name="connsiteY4" fmla="*/ 2868279 h 3209925"/>
              <a:gd name="connsiteX5" fmla="*/ 2768600 w 2768600"/>
              <a:gd name="connsiteY5" fmla="*/ 2868279 h 3209925"/>
              <a:gd name="connsiteX6" fmla="*/ 2768600 w 2768600"/>
              <a:gd name="connsiteY6" fmla="*/ 3209925 h 3209925"/>
              <a:gd name="connsiteX7" fmla="*/ 0 w 2768600"/>
              <a:gd name="connsiteY7" fmla="*/ 3209925 h 3209925"/>
              <a:gd name="connsiteX0-1" fmla="*/ 2333625 w 2768600"/>
              <a:gd name="connsiteY0-2" fmla="*/ 2868279 h 3209925"/>
              <a:gd name="connsiteX1-3" fmla="*/ 2768600 w 2768600"/>
              <a:gd name="connsiteY1-4" fmla="*/ 2868279 h 3209925"/>
              <a:gd name="connsiteX2-5" fmla="*/ 2768600 w 2768600"/>
              <a:gd name="connsiteY2-6" fmla="*/ 3209925 h 3209925"/>
              <a:gd name="connsiteX3-7" fmla="*/ 0 w 2768600"/>
              <a:gd name="connsiteY3-8" fmla="*/ 3209925 h 3209925"/>
              <a:gd name="connsiteX4-9" fmla="*/ 0 w 2768600"/>
              <a:gd name="connsiteY4-10" fmla="*/ 0 h 3209925"/>
              <a:gd name="connsiteX5-11" fmla="*/ 2768600 w 2768600"/>
              <a:gd name="connsiteY5-12" fmla="*/ 0 h 3209925"/>
              <a:gd name="connsiteX6-13" fmla="*/ 2768600 w 2768600"/>
              <a:gd name="connsiteY6-14" fmla="*/ 341647 h 3209925"/>
              <a:gd name="connsiteX7-15" fmla="*/ 2333625 w 2768600"/>
              <a:gd name="connsiteY7-16" fmla="*/ 341647 h 3209925"/>
              <a:gd name="connsiteX8" fmla="*/ 2425065 w 2768600"/>
              <a:gd name="connsiteY8" fmla="*/ 2959719 h 3209925"/>
              <a:gd name="connsiteX0-17" fmla="*/ 2333625 w 2768600"/>
              <a:gd name="connsiteY0-18" fmla="*/ 2868279 h 3209925"/>
              <a:gd name="connsiteX1-19" fmla="*/ 2768600 w 2768600"/>
              <a:gd name="connsiteY1-20" fmla="*/ 2868279 h 3209925"/>
              <a:gd name="connsiteX2-21" fmla="*/ 2768600 w 2768600"/>
              <a:gd name="connsiteY2-22" fmla="*/ 3209925 h 3209925"/>
              <a:gd name="connsiteX3-23" fmla="*/ 0 w 2768600"/>
              <a:gd name="connsiteY3-24" fmla="*/ 3209925 h 3209925"/>
              <a:gd name="connsiteX4-25" fmla="*/ 0 w 2768600"/>
              <a:gd name="connsiteY4-26" fmla="*/ 0 h 3209925"/>
              <a:gd name="connsiteX5-27" fmla="*/ 2768600 w 2768600"/>
              <a:gd name="connsiteY5-28" fmla="*/ 0 h 3209925"/>
              <a:gd name="connsiteX6-29" fmla="*/ 2768600 w 2768600"/>
              <a:gd name="connsiteY6-30" fmla="*/ 341647 h 3209925"/>
              <a:gd name="connsiteX7-31" fmla="*/ 2333625 w 2768600"/>
              <a:gd name="connsiteY7-32" fmla="*/ 341647 h 3209925"/>
              <a:gd name="connsiteX0-33" fmla="*/ 2768600 w 2768600"/>
              <a:gd name="connsiteY0-34" fmla="*/ 2868279 h 3209925"/>
              <a:gd name="connsiteX1-35" fmla="*/ 2768600 w 2768600"/>
              <a:gd name="connsiteY1-36" fmla="*/ 3209925 h 3209925"/>
              <a:gd name="connsiteX2-37" fmla="*/ 0 w 2768600"/>
              <a:gd name="connsiteY2-38" fmla="*/ 3209925 h 3209925"/>
              <a:gd name="connsiteX3-39" fmla="*/ 0 w 2768600"/>
              <a:gd name="connsiteY3-40" fmla="*/ 0 h 3209925"/>
              <a:gd name="connsiteX4-41" fmla="*/ 2768600 w 2768600"/>
              <a:gd name="connsiteY4-42" fmla="*/ 0 h 3209925"/>
              <a:gd name="connsiteX5-43" fmla="*/ 2768600 w 2768600"/>
              <a:gd name="connsiteY5-44" fmla="*/ 341647 h 3209925"/>
              <a:gd name="connsiteX6-45" fmla="*/ 2333625 w 2768600"/>
              <a:gd name="connsiteY6-46" fmla="*/ 341647 h 3209925"/>
              <a:gd name="connsiteX0-47" fmla="*/ 2768600 w 2768600"/>
              <a:gd name="connsiteY0-48" fmla="*/ 2868279 h 3209925"/>
              <a:gd name="connsiteX1-49" fmla="*/ 2768600 w 2768600"/>
              <a:gd name="connsiteY1-50" fmla="*/ 3209925 h 3209925"/>
              <a:gd name="connsiteX2-51" fmla="*/ 0 w 2768600"/>
              <a:gd name="connsiteY2-52" fmla="*/ 3209925 h 3209925"/>
              <a:gd name="connsiteX3-53" fmla="*/ 0 w 2768600"/>
              <a:gd name="connsiteY3-54" fmla="*/ 0 h 3209925"/>
              <a:gd name="connsiteX4-55" fmla="*/ 2768600 w 2768600"/>
              <a:gd name="connsiteY4-56" fmla="*/ 0 h 3209925"/>
              <a:gd name="connsiteX5-57" fmla="*/ 2768600 w 2768600"/>
              <a:gd name="connsiteY5-58" fmla="*/ 341647 h 32099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768600" h="3209925">
                <a:moveTo>
                  <a:pt x="2768600" y="2868279"/>
                </a:moveTo>
                <a:lnTo>
                  <a:pt x="2768600" y="3209925"/>
                </a:lnTo>
                <a:lnTo>
                  <a:pt x="0" y="3209925"/>
                </a:lnTo>
                <a:lnTo>
                  <a:pt x="0" y="0"/>
                </a:lnTo>
                <a:lnTo>
                  <a:pt x="2768600" y="0"/>
                </a:lnTo>
                <a:lnTo>
                  <a:pt x="2768600" y="341647"/>
                </a:lnTo>
              </a:path>
            </a:pathLst>
          </a:custGeom>
          <a:noFill/>
          <a:ln w="508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7493462" y="1998661"/>
            <a:ext cx="505460" cy="1666875"/>
          </a:xfrm>
          <a:prstGeom prst="rect">
            <a:avLst/>
          </a:prstGeom>
          <a:noFill/>
        </p:spPr>
        <p:txBody>
          <a:bodyPr vert="eaVert" wrap="none" rtlCol="0">
            <a:spAutoFit/>
          </a:bodyPr>
          <a:lstStyle/>
          <a:p>
            <a:pPr algn="ctr"/>
            <a:r>
              <a:rPr lang="en-US" altLang="zh-CN" sz="2100" b="1" spc="450" dirty="0">
                <a:solidFill>
                  <a:schemeClr val="tx2">
                    <a:lumMod val="60000"/>
                    <a:lumOff val="40000"/>
                    <a:alpha val="30000"/>
                  </a:schemeClr>
                </a:solidFill>
              </a:rPr>
              <a:t>HOLIDAY</a:t>
            </a:r>
            <a:endParaRPr lang="zh-CN" altLang="en-US" sz="2100" b="1" spc="450" dirty="0">
              <a:solidFill>
                <a:schemeClr val="tx2">
                  <a:lumMod val="60000"/>
                  <a:lumOff val="40000"/>
                  <a:alpha val="30000"/>
                </a:schemeClr>
              </a:solidFill>
            </a:endParaRPr>
          </a:p>
        </p:txBody>
      </p:sp>
      <p:pic>
        <p:nvPicPr>
          <p:cNvPr id="8" name="图片 7"/>
          <p:cNvPicPr>
            <a:picLocks noChangeAspect="1"/>
          </p:cNvPicPr>
          <p:nvPr/>
        </p:nvPicPr>
        <p:blipFill>
          <a:blip r:embed="rId3" cstate="print"/>
          <a:stretch>
            <a:fillRect/>
          </a:stretch>
        </p:blipFill>
        <p:spPr>
          <a:xfrm>
            <a:off x="7326544" y="752576"/>
            <a:ext cx="781050" cy="1041400"/>
          </a:xfrm>
          <a:prstGeom prst="rect">
            <a:avLst/>
          </a:prstGeom>
        </p:spPr>
      </p:pic>
      <p:sp>
        <p:nvSpPr>
          <p:cNvPr id="9" name="矩形 8"/>
          <p:cNvSpPr/>
          <p:nvPr/>
        </p:nvSpPr>
        <p:spPr>
          <a:xfrm>
            <a:off x="4793108" y="3381016"/>
            <a:ext cx="2464415" cy="403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spc="450" dirty="0"/>
          </a:p>
        </p:txBody>
      </p:sp>
      <p:sp>
        <p:nvSpPr>
          <p:cNvPr id="2" name="标题 1"/>
          <p:cNvSpPr>
            <a:spLocks noGrp="1"/>
          </p:cNvSpPr>
          <p:nvPr>
            <p:ph type="title" hasCustomPrompt="1"/>
          </p:nvPr>
        </p:nvSpPr>
        <p:spPr>
          <a:xfrm>
            <a:off x="4411579" y="1560572"/>
            <a:ext cx="3227471" cy="1155195"/>
          </a:xfrm>
          <a:noFill/>
        </p:spPr>
        <p:txBody>
          <a:bodyPr anchor="b">
            <a:normAutofit/>
          </a:bodyPr>
          <a:lstStyle>
            <a:lvl1pPr algn="ctr">
              <a:defRPr sz="4800">
                <a:solidFill>
                  <a:schemeClr val="tx2"/>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2" name="内容占位符 11"/>
          <p:cNvSpPr>
            <a:spLocks noGrp="1"/>
          </p:cNvSpPr>
          <p:nvPr>
            <p:ph sz="quarter" idx="13"/>
          </p:nvPr>
        </p:nvSpPr>
        <p:spPr>
          <a:xfrm>
            <a:off x="4411579" y="2779714"/>
            <a:ext cx="3227471" cy="522555"/>
          </a:xfrm>
          <a:noFill/>
        </p:spPr>
        <p:txBody>
          <a:bodyPr>
            <a:normAutofit/>
          </a:bodyPr>
          <a:lstStyle>
            <a:lvl1pPr marL="0" indent="0" algn="ctr">
              <a:buNone/>
              <a:defRPr sz="1800">
                <a:solidFill>
                  <a:schemeClr val="tx2"/>
                </a:solidFill>
              </a:defRPr>
            </a:lvl1pPr>
          </a:lstStyle>
          <a:p>
            <a:pPr lvl="0"/>
            <a:endParaRPr lang="zh-CN" altLang="en-US" dirty="0"/>
          </a:p>
        </p:txBody>
      </p:sp>
      <p:sp>
        <p:nvSpPr>
          <p:cNvPr id="14" name="文本占位符 13"/>
          <p:cNvSpPr>
            <a:spLocks noGrp="1"/>
          </p:cNvSpPr>
          <p:nvPr>
            <p:ph type="body" sz="quarter" idx="14"/>
          </p:nvPr>
        </p:nvSpPr>
        <p:spPr>
          <a:xfrm>
            <a:off x="4793457" y="3381376"/>
            <a:ext cx="2464594" cy="403225"/>
          </a:xfrm>
        </p:spPr>
        <p:txBody>
          <a:bodyPr anchor="ctr">
            <a:normAutofit/>
          </a:bodyPr>
          <a:lstStyle>
            <a:lvl1pPr marL="0" indent="0" algn="ctr">
              <a:buNone/>
              <a:defRPr sz="1800">
                <a:solidFill>
                  <a:schemeClr val="bg1"/>
                </a:solidFill>
              </a:defRPr>
            </a:lvl1pPr>
          </a:lstStyle>
          <a:p>
            <a:pPr lvl="0"/>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2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1000"/>
                                        <p:tgtEl>
                                          <p:spTgt spid="7"/>
                                        </p:tgtEl>
                                      </p:cBhvr>
                                    </p:animEffect>
                                  </p:childTnLst>
                                </p:cTn>
                              </p:par>
                            </p:childTnLst>
                          </p:cTn>
                        </p:par>
                        <p:par>
                          <p:cTn id="19" fill="hold">
                            <p:stCondLst>
                              <p:cond delay="2000"/>
                            </p:stCondLst>
                            <p:childTnLst>
                              <p:par>
                                <p:cTn id="20" presetID="16" presetClass="entr" presetSubtype="37"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outVertical)">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9" grpId="0" bldLvl="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0" y="1260"/>
            <a:ext cx="9144000" cy="6855480"/>
          </a:xfrm>
          <a:prstGeom prst="rect">
            <a:avLst/>
          </a:prstGeom>
        </p:spPr>
      </p:pic>
      <p:sp>
        <p:nvSpPr>
          <p:cNvPr id="2" name="Date Placeholder 1"/>
          <p:cNvSpPr>
            <a:spLocks noGrp="1"/>
          </p:cNvSpPr>
          <p:nvPr>
            <p:ph type="dt" sz="half" idx="10"/>
          </p:nvPr>
        </p:nvSpPr>
        <p:spPr/>
        <p:txBody>
          <a:bodyPr/>
          <a:lstStyle/>
          <a:p>
            <a:fld id="{2FEA145C-B2CC-4BF1-9661-CA1E37BBA12C}"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9A52573-574B-42CB-9025-D1F17B73B40B}"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524000" y="1260"/>
            <a:ext cx="9144000" cy="6855480"/>
          </a:xfrm>
          <a:prstGeom prst="rect">
            <a:avLst/>
          </a:prstGeom>
        </p:spPr>
      </p:pic>
      <p:sp>
        <p:nvSpPr>
          <p:cNvPr id="2" name="Title 1"/>
          <p:cNvSpPr>
            <a:spLocks noGrp="1"/>
          </p:cNvSpPr>
          <p:nvPr>
            <p:ph type="title" hasCustomPrompt="1"/>
          </p:nvPr>
        </p:nvSpPr>
        <p:spPr>
          <a:xfrm>
            <a:off x="2153840" y="679270"/>
            <a:ext cx="3192859" cy="1378130"/>
          </a:xfrm>
        </p:spPr>
        <p:txBody>
          <a:bodyPr anchor="ctr">
            <a:normAutofit/>
          </a:bodyPr>
          <a:lstStyle>
            <a:lvl1pPr>
              <a:defRPr sz="3600">
                <a:solidFill>
                  <a:schemeClr val="tx2"/>
                </a:solidFill>
              </a:defRPr>
            </a:lvl1pPr>
          </a:lstStyle>
          <a:p>
            <a:r>
              <a:rPr lang="zh-CN" altLang="en-US" dirty="0"/>
              <a:t>单击此处编辑标题</a:t>
            </a:r>
            <a:endParaRPr lang="en-US" dirty="0"/>
          </a:p>
        </p:txBody>
      </p:sp>
      <p:sp>
        <p:nvSpPr>
          <p:cNvPr id="3" name="Picture Placeholder 2"/>
          <p:cNvSpPr>
            <a:spLocks noGrp="1" noChangeAspect="1"/>
          </p:cNvSpPr>
          <p:nvPr>
            <p:ph type="pic" idx="1" hasCustomPrompt="1"/>
          </p:nvPr>
        </p:nvSpPr>
        <p:spPr>
          <a:xfrm>
            <a:off x="5473456" y="679270"/>
            <a:ext cx="4824107" cy="518178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图片</a:t>
            </a:r>
            <a:endParaRPr lang="en-US" dirty="0"/>
          </a:p>
        </p:txBody>
      </p:sp>
      <p:sp>
        <p:nvSpPr>
          <p:cNvPr id="4" name="Text Placeholder 3"/>
          <p:cNvSpPr>
            <a:spLocks noGrp="1"/>
          </p:cNvSpPr>
          <p:nvPr>
            <p:ph type="body" sz="half" idx="2"/>
          </p:nvPr>
        </p:nvSpPr>
        <p:spPr>
          <a:xfrm>
            <a:off x="2153840" y="2177142"/>
            <a:ext cx="3192859" cy="369184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Date Placeholder 4"/>
          <p:cNvSpPr>
            <a:spLocks noGrp="1"/>
          </p:cNvSpPr>
          <p:nvPr>
            <p:ph type="dt" sz="half" idx="10"/>
          </p:nvPr>
        </p:nvSpPr>
        <p:spPr/>
        <p:txBody>
          <a:bodyPr/>
          <a:lstStyle/>
          <a:p>
            <a:fld id="{2FEA145C-B2CC-4BF1-9661-CA1E37BBA12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9A52573-574B-42CB-9025-D1F17B73B40B}"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67675" y="365125"/>
            <a:ext cx="1971675" cy="5811838"/>
          </a:xfrm>
        </p:spPr>
        <p:txBody>
          <a:bodyPr vert="eaVert">
            <a:normAutofit/>
          </a:bodyPr>
          <a:lstStyle>
            <a:lvl1pPr>
              <a:defRPr sz="36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152650" y="365125"/>
            <a:ext cx="5800725"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2FEA145C-B2CC-4BF1-9661-CA1E37BBA12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9A52573-574B-42CB-9025-D1F17B73B40B}"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524000" y="1260"/>
            <a:ext cx="9144000" cy="6855480"/>
          </a:xfrm>
          <a:prstGeom prst="rect">
            <a:avLst/>
          </a:prstGeom>
        </p:spPr>
      </p:pic>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2152650" y="551544"/>
            <a:ext cx="78867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2">
                <a:lumMod val="75000"/>
              </a:schemeClr>
            </a:gs>
            <a:gs pos="43000">
              <a:schemeClr val="bg2">
                <a:lumMod val="75000"/>
              </a:schemeClr>
            </a:gs>
          </a:gsLst>
          <a:lin ang="2700000" scaled="0"/>
        </a:gra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p:cNvPicPr/>
          <p:nvPr userDrawn="1">
            <p:custDataLst>
              <p:tags r:id="rId5"/>
            </p:custDataLst>
          </p:nvPr>
        </p:nvPicPr>
        <p:blipFill>
          <a:blip r:embed="rId6" r:link="rId7">
            <a:extLst>
              <a:ext uri="{28A0092B-C50C-407E-A947-70E740481C1C}">
                <a14:useLocalDpi xmlns:a14="http://schemas.microsoft.com/office/drawing/2010/main" val="0"/>
              </a:ext>
            </a:extLst>
          </a:blip>
          <a:stretch>
            <a:fillRect/>
          </a:stretch>
        </p:blipFill>
        <p:spPr>
          <a:xfrm>
            <a:off x="363855" y="363220"/>
            <a:ext cx="6072505" cy="4859020"/>
          </a:xfrm>
          <a:prstGeom prst="rect">
            <a:avLst/>
          </a:prstGeom>
        </p:spPr>
      </p:pic>
      <p:pic>
        <p:nvPicPr>
          <p:cNvPr id="8" name="图片 7"/>
          <p:cNvPicPr/>
          <p:nvPr userDrawn="1">
            <p:custDataLst>
              <p:tags r:id="rId8"/>
            </p:custDataLst>
          </p:nvPr>
        </p:nvPicPr>
        <p:blipFill>
          <a:blip r:embed="rId9" r:link="rId10" cstate="print">
            <a:extLst>
              <a:ext uri="{28A0092B-C50C-407E-A947-70E740481C1C}">
                <a14:useLocalDpi xmlns:a14="http://schemas.microsoft.com/office/drawing/2010/main" val="0"/>
              </a:ext>
            </a:extLst>
          </a:blip>
          <a:stretch>
            <a:fillRect/>
          </a:stretch>
        </p:blipFill>
        <p:spPr>
          <a:xfrm>
            <a:off x="10367645" y="0"/>
            <a:ext cx="1757680" cy="1235075"/>
          </a:xfrm>
          <a:prstGeom prst="rect">
            <a:avLst/>
          </a:prstGeom>
        </p:spPr>
      </p:pic>
      <p:sp>
        <p:nvSpPr>
          <p:cNvPr id="2" name="标题 1"/>
          <p:cNvSpPr>
            <a:spLocks noGrp="1"/>
          </p:cNvSpPr>
          <p:nvPr>
            <p:ph type="ctrTitle" hasCustomPrompt="1"/>
            <p:custDataLst>
              <p:tags r:id="rId11"/>
            </p:custDataLst>
          </p:nvPr>
        </p:nvSpPr>
        <p:spPr>
          <a:xfrm>
            <a:off x="5444110" y="4036677"/>
            <a:ext cx="5943599" cy="873535"/>
          </a:xfrm>
          <a:noFill/>
        </p:spPr>
        <p:txBody>
          <a:bodyPr lIns="90000" tIns="46800" rIns="90000" bIns="0" anchor="ctr" anchorCtr="0">
            <a:normAutofit/>
          </a:bodyPr>
          <a:lstStyle>
            <a:lvl1pPr algn="l">
              <a:defRPr sz="4800" i="1" spc="600" baseline="0">
                <a:gradFill>
                  <a:gsLst>
                    <a:gs pos="0">
                      <a:schemeClr val="bg1"/>
                    </a:gs>
                    <a:gs pos="98000">
                      <a:schemeClr val="accent1">
                        <a:lumMod val="40000"/>
                        <a:lumOff val="60000"/>
                      </a:schemeClr>
                    </a:gs>
                  </a:gsLst>
                  <a:lin ang="21594000" scaled="0"/>
                </a:gradFill>
                <a:effectLst>
                  <a:glow rad="63500">
                    <a:schemeClr val="accent1">
                      <a:satMod val="175000"/>
                      <a:alpha val="40000"/>
                    </a:schemeClr>
                  </a:glow>
                </a:effectLst>
                <a:ea typeface="汉仪旗黑-85S" panose="00020600040101010101" pitchFamily="18" charset="-122"/>
              </a:defRPr>
            </a:lvl1pPr>
          </a:lstStyle>
          <a:p>
            <a:r>
              <a:rPr lang="zh-CN" altLang="en-US" dirty="0"/>
              <a:t>编辑标题</a:t>
            </a:r>
            <a:endParaRPr lang="zh-CN" altLang="en-US" dirty="0"/>
          </a:p>
        </p:txBody>
      </p:sp>
      <p:sp>
        <p:nvSpPr>
          <p:cNvPr id="16" name="日期占位符 15"/>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3"/>
            </p:custDataLst>
          </p:nvPr>
        </p:nvSpPr>
        <p:spPr/>
        <p:txBody>
          <a:bodyPr/>
          <a:lstStyle/>
          <a:p>
            <a:endParaRPr lang="zh-CN" altLang="en-US" dirty="0"/>
          </a:p>
        </p:txBody>
      </p:sp>
      <p:sp>
        <p:nvSpPr>
          <p:cNvPr id="18" name="灯片编号占位符 17"/>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stretch>
            <a:fillRect/>
          </a:stretch>
        </p:blipFill>
        <p:spPr>
          <a:xfrm>
            <a:off x="8716384" y="1811319"/>
            <a:ext cx="3190164" cy="323535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0" y="0"/>
            <a:ext cx="720090" cy="720090"/>
          </a:xfrm>
          <a:prstGeom prst="rect">
            <a:avLst/>
          </a:prstGeom>
        </p:spPr>
      </p:pic>
      <p:pic>
        <p:nvPicPr>
          <p:cNvPr id="7" name="图片 6"/>
          <p:cNvPicPr>
            <a:picLocks noChangeAspect="1"/>
          </p:cNvPicPr>
          <p:nvPr>
            <p:custDataLst>
              <p:tags r:id="rId6"/>
            </p:custDataLst>
          </p:nvPr>
        </p:nvPicPr>
        <p:blipFill>
          <a:blip r:embed="rId5"/>
          <a:stretch>
            <a:fillRect/>
          </a:stretch>
        </p:blipFill>
        <p:spPr>
          <a:xfrm>
            <a:off x="0" y="613791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8" name="标题 5"/>
          <p:cNvSpPr>
            <a:spLocks noGrp="1"/>
          </p:cNvSpPr>
          <p:nvPr>
            <p:ph type="ctrTitle" idx="2" hasCustomPrompt="1"/>
            <p:custDataLst>
              <p:tags r:id="rId7"/>
            </p:custDataLst>
          </p:nvPr>
        </p:nvSpPr>
        <p:spPr>
          <a:xfrm>
            <a:off x="81344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
        <p:nvSpPr>
          <p:cNvPr id="9" name="副标题 7"/>
          <p:cNvSpPr>
            <a:spLocks noGrp="1"/>
          </p:cNvSpPr>
          <p:nvPr>
            <p:ph type="subTitle" idx="3" hasCustomPrompt="1"/>
            <p:custDataLst>
              <p:tags r:id="rId8"/>
            </p:custDataLst>
          </p:nvPr>
        </p:nvSpPr>
        <p:spPr>
          <a:xfrm>
            <a:off x="81344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0">
              <a:schemeClr val="accent2">
                <a:lumMod val="75000"/>
              </a:schemeClr>
            </a:gs>
            <a:gs pos="38000">
              <a:schemeClr val="bg2">
                <a:lumMod val="75000"/>
              </a:schemeClr>
            </a:gs>
          </a:gsLst>
          <a:lin ang="2700000" scaled="0"/>
        </a:gra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541905" y="635"/>
            <a:ext cx="7108825" cy="6857365"/>
          </a:xfrm>
          <a:prstGeom prst="rect">
            <a:avLst/>
          </a:prstGeom>
          <a:solidFill>
            <a:schemeClr val="bg2">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1397000"/>
            <a:ext cx="2541547" cy="4064000"/>
          </a:xfrm>
          <a:prstGeom prst="rect">
            <a:avLst/>
          </a:prstGeom>
        </p:spPr>
      </p:pic>
      <p:pic>
        <p:nvPicPr>
          <p:cNvPr id="9" name="图片 8"/>
          <p:cNvPicPr/>
          <p:nvPr userDrawn="1">
            <p:custDataLst>
              <p:tags r:id="rId9"/>
            </p:custDataLst>
          </p:nvPr>
        </p:nvPicPr>
        <p:blipFill>
          <a:blip r:embed="rId10" r:link="rId11" cstate="print">
            <a:extLst>
              <a:ext uri="{28A0092B-C50C-407E-A947-70E740481C1C}">
                <a14:useLocalDpi xmlns:a14="http://schemas.microsoft.com/office/drawing/2010/main" val="0"/>
              </a:ext>
            </a:extLst>
          </a:blip>
          <a:stretch>
            <a:fillRect/>
          </a:stretch>
        </p:blipFill>
        <p:spPr>
          <a:xfrm>
            <a:off x="9650453" y="1397000"/>
            <a:ext cx="2541547" cy="4064000"/>
          </a:xfrm>
          <a:prstGeom prst="rect">
            <a:avLst/>
          </a:prstGeom>
        </p:spPr>
      </p:pic>
      <p:sp>
        <p:nvSpPr>
          <p:cNvPr id="2" name="标题 1"/>
          <p:cNvSpPr>
            <a:spLocks noGrp="1"/>
          </p:cNvSpPr>
          <p:nvPr>
            <p:ph type="title" hasCustomPrompt="1"/>
            <p:custDataLst>
              <p:tags r:id="rId12"/>
            </p:custDataLst>
          </p:nvPr>
        </p:nvSpPr>
        <p:spPr>
          <a:xfrm>
            <a:off x="3911087" y="3182974"/>
            <a:ext cx="4379719" cy="721137"/>
          </a:xfrm>
        </p:spPr>
        <p:txBody>
          <a:bodyPr lIns="90000" tIns="46800" rIns="90000" bIns="46800" anchor="ctr" anchorCtr="0">
            <a:normAutofit/>
          </a:bodyPr>
          <a:lstStyle>
            <a:lvl1pPr algn="ctr">
              <a:defRPr sz="3600" u="none" strike="noStrike" kern="1200" cap="none" spc="300" normalizeH="0" baseline="0">
                <a:gradFill>
                  <a:gsLst>
                    <a:gs pos="0">
                      <a:schemeClr val="bg1"/>
                    </a:gs>
                    <a:gs pos="98000">
                      <a:schemeClr val="accent1">
                        <a:lumMod val="40000"/>
                        <a:lumOff val="60000"/>
                      </a:schemeClr>
                    </a:gs>
                  </a:gsLst>
                  <a:lin ang="21594000" scaled="0"/>
                </a:gra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13"/>
            </p:custDataLst>
          </p:nvPr>
        </p:nvSpPr>
        <p:spPr>
          <a:xfrm>
            <a:off x="3911087" y="3952393"/>
            <a:ext cx="4379719" cy="1144660"/>
          </a:xfrm>
        </p:spPr>
        <p:txBody>
          <a:bodyPr lIns="90000" tIns="0" rIns="90000" bIns="46800">
            <a:normAutofit/>
          </a:bodyPr>
          <a:lstStyle>
            <a:lvl1pPr marL="0" indent="0" algn="ctr" eaLnBrk="1" fontAlgn="auto" latinLnBrk="0" hangingPunct="1">
              <a:buNone/>
              <a:defRPr kumimoji="0" lang="zh-CN" altLang="en-US" sz="1600" b="0" i="0" u="none" strike="noStrike" kern="1200" cap="none" spc="150" normalizeH="0" baseline="0" noProof="1">
                <a:gradFill>
                  <a:gsLst>
                    <a:gs pos="0">
                      <a:schemeClr val="bg1"/>
                    </a:gs>
                    <a:gs pos="98000">
                      <a:schemeClr val="accent1">
                        <a:lumMod val="40000"/>
                        <a:lumOff val="60000"/>
                      </a:schemeClr>
                    </a:gs>
                  </a:gsLst>
                  <a:lin ang="21594000" scaled="0"/>
                </a:gradFill>
                <a:uFillTx/>
                <a:latin typeface="微软雅黑" panose="020B0503020204020204" charset="-122"/>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p>
            <a:endParaRPr lang="zh-CN" altLang="en-US"/>
          </a:p>
        </p:txBody>
      </p:sp>
      <p:sp>
        <p:nvSpPr>
          <p:cNvPr id="6" name="灯片编号占位符 5"/>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baseline="0">
                <a:solidFill>
                  <a:schemeClr val="bg1"/>
                </a:solidFill>
                <a:latin typeface="Arial" panose="020B0604020202020204" pitchFamily="34" charset="0"/>
                <a:ea typeface="微软雅黑" panose="020B0503020204020204" charset="-122"/>
              </a:defRPr>
            </a:lvl1pPr>
            <a:lvl2pPr>
              <a:defRPr sz="1600" baseline="0">
                <a:solidFill>
                  <a:schemeClr val="bg1"/>
                </a:solidFill>
                <a:latin typeface="Arial" panose="020B0604020202020204" pitchFamily="34" charset="0"/>
                <a:ea typeface="微软雅黑" panose="020B0503020204020204" charset="-122"/>
              </a:defRPr>
            </a:lvl2pPr>
            <a:lvl3pPr>
              <a:defRPr sz="1600" baseline="0">
                <a:solidFill>
                  <a:schemeClr val="bg1"/>
                </a:solidFill>
                <a:latin typeface="Arial" panose="020B0604020202020204" pitchFamily="34" charset="0"/>
                <a:ea typeface="微软雅黑" panose="020B0503020204020204" charset="-122"/>
              </a:defRPr>
            </a:lvl3pPr>
            <a:lvl4pPr>
              <a:defRPr sz="1600" baseline="0">
                <a:solidFill>
                  <a:schemeClr val="bg1"/>
                </a:solidFill>
                <a:latin typeface="Arial" panose="020B0604020202020204" pitchFamily="34" charset="0"/>
                <a:ea typeface="微软雅黑" panose="020B0503020204020204" charset="-122"/>
              </a:defRPr>
            </a:lvl4pPr>
            <a:lvl5pPr>
              <a:defRPr sz="160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bg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7" name="矩形 6"/>
          <p:cNvSpPr/>
          <p:nvPr userDrawn="1">
            <p:custDataLst>
              <p:tags r:id="rId5"/>
            </p:custDataLst>
          </p:nvPr>
        </p:nvSpPr>
        <p:spPr>
          <a:xfrm>
            <a:off x="3810" y="1815147"/>
            <a:ext cx="12188190" cy="3227705"/>
          </a:xfrm>
          <a:prstGeom prst="rect">
            <a:avLst/>
          </a:prstGeom>
          <a:solidFill>
            <a:schemeClr val="bg2">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endParaRPr lang="zh-CN" altLang="en-US" baseline="0">
              <a:solidFill>
                <a:schemeClr val="bg1"/>
              </a:solidFill>
              <a:latin typeface="Arial" panose="020B0604020202020204" pitchFamily="34" charset="0"/>
              <a:ea typeface="微软雅黑" panose="020B0503020204020204" charset="-122"/>
            </a:endParaRPr>
          </a:p>
        </p:txBody>
      </p:sp>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4064000" y="5235039"/>
            <a:ext cx="4064000" cy="1622961"/>
          </a:xfrm>
          <a:prstGeom prst="rect">
            <a:avLst/>
          </a:prstGeom>
        </p:spPr>
      </p:pic>
      <p:pic>
        <p:nvPicPr>
          <p:cNvPr id="9" name="图片 8"/>
          <p:cNvPicPr/>
          <p:nvPr userDrawn="1">
            <p:custDataLst>
              <p:tags r:id="rId9"/>
            </p:custDataLst>
          </p:nvPr>
        </p:nvPicPr>
        <p:blipFill>
          <a:blip r:embed="rId10" r:link="rId11" cstate="print">
            <a:extLst>
              <a:ext uri="{28A0092B-C50C-407E-A947-70E740481C1C}">
                <a14:useLocalDpi xmlns:a14="http://schemas.microsoft.com/office/drawing/2010/main" val="0"/>
              </a:ext>
            </a:extLst>
          </a:blip>
          <a:stretch>
            <a:fillRect/>
          </a:stretch>
        </p:blipFill>
        <p:spPr>
          <a:xfrm>
            <a:off x="4064000" y="0"/>
            <a:ext cx="4064000" cy="1622961"/>
          </a:xfrm>
          <a:prstGeom prst="rect">
            <a:avLst/>
          </a:prstGeom>
        </p:spPr>
      </p:pic>
      <p:sp>
        <p:nvSpPr>
          <p:cNvPr id="2" name="标题 1"/>
          <p:cNvSpPr>
            <a:spLocks noGrp="1"/>
          </p:cNvSpPr>
          <p:nvPr>
            <p:ph type="title"/>
            <p:custDataLst>
              <p:tags r:id="rId12"/>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3"/>
            </p:custDataLst>
          </p:nvPr>
        </p:nvSpPr>
        <p:spPr/>
        <p:txBody>
          <a:bodyPr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5"/>
            </p:custDataLst>
          </p:nvPr>
        </p:nvSpPr>
        <p:spPr/>
        <p:txBody>
          <a:bodyPr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lIns="90000" tIns="46800" rIns="90000" bIns="46800">
            <a:normAutofit/>
          </a:bodyPr>
          <a:lstStyle>
            <a:lvl1pPr>
              <a:defRPr baseline="0">
                <a:solidFill>
                  <a:schemeClr val="bg1"/>
                </a:solidFill>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all" spc="20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000" tIns="46800" rIns="90000" bIns="46800">
            <a:normAutofit/>
          </a:bodyPr>
          <a:lstStyle>
            <a:lvl1pPr indent="0" eaLnBrk="1" fontAlgn="auto" latinLnBrk="0" hangingPunct="1">
              <a:defRPr cap="all" baseline="0">
                <a:solidFill>
                  <a:schemeClr val="bg1"/>
                </a:solidFill>
                <a:latin typeface="Arial" panose="020B0604020202020204" pitchFamily="34" charset="0"/>
                <a:ea typeface="微软雅黑" panose="020B0503020204020204" charset="-122"/>
              </a:defRPr>
            </a:lvl1pPr>
            <a:lvl2pPr indent="0" eaLnBrk="1" fontAlgn="auto" latinLnBrk="0" hangingPunct="1">
              <a:defRPr cap="all" baseline="0">
                <a:solidFill>
                  <a:schemeClr val="bg1"/>
                </a:solidFill>
                <a:latin typeface="Arial" panose="020B0604020202020204" pitchFamily="34" charset="0"/>
                <a:ea typeface="微软雅黑" panose="020B0503020204020204" charset="-122"/>
              </a:defRPr>
            </a:lvl2pPr>
            <a:lvl3pPr indent="0" eaLnBrk="1" fontAlgn="auto" latinLnBrk="0" hangingPunct="1">
              <a:defRPr cap="all" baseline="0">
                <a:solidFill>
                  <a:schemeClr val="bg1"/>
                </a:solidFill>
                <a:latin typeface="Arial" panose="020B0604020202020204" pitchFamily="34" charset="0"/>
                <a:ea typeface="微软雅黑" panose="020B0503020204020204" charset="-122"/>
              </a:defRPr>
            </a:lvl3pPr>
            <a:lvl4pPr indent="0" eaLnBrk="1" fontAlgn="auto" latinLnBrk="0" hangingPunct="1">
              <a:defRPr cap="all" baseline="0">
                <a:solidFill>
                  <a:schemeClr val="bg1"/>
                </a:solidFill>
                <a:latin typeface="Arial" panose="020B0604020202020204" pitchFamily="34" charset="0"/>
                <a:ea typeface="微软雅黑" panose="020B0503020204020204" charset="-122"/>
              </a:defRPr>
            </a:lvl4pPr>
            <a:lvl5pPr indent="0" eaLnBrk="1" fontAlgn="auto" latinLnBrk="0" hangingPunct="1">
              <a:defRPr cap="all"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lIns="90000" tIns="46800" rIns="90000" bIns="46800">
            <a:normAutofit/>
          </a:bodyPr>
          <a:lstStyle>
            <a:lvl1pPr>
              <a:defRPr cap="all" baseline="0">
                <a:solidFill>
                  <a:schemeClr val="bg1"/>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lIns="90000" tIns="46800" rIns="90000" bIns="46800">
            <a:normAutofit/>
          </a:bodyPr>
          <a:lstStyle>
            <a:lvl1pPr>
              <a:defRPr cap="all" baseline="0">
                <a:solidFill>
                  <a:schemeClr val="bg1"/>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lIns="90000" tIns="46800" rIns="90000" bIns="46800">
            <a:normAutofit/>
          </a:bodyPr>
          <a:lstStyle>
            <a:lvl1pPr>
              <a:defRPr cap="all" baseline="0">
                <a:solidFill>
                  <a:schemeClr val="bg1"/>
                </a:solidFill>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p:cNvPicPr/>
          <p:nvPr userDrawn="1">
            <p:custDataLst>
              <p:tags r:id="rId5"/>
            </p:custDataLst>
          </p:nvPr>
        </p:nvPicPr>
        <p:blipFill>
          <a:blip r:embed="rId6" r:link="rId7">
            <a:extLst>
              <a:ext uri="{28A0092B-C50C-407E-A947-70E740481C1C}">
                <a14:useLocalDpi xmlns:a14="http://schemas.microsoft.com/office/drawing/2010/main" val="0"/>
              </a:ext>
            </a:extLst>
          </a:blip>
          <a:stretch>
            <a:fillRect/>
          </a:stretch>
        </p:blipFill>
        <p:spPr>
          <a:xfrm>
            <a:off x="6353175" y="1235776"/>
            <a:ext cx="5486400" cy="4386448"/>
          </a:xfrm>
          <a:prstGeom prst="rect">
            <a:avLst/>
          </a:prstGeom>
        </p:spPr>
      </p:pic>
      <p:pic>
        <p:nvPicPr>
          <p:cNvPr id="8" name="图片 7"/>
          <p:cNvPicPr/>
          <p:nvPr userDrawn="1">
            <p:custDataLst>
              <p:tags r:id="rId8"/>
            </p:custDataLst>
          </p:nvPr>
        </p:nvPicPr>
        <p:blipFill>
          <a:blip r:embed="rId9" r:link="rId10" cstate="print">
            <a:extLst>
              <a:ext uri="{28A0092B-C50C-407E-A947-70E740481C1C}">
                <a14:useLocalDpi xmlns:a14="http://schemas.microsoft.com/office/drawing/2010/main" val="0"/>
              </a:ext>
            </a:extLst>
          </a:blip>
          <a:stretch>
            <a:fillRect/>
          </a:stretch>
        </p:blipFill>
        <p:spPr>
          <a:xfrm>
            <a:off x="638175" y="2482215"/>
            <a:ext cx="2181225" cy="1609090"/>
          </a:xfrm>
          <a:prstGeom prst="rect">
            <a:avLst/>
          </a:prstGeom>
        </p:spPr>
      </p:pic>
      <p:sp>
        <p:nvSpPr>
          <p:cNvPr id="2" name="标题 1"/>
          <p:cNvSpPr>
            <a:spLocks noGrp="1"/>
          </p:cNvSpPr>
          <p:nvPr>
            <p:ph type="title" hasCustomPrompt="1"/>
            <p:custDataLst>
              <p:tags r:id="rId11"/>
            </p:custDataLst>
          </p:nvPr>
        </p:nvSpPr>
        <p:spPr>
          <a:xfrm>
            <a:off x="343540" y="2220707"/>
            <a:ext cx="6230489" cy="1795747"/>
          </a:xfrm>
          <a:effectLst>
            <a:glow rad="63500">
              <a:schemeClr val="accent5">
                <a:satMod val="175000"/>
                <a:alpha val="40000"/>
              </a:schemeClr>
            </a:glow>
          </a:effectLst>
        </p:spPr>
        <p:txBody>
          <a:bodyPr vert="horz" lIns="90000" tIns="46800" rIns="90000" bIns="0" rtlCol="0" anchor="b" anchorCtr="0">
            <a:normAutofit/>
          </a:bodyPr>
          <a:lstStyle>
            <a:lvl1pPr marL="0" marR="0" algn="r" defTabSz="914400" rtl="0" eaLnBrk="1" fontAlgn="auto" latinLnBrk="0" hangingPunct="1">
              <a:lnSpc>
                <a:spcPct val="100000"/>
              </a:lnSpc>
              <a:buNone/>
              <a:defRPr kumimoji="0" lang="zh-CN" altLang="en-US" sz="6600" b="1" i="1" u="none" strike="noStrike" kern="1200" cap="none" spc="600" normalizeH="0" baseline="0" noProof="1" dirty="0">
                <a:gradFill>
                  <a:gsLst>
                    <a:gs pos="0">
                      <a:schemeClr val="bg1"/>
                    </a:gs>
                    <a:gs pos="98000">
                      <a:schemeClr val="accent1">
                        <a:lumMod val="40000"/>
                        <a:lumOff val="60000"/>
                      </a:schemeClr>
                    </a:gs>
                  </a:gsLst>
                  <a:lin ang="21594000" scaled="0"/>
                </a:gradFill>
                <a:effectLst>
                  <a:glow rad="63500">
                    <a:schemeClr val="accent1">
                      <a:satMod val="175000"/>
                      <a:alpha val="40000"/>
                    </a:schemeClr>
                  </a:glow>
                </a:effectLst>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8" name="图片 7"/>
          <p:cNvPicPr>
            <a:picLocks noChangeAspect="1"/>
          </p:cNvPicPr>
          <p:nvPr>
            <p:custDataLst>
              <p:tags r:id="rId4"/>
            </p:custDataLst>
          </p:nvPr>
        </p:nvPicPr>
        <p:blipFill>
          <a:blip r:embed="rId3"/>
          <a:stretch>
            <a:fillRect/>
          </a:stretch>
        </p:blipFill>
        <p:spPr>
          <a:xfrm>
            <a:off x="11471910" y="-5379"/>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95250" y="5743575"/>
            <a:ext cx="1143000" cy="885825"/>
          </a:xfrm>
          <a:prstGeom prst="rect">
            <a:avLst/>
          </a:prstGeom>
        </p:spPr>
      </p:pic>
      <p:pic>
        <p:nvPicPr>
          <p:cNvPr id="9" name="图片 8"/>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010265" y="5848985"/>
            <a:ext cx="1143000" cy="958850"/>
          </a:xfrm>
          <a:prstGeom prst="rect">
            <a:avLst/>
          </a:prstGeom>
        </p:spPr>
      </p:pic>
      <p:sp>
        <p:nvSpPr>
          <p:cNvPr id="2" name="标题 1"/>
          <p:cNvSpPr>
            <a:spLocks noGrp="1"/>
          </p:cNvSpPr>
          <p:nvPr>
            <p:ph type="title"/>
            <p:custDataLst>
              <p:tags r:id="rId8"/>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baseline="0"/>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baseline="0"/>
            </a:lvl1p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endParaRPr lang="zh-CN" altLang="en-US" baseline="0">
              <a:solidFill>
                <a:schemeClr val="bg1"/>
              </a:solidFill>
              <a:latin typeface="Arial" panose="020B0604020202020204" pitchFamily="34" charset="0"/>
              <a:ea typeface="微软雅黑" panose="020B0503020204020204" charset="-122"/>
            </a:endParaRPr>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3970" y="0"/>
            <a:ext cx="1685290" cy="1249045"/>
          </a:xfrm>
          <a:prstGeom prst="rect">
            <a:avLst/>
          </a:prstGeom>
        </p:spPr>
      </p:pic>
      <p:pic>
        <p:nvPicPr>
          <p:cNvPr id="13" name="图片 12"/>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0358755" y="5309870"/>
            <a:ext cx="1762125" cy="1462405"/>
          </a:xfrm>
          <a:prstGeom prst="rect">
            <a:avLst/>
          </a:prstGeom>
        </p:spPr>
      </p:pic>
      <p:sp>
        <p:nvSpPr>
          <p:cNvPr id="7" name="内容占位符 6"/>
          <p:cNvSpPr>
            <a:spLocks noGrp="1"/>
          </p:cNvSpPr>
          <p:nvPr>
            <p:ph sz="quarter" idx="13"/>
            <p:custDataLst>
              <p:tags r:id="rId9"/>
            </p:custDataLst>
          </p:nvPr>
        </p:nvSpPr>
        <p:spPr>
          <a:xfrm>
            <a:off x="1281113" y="2163600"/>
            <a:ext cx="9626600" cy="3445200"/>
          </a:xfrm>
        </p:spPr>
        <p:txBody>
          <a:bodyPr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页脚占位符 3"/>
          <p:cNvSpPr>
            <a:spLocks noGrp="1"/>
          </p:cNvSpPr>
          <p:nvPr>
            <p:ph type="ftr" sz="quarter" idx="11"/>
            <p:custDataLst>
              <p:tags r:id="rId10"/>
            </p:custDataLst>
          </p:nvPr>
        </p:nvSpPr>
        <p:spPr/>
        <p:txBody>
          <a:bodyPr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3" name="日期占位符 2"/>
          <p:cNvSpPr>
            <a:spLocks noGrp="1"/>
          </p:cNvSpPr>
          <p:nvPr>
            <p:ph type="dt" sz="half" idx="10"/>
            <p:custDataLst>
              <p:tags r:id="rId11"/>
            </p:custDataLst>
          </p:nvPr>
        </p:nvSpPr>
        <p:spPr/>
        <p:txBody>
          <a:bodyPr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2"/>
            </p:custDataLst>
          </p:nvPr>
        </p:nvSpPr>
        <p:spPr/>
        <p:txBody>
          <a:bodyPr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标题 1"/>
          <p:cNvSpPr>
            <a:spLocks noGrp="1"/>
          </p:cNvSpPr>
          <p:nvPr>
            <p:ph type="title" hasCustomPrompt="1"/>
            <p:custDataLst>
              <p:tags r:id="rId13"/>
            </p:custDataLst>
          </p:nvPr>
        </p:nvSpPr>
        <p:spPr>
          <a:xfrm>
            <a:off x="1281600" y="1249200"/>
            <a:ext cx="9626400" cy="723600"/>
          </a:xfrm>
        </p:spPr>
        <p:txBody>
          <a:bodyPr lIns="90000" tIns="46800" rIns="90000" bIns="46800" anchor="ctr">
            <a:normAutofit/>
          </a:bodyPr>
          <a:lstStyle>
            <a:lvl1pPr>
              <a:defRPr sz="3200" baseline="0">
                <a:solidFill>
                  <a:schemeClr val="bg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lvl="0" algn="ctr"/>
            <a:endParaRPr lang="en-US" altLang="zh-CN" baseline="0" dirty="0">
              <a:solidFill>
                <a:schemeClr val="bg1"/>
              </a:solidFill>
              <a:latin typeface="Arial" panose="020B0604020202020204" pitchFamily="34" charset="0"/>
              <a:ea typeface="微软雅黑" panose="020B0503020204020204" charset="-122"/>
              <a:sym typeface="+mn-ea"/>
            </a:endParaRPr>
          </a:p>
        </p:txBody>
      </p:sp>
      <p:pic>
        <p:nvPicPr>
          <p:cNvPr id="11" name="图片 10"/>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0982325" y="37465"/>
            <a:ext cx="1143000" cy="885825"/>
          </a:xfrm>
          <a:prstGeom prst="rect">
            <a:avLst/>
          </a:prstGeom>
        </p:spPr>
      </p:pic>
      <p:pic>
        <p:nvPicPr>
          <p:cNvPr id="12" name="图片 11"/>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66675" y="5632450"/>
            <a:ext cx="1447800" cy="1225550"/>
          </a:xfrm>
          <a:prstGeom prst="rect">
            <a:avLst/>
          </a:prstGeom>
        </p:spPr>
      </p:pic>
      <p:sp>
        <p:nvSpPr>
          <p:cNvPr id="2" name="标题 1"/>
          <p:cNvSpPr>
            <a:spLocks noGrp="1"/>
          </p:cNvSpPr>
          <p:nvPr>
            <p:ph type="title" hasCustomPrompt="1"/>
            <p:custDataLst>
              <p:tags r:id="rId9"/>
            </p:custDataLst>
          </p:nvPr>
        </p:nvSpPr>
        <p:spPr>
          <a:xfrm>
            <a:off x="583200" y="770400"/>
            <a:ext cx="3960000" cy="882000"/>
          </a:xfrm>
        </p:spPr>
        <p:txBody>
          <a:bodyPr wrap="square" lIns="90000" tIns="46800" rIns="90000" bIns="46800" anchor="ctr">
            <a:normAutofit/>
          </a:bodyPr>
          <a:lstStyle>
            <a:lvl1pPr>
              <a:defRPr sz="3200" baseline="0">
                <a:solidFill>
                  <a:schemeClr val="bg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10"/>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586800" y="1764000"/>
            <a:ext cx="3956400" cy="4093200"/>
          </a:xfrm>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5101200" y="769938"/>
            <a:ext cx="6480000" cy="5087937"/>
          </a:xfrm>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lvl="0" algn="ctr"/>
            <a:endParaRPr lang="en-US" altLang="zh-CN" cap="all" baseline="0">
              <a:solidFill>
                <a:schemeClr val="bg1"/>
              </a:solidFill>
              <a:latin typeface="Arial" panose="020B0604020202020204" pitchFamily="34" charset="0"/>
              <a:ea typeface="微软雅黑" panose="020B0503020204020204" charset="-122"/>
              <a:sym typeface="+mn-ea"/>
            </a:endParaRPr>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1143000" cy="885825"/>
          </a:xfrm>
          <a:prstGeom prst="rect">
            <a:avLst/>
          </a:prstGeom>
        </p:spPr>
      </p:pic>
      <p:pic>
        <p:nvPicPr>
          <p:cNvPr id="13" name="图片 12"/>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049000" y="0"/>
            <a:ext cx="1143000" cy="958850"/>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lIns="90000" tIns="46800" rIns="90000" bIns="46800" anchor="ctr">
            <a:normAutofit/>
          </a:bodyPr>
          <a:lstStyle>
            <a:lvl1pPr algn="ctr">
              <a:defRPr sz="3400" cap="all"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lIns="90000" tIns="46800" rIns="90000" bIns="46800">
            <a:normAutofit/>
          </a:bodyPr>
          <a:lstStyle>
            <a:lvl1pPr>
              <a:defRPr cap="all" baseline="0">
                <a:solidFill>
                  <a:schemeClr val="bg1"/>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lIns="90000" tIns="46800" rIns="90000" bIns="46800">
            <a:normAutofit/>
          </a:bodyPr>
          <a:lstStyle>
            <a:lvl1pPr>
              <a:defRPr cap="all" baseline="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lIns="90000" tIns="46800" rIns="90000" bIns="46800">
            <a:normAutofit/>
          </a:bodyPr>
          <a:lstStyle>
            <a:lvl1pPr>
              <a:defRPr cap="all" baseline="0">
                <a:solidFill>
                  <a:schemeClr val="bg1"/>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lIns="90000" tIns="46800" rIns="90000" bIns="46800">
            <a:normAutofit/>
          </a:bodyPr>
          <a:lstStyle>
            <a:lvl1pPr algn="ctr">
              <a:defRPr cap="all"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lIns="90000" tIns="46800" rIns="90000" bIns="46800">
            <a:normAutofit/>
          </a:bodyPr>
          <a:lstStyle>
            <a:lvl1pPr>
              <a:defRPr cap="all" baseline="0">
                <a:solidFill>
                  <a:schemeClr val="bg1"/>
                </a:solidFill>
                <a:latin typeface="Arial" panose="020B0604020202020204" pitchFamily="34" charset="0"/>
                <a:ea typeface="微软雅黑" panose="020B0503020204020204" charset="-122"/>
              </a:defRPr>
            </a:lvl1pPr>
            <a:lvl2pPr>
              <a:defRPr cap="all" baseline="0">
                <a:solidFill>
                  <a:schemeClr val="bg1"/>
                </a:solidFill>
                <a:latin typeface="Arial" panose="020B0604020202020204" pitchFamily="34" charset="0"/>
                <a:ea typeface="微软雅黑" panose="020B0503020204020204" charset="-122"/>
              </a:defRPr>
            </a:lvl2pPr>
            <a:lvl3pPr>
              <a:defRPr cap="all" baseline="0">
                <a:solidFill>
                  <a:schemeClr val="bg1"/>
                </a:solidFill>
                <a:latin typeface="Arial" panose="020B0604020202020204" pitchFamily="34" charset="0"/>
                <a:ea typeface="微软雅黑" panose="020B0503020204020204" charset="-122"/>
              </a:defRPr>
            </a:lvl3pPr>
            <a:lvl4pPr>
              <a:defRPr cap="all" baseline="0">
                <a:solidFill>
                  <a:schemeClr val="bg1"/>
                </a:solidFill>
                <a:latin typeface="Arial" panose="020B0604020202020204" pitchFamily="34" charset="0"/>
                <a:ea typeface="微软雅黑" panose="020B0503020204020204" charset="-122"/>
              </a:defRPr>
            </a:lvl4pPr>
            <a:lvl5pPr>
              <a:defRPr cap="all"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lvl="0" algn="ctr"/>
            <a:endParaRPr lang="en-US" altLang="zh-CN" baseline="0">
              <a:solidFill>
                <a:schemeClr val="bg1"/>
              </a:solidFill>
              <a:latin typeface="Arial" panose="020B0604020202020204" pitchFamily="34" charset="0"/>
              <a:ea typeface="微软雅黑" panose="020B0503020204020204" charset="-122"/>
              <a:sym typeface="+mn-ea"/>
            </a:endParaRPr>
          </a:p>
        </p:txBody>
      </p:sp>
      <p:pic>
        <p:nvPicPr>
          <p:cNvPr id="11" name="图片 10"/>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1143000" cy="885825"/>
          </a:xfrm>
          <a:prstGeom prst="rect">
            <a:avLst/>
          </a:prstGeom>
        </p:spPr>
      </p:pic>
      <p:pic>
        <p:nvPicPr>
          <p:cNvPr id="12" name="图片 11"/>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049000" y="0"/>
            <a:ext cx="1143000" cy="958850"/>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lIns="90000" tIns="46800" rIns="90000" bIns="46800" anchor="ctr">
            <a:normAutofit/>
          </a:bodyPr>
          <a:lstStyle>
            <a:lvl1pPr algn="ctr">
              <a:defRPr sz="3000"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lvl="0" algn="ctr"/>
            <a:endParaRPr lang="en-US" altLang="zh-CN" baseline="0">
              <a:solidFill>
                <a:schemeClr val="bg1"/>
              </a:solidFill>
              <a:latin typeface="Arial" panose="020B0604020202020204" pitchFamily="34" charset="0"/>
              <a:ea typeface="微软雅黑" panose="020B0503020204020204" charset="-122"/>
              <a:sym typeface="+mn-ea"/>
            </a:endParaRPr>
          </a:p>
        </p:txBody>
      </p:sp>
      <p:pic>
        <p:nvPicPr>
          <p:cNvPr id="14" name="图片 13"/>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012170" y="0"/>
            <a:ext cx="1179830" cy="914400"/>
          </a:xfrm>
          <a:prstGeom prst="rect">
            <a:avLst/>
          </a:prstGeom>
        </p:spPr>
      </p:pic>
      <p:pic>
        <p:nvPicPr>
          <p:cNvPr id="15" name="图片 14"/>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95250" y="5813425"/>
            <a:ext cx="1143000" cy="958850"/>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lIns="90000" tIns="46800" rIns="90000" bIns="46800">
            <a:normAutofit/>
          </a:bodyPr>
          <a:lstStyle>
            <a:lvl1pPr>
              <a:defRPr sz="2000"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lvl="0" algn="ctr"/>
            <a:endParaRPr lang="en-US" altLang="zh-CN" baseline="0">
              <a:solidFill>
                <a:schemeClr val="bg1"/>
              </a:solidFill>
              <a:latin typeface="Arial" panose="020B0604020202020204" pitchFamily="34" charset="0"/>
              <a:ea typeface="微软雅黑" panose="020B0503020204020204" charset="-122"/>
              <a:sym typeface="+mn-ea"/>
            </a:endParaRPr>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1371600"/>
            <a:ext cx="2633980" cy="2033905"/>
          </a:xfrm>
          <a:prstGeom prst="rect">
            <a:avLst/>
          </a:prstGeom>
        </p:spPr>
      </p:pic>
      <p:pic>
        <p:nvPicPr>
          <p:cNvPr id="9" name="图片 8"/>
          <p:cNvPicPr/>
          <p:nvPr userDrawn="1">
            <p:custDataLst>
              <p:tags r:id="rId6"/>
            </p:custDataLst>
          </p:nvPr>
        </p:nvPicPr>
        <p:blipFill>
          <a:blip r:embed="rId4" r:link="rId5" cstate="print">
            <a:extLst>
              <a:ext uri="{28A0092B-C50C-407E-A947-70E740481C1C}">
                <a14:useLocalDpi xmlns:a14="http://schemas.microsoft.com/office/drawing/2010/main" val="0"/>
              </a:ext>
            </a:extLst>
          </a:blip>
          <a:stretch>
            <a:fillRect/>
          </a:stretch>
        </p:blipFill>
        <p:spPr>
          <a:xfrm flipH="1">
            <a:off x="9558020" y="1371600"/>
            <a:ext cx="2633980" cy="2033905"/>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wrap="square" lIns="90000" tIns="46800" rIns="90000" bIns="46800" anchor="b">
            <a:normAutofit/>
          </a:bodyPr>
          <a:lstStyle>
            <a:lvl1pPr algn="ctr">
              <a:defRPr sz="6000" baseline="0">
                <a:solidFill>
                  <a:schemeClr val="bg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lIns="90000" tIns="46800" rIns="90000" bIns="46800">
            <a:normAutofit/>
          </a:bodyPr>
          <a:lstStyle>
            <a:lvl1pPr>
              <a:defRPr baseline="0">
                <a:solidFill>
                  <a:schemeClr val="bg1"/>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wrap="square" lIns="90000" tIns="46800" rIns="90000" bIns="46800">
            <a:normAutofit/>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10" name="图片 9"/>
          <p:cNvPicPr>
            <a:picLocks noChangeAspect="1"/>
          </p:cNvPicPr>
          <p:nvPr>
            <p:custDataLst>
              <p:tags r:id="rId4"/>
            </p:custDataLst>
          </p:nvPr>
        </p:nvPicPr>
        <p:blipFill>
          <a:blip r:embed="rId3"/>
          <a:stretch>
            <a:fillRect/>
          </a:stretch>
        </p:blipFill>
        <p:spPr>
          <a:xfrm>
            <a:off x="11471910" y="-5379"/>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7498080" y="1234440"/>
            <a:ext cx="4327819" cy="438912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8" name="图片 7"/>
          <p:cNvPicPr>
            <a:picLocks noChangeAspect="1"/>
          </p:cNvPicPr>
          <p:nvPr>
            <p:custDataLst>
              <p:tags r:id="rId4"/>
            </p:custDataLst>
          </p:nvPr>
        </p:nvPicPr>
        <p:blipFill>
          <a:blip r:embed="rId3"/>
          <a:stretch>
            <a:fillRect/>
          </a:stretch>
        </p:blipFill>
        <p:spPr>
          <a:xfrm>
            <a:off x="11471910" y="-5379"/>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0"/>
            <a:ext cx="720090" cy="720090"/>
          </a:xfrm>
          <a:prstGeom prst="rect">
            <a:avLst/>
          </a:prstGeom>
        </p:spPr>
      </p:pic>
      <p:pic>
        <p:nvPicPr>
          <p:cNvPr id="7" name="图片 6"/>
          <p:cNvPicPr>
            <a:picLocks noChangeAspect="1"/>
          </p:cNvPicPr>
          <p:nvPr>
            <p:custDataLst>
              <p:tags r:id="rId4"/>
            </p:custDataLst>
          </p:nvPr>
        </p:nvPicPr>
        <p:blipFill>
          <a:blip r:embed="rId3"/>
          <a:stretch>
            <a:fillRect/>
          </a:stretch>
        </p:blipFill>
        <p:spPr>
          <a:xfrm>
            <a:off x="11471910" y="-5379"/>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87.xml"/><Relationship Id="rId20" Type="http://schemas.openxmlformats.org/officeDocument/2006/relationships/tags" Target="../tags/tag86.xml"/><Relationship Id="rId2" Type="http://schemas.openxmlformats.org/officeDocument/2006/relationships/slideLayout" Target="../slideLayouts/slideLayout2.xml"/><Relationship Id="rId19" Type="http://schemas.openxmlformats.org/officeDocument/2006/relationships/tags" Target="../tags/tag85.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4" Type="http://schemas.openxmlformats.org/officeDocument/2006/relationships/theme" Target="../theme/theme2.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5" Type="http://schemas.openxmlformats.org/officeDocument/2006/relationships/theme" Target="../theme/theme3.xml"/><Relationship Id="rId24" Type="http://schemas.openxmlformats.org/officeDocument/2006/relationships/tags" Target="../tags/tag224.xml"/><Relationship Id="rId23" Type="http://schemas.openxmlformats.org/officeDocument/2006/relationships/tags" Target="../tags/tag223.xml"/><Relationship Id="rId22" Type="http://schemas.openxmlformats.org/officeDocument/2006/relationships/tags" Target="../tags/tag222.xml"/><Relationship Id="rId21" Type="http://schemas.openxmlformats.org/officeDocument/2006/relationships/tags" Target="../tags/tag221.xml"/><Relationship Id="rId20" Type="http://schemas.openxmlformats.org/officeDocument/2006/relationships/tags" Target="../tags/tag220.xml"/><Relationship Id="rId2" Type="http://schemas.openxmlformats.org/officeDocument/2006/relationships/slideLayout" Target="../slideLayouts/slideLayout30.xml"/><Relationship Id="rId19" Type="http://schemas.openxmlformats.org/officeDocument/2006/relationships/tags" Target="../tags/tag219.xml"/><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1"/>
            </p:custDataLst>
          </p:nvPr>
        </p:nvSpPr>
        <p:spPr>
          <a:xfrm>
            <a:off x="2152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custDataLst>
              <p:tags r:id="rId12"/>
            </p:custDataLst>
          </p:nvPr>
        </p:nvSpPr>
        <p:spPr>
          <a:xfrm>
            <a:off x="2152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2152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EA145C-B2CC-4BF1-9661-CA1E37BBA12C}" type="datetimeFigureOut">
              <a:rPr lang="zh-CN" altLang="en-US" smtClean="0"/>
            </a:fld>
            <a:endParaRPr lang="zh-CN" altLang="en-US"/>
          </a:p>
        </p:txBody>
      </p:sp>
      <p:sp>
        <p:nvSpPr>
          <p:cNvPr id="5" name="Footer Placeholder 4"/>
          <p:cNvSpPr>
            <a:spLocks noGrp="1"/>
          </p:cNvSpPr>
          <p:nvPr>
            <p:ph type="ftr" sz="quarter" idx="3"/>
          </p:nvPr>
        </p:nvSpPr>
        <p:spPr>
          <a:xfrm>
            <a:off x="4552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981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A52573-574B-42CB-9025-D1F17B73B40B}" type="slidenum">
              <a:rPr lang="zh-CN" altLang="en-US" smtClean="0"/>
            </a:fld>
            <a:endParaRPr lang="zh-CN" altLang="en-US"/>
          </a:p>
        </p:txBody>
      </p:sp>
      <p:sp>
        <p:nvSpPr>
          <p:cNvPr id="7" name="KSO_TEMPLATE" hidden="1"/>
          <p:cNvSpPr/>
          <p:nvPr>
            <p:custDataLst>
              <p:tags r:id="rId13"/>
            </p:custDataLst>
          </p:nvPr>
        </p:nvSpPr>
        <p:spPr>
          <a:xfrm>
            <a:off x="152400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0000" tIns="46800" rIns="90000" bIns="46800" rtlCol="0" anchor="ctr">
            <a:normAutofit/>
          </a:bodyPr>
          <a:lstStyle>
            <a:lvl1pPr algn="l">
              <a:defRPr sz="1200" baseline="0">
                <a:solidFill>
                  <a:schemeClr val="bg1"/>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0000" tIns="46800" rIns="90000" bIns="46800" rtlCol="0" anchor="ctr">
            <a:normAutofit/>
          </a:bodyPr>
          <a:lstStyle>
            <a:lvl1pPr algn="ctr">
              <a:defRPr sz="1200" baseline="0">
                <a:solidFill>
                  <a:schemeClr val="bg1"/>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0000" tIns="46800" rIns="90000" bIns="46800" rtlCol="0" anchor="ctr">
            <a:normAutofit/>
          </a:bodyPr>
          <a:lstStyle>
            <a:lvl1pPr algn="r">
              <a:defRPr sz="1200" baseline="0">
                <a:solidFill>
                  <a:schemeClr val="bg1"/>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bg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bg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10.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tags" Target="../tags/tag317.xml"/><Relationship Id="rId7" Type="http://schemas.openxmlformats.org/officeDocument/2006/relationships/tags" Target="../tags/tag316.xml"/><Relationship Id="rId6" Type="http://schemas.openxmlformats.org/officeDocument/2006/relationships/tags" Target="../tags/tag315.xml"/><Relationship Id="rId5" Type="http://schemas.openxmlformats.org/officeDocument/2006/relationships/tags" Target="../tags/tag314.xml"/><Relationship Id="rId4" Type="http://schemas.openxmlformats.org/officeDocument/2006/relationships/tags" Target="../tags/tag313.xml"/><Relationship Id="rId3" Type="http://schemas.openxmlformats.org/officeDocument/2006/relationships/tags" Target="../tags/tag312.xml"/><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319.xml"/><Relationship Id="rId1" Type="http://schemas.openxmlformats.org/officeDocument/2006/relationships/tags" Target="../tags/tag311.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image" Target="../media/image2.png"/><Relationship Id="rId1" Type="http://schemas.openxmlformats.org/officeDocument/2006/relationships/tags" Target="../tags/tag320.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4.xml"/><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s>
</file>

<file path=ppt/slides/_rels/slide2.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tags" Target="../tags/tag234.xml"/><Relationship Id="rId7" Type="http://schemas.openxmlformats.org/officeDocument/2006/relationships/tags" Target="../tags/tag233.xml"/><Relationship Id="rId6" Type="http://schemas.openxmlformats.org/officeDocument/2006/relationships/image" Target="../media/image25.png"/><Relationship Id="rId5" Type="http://schemas.openxmlformats.org/officeDocument/2006/relationships/tags" Target="../tags/tag232.xml"/><Relationship Id="rId4" Type="http://schemas.openxmlformats.org/officeDocument/2006/relationships/tags" Target="../tags/tag231.xml"/><Relationship Id="rId32" Type="http://schemas.openxmlformats.org/officeDocument/2006/relationships/notesSlide" Target="../notesSlides/notesSlide1.xml"/><Relationship Id="rId31" Type="http://schemas.openxmlformats.org/officeDocument/2006/relationships/slideLayout" Target="../slideLayouts/slideLayout25.xml"/><Relationship Id="rId30" Type="http://schemas.openxmlformats.org/officeDocument/2006/relationships/tags" Target="../tags/tag256.xml"/><Relationship Id="rId3" Type="http://schemas.openxmlformats.org/officeDocument/2006/relationships/tags" Target="../tags/tag230.xml"/><Relationship Id="rId29" Type="http://schemas.openxmlformats.org/officeDocument/2006/relationships/tags" Target="../tags/tag255.xml"/><Relationship Id="rId28" Type="http://schemas.openxmlformats.org/officeDocument/2006/relationships/tags" Target="../tags/tag254.xml"/><Relationship Id="rId27" Type="http://schemas.openxmlformats.org/officeDocument/2006/relationships/tags" Target="../tags/tag253.xml"/><Relationship Id="rId26" Type="http://schemas.openxmlformats.org/officeDocument/2006/relationships/tags" Target="../tags/tag252.xml"/><Relationship Id="rId25" Type="http://schemas.openxmlformats.org/officeDocument/2006/relationships/tags" Target="../tags/tag251.xml"/><Relationship Id="rId24" Type="http://schemas.openxmlformats.org/officeDocument/2006/relationships/tags" Target="../tags/tag250.xml"/><Relationship Id="rId23" Type="http://schemas.openxmlformats.org/officeDocument/2006/relationships/tags" Target="../tags/tag249.xml"/><Relationship Id="rId22" Type="http://schemas.openxmlformats.org/officeDocument/2006/relationships/tags" Target="../tags/tag248.xml"/><Relationship Id="rId21" Type="http://schemas.openxmlformats.org/officeDocument/2006/relationships/tags" Target="../tags/tag247.xml"/><Relationship Id="rId20" Type="http://schemas.openxmlformats.org/officeDocument/2006/relationships/tags" Target="../tags/tag246.xml"/><Relationship Id="rId2" Type="http://schemas.openxmlformats.org/officeDocument/2006/relationships/tags" Target="../tags/tag229.xml"/><Relationship Id="rId19" Type="http://schemas.openxmlformats.org/officeDocument/2006/relationships/tags" Target="../tags/tag245.xml"/><Relationship Id="rId18" Type="http://schemas.openxmlformats.org/officeDocument/2006/relationships/tags" Target="../tags/tag244.xml"/><Relationship Id="rId17" Type="http://schemas.openxmlformats.org/officeDocument/2006/relationships/tags" Target="../tags/tag243.xml"/><Relationship Id="rId16" Type="http://schemas.openxmlformats.org/officeDocument/2006/relationships/tags" Target="../tags/tag242.xml"/><Relationship Id="rId15" Type="http://schemas.openxmlformats.org/officeDocument/2006/relationships/tags" Target="../tags/tag241.xml"/><Relationship Id="rId14" Type="http://schemas.openxmlformats.org/officeDocument/2006/relationships/tags" Target="../tags/tag240.xml"/><Relationship Id="rId13" Type="http://schemas.openxmlformats.org/officeDocument/2006/relationships/tags" Target="../tags/tag239.xml"/><Relationship Id="rId12" Type="http://schemas.openxmlformats.org/officeDocument/2006/relationships/tags" Target="../tags/tag238.xml"/><Relationship Id="rId11" Type="http://schemas.openxmlformats.org/officeDocument/2006/relationships/tags" Target="../tags/tag237.xml"/><Relationship Id="rId10" Type="http://schemas.openxmlformats.org/officeDocument/2006/relationships/tags" Target="../tags/tag236.xml"/><Relationship Id="rId1" Type="http://schemas.openxmlformats.org/officeDocument/2006/relationships/tags" Target="../tags/tag228.xml"/></Relationships>
</file>

<file path=ppt/slides/_rels/slide3.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image" Target="../media/image26.png"/><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image" Target="../media/image2.png"/><Relationship Id="rId2" Type="http://schemas.openxmlformats.org/officeDocument/2006/relationships/tags" Target="../tags/tag258.xml"/><Relationship Id="rId14" Type="http://schemas.openxmlformats.org/officeDocument/2006/relationships/slideLayout" Target="../slideLayouts/slideLayout7.xml"/><Relationship Id="rId13" Type="http://schemas.openxmlformats.org/officeDocument/2006/relationships/tags" Target="../tags/tag265.xml"/><Relationship Id="rId12" Type="http://schemas.openxmlformats.org/officeDocument/2006/relationships/image" Target="../media/image28.png"/><Relationship Id="rId11" Type="http://schemas.openxmlformats.org/officeDocument/2006/relationships/tags" Target="../tags/tag264.xml"/><Relationship Id="rId10" Type="http://schemas.openxmlformats.org/officeDocument/2006/relationships/image" Target="../media/image27.png"/><Relationship Id="rId1" Type="http://schemas.openxmlformats.org/officeDocument/2006/relationships/tags" Target="../tags/tag257.xml"/></Relationships>
</file>

<file path=ppt/slides/_rels/slide4.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image" Target="../media/image2.png"/><Relationship Id="rId2" Type="http://schemas.openxmlformats.org/officeDocument/2006/relationships/tags" Target="../tags/tag267.xml"/><Relationship Id="rId11" Type="http://schemas.openxmlformats.org/officeDocument/2006/relationships/slideLayout" Target="../slideLayouts/slideLayout7.xml"/><Relationship Id="rId10" Type="http://schemas.openxmlformats.org/officeDocument/2006/relationships/tags" Target="../tags/tag274.xml"/><Relationship Id="rId1" Type="http://schemas.openxmlformats.org/officeDocument/2006/relationships/tags" Target="../tags/tag266.xml"/></Relationships>
</file>

<file path=ppt/slides/_rels/slide5.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283.xml"/><Relationship Id="rId1" Type="http://schemas.openxmlformats.org/officeDocument/2006/relationships/tags" Target="../tags/tag275.xml"/></Relationships>
</file>

<file path=ppt/slides/_rels/slide6.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292.xml"/><Relationship Id="rId1" Type="http://schemas.openxmlformats.org/officeDocument/2006/relationships/tags" Target="../tags/tag284.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 Type="http://schemas.openxmlformats.org/officeDocument/2006/relationships/image" Target="../media/image2.png"/><Relationship Id="rId1" Type="http://schemas.openxmlformats.org/officeDocument/2006/relationships/tags" Target="../tags/tag293.xml"/></Relationships>
</file>

<file path=ppt/slides/_rels/slide8.xml.rels><?xml version="1.0" encoding="UTF-8" standalone="yes"?>
<Relationships xmlns="http://schemas.openxmlformats.org/package/2006/relationships"><Relationship Id="rId9" Type="http://schemas.openxmlformats.org/officeDocument/2006/relationships/tags" Target="../tags/tag305.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tags" Target="../tags/tag298.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image" Target="../media/image29.png"/><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image" Target="../media/image2.png"/><Relationship Id="rId1" Type="http://schemas.openxmlformats.org/officeDocument/2006/relationships/tags" Target="../tags/tag3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 name="文本框 1965"/>
          <p:cNvSpPr txBox="1"/>
          <p:nvPr>
            <p:custDataLst>
              <p:tags r:id="rId1"/>
            </p:custDataLst>
          </p:nvPr>
        </p:nvSpPr>
        <p:spPr>
          <a:xfrm>
            <a:off x="6166485" y="3140710"/>
            <a:ext cx="5397500" cy="1256665"/>
          </a:xfrm>
          <a:prstGeom prst="rect">
            <a:avLst/>
          </a:prstGeom>
          <a:noFill/>
        </p:spPr>
        <p:txBody>
          <a:bodyPr wrap="square" bIns="0" rtlCol="0" anchor="b" anchorCtr="0">
            <a:normAutofit/>
          </a:bodyPr>
          <a:p>
            <a:r>
              <a:rPr lang="zh-CN" altLang="en-US" sz="2000" b="1" dirty="0">
                <a:ln>
                  <a:noFill/>
                </a:ln>
                <a:gradFill flip="none" rotWithShape="1">
                  <a:gsLst>
                    <a:gs pos="0">
                      <a:schemeClr val="bg1"/>
                    </a:gs>
                    <a:gs pos="98000">
                      <a:schemeClr val="accent1">
                        <a:lumMod val="40000"/>
                        <a:lumOff val="60000"/>
                      </a:schemeClr>
                    </a:gs>
                  </a:gsLst>
                  <a:lin ang="21594000" scaled="0"/>
                  <a:tileRect/>
                </a:gradFill>
                <a:effectLst>
                  <a:glow rad="63500">
                    <a:schemeClr val="accent1">
                      <a:satMod val="175000"/>
                      <a:alpha val="40000"/>
                    </a:schemeClr>
                  </a:glow>
                </a:effectLst>
                <a:latin typeface="微软雅黑" panose="020B0503020204020204" charset="-122"/>
                <a:ea typeface="微软雅黑" panose="020B0503020204020204" charset="-122"/>
              </a:rPr>
              <a:t>学号：</a:t>
            </a:r>
            <a:r>
              <a:rPr lang="en-US" sz="2000" b="1" dirty="0">
                <a:ln>
                  <a:noFill/>
                </a:ln>
                <a:gradFill flip="none" rotWithShape="1">
                  <a:gsLst>
                    <a:gs pos="0">
                      <a:schemeClr val="bg1"/>
                    </a:gs>
                    <a:gs pos="98000">
                      <a:schemeClr val="accent1">
                        <a:lumMod val="40000"/>
                        <a:lumOff val="60000"/>
                      </a:schemeClr>
                    </a:gs>
                  </a:gsLst>
                  <a:lin ang="21594000" scaled="0"/>
                  <a:tileRect/>
                </a:gradFill>
                <a:effectLst>
                  <a:glow rad="63500">
                    <a:schemeClr val="accent1">
                      <a:satMod val="175000"/>
                      <a:alpha val="40000"/>
                    </a:schemeClr>
                  </a:glow>
                </a:effectLst>
                <a:latin typeface="微软雅黑" panose="020B0503020204020204" charset="-122"/>
                <a:ea typeface="微软雅黑" panose="020B0503020204020204" charset="-122"/>
              </a:rPr>
              <a:t>2021010912019	</a:t>
            </a:r>
            <a:r>
              <a:rPr lang="zh-CN" altLang="en-US" sz="2000" b="1" dirty="0">
                <a:ln>
                  <a:noFill/>
                </a:ln>
                <a:gradFill flip="none" rotWithShape="1">
                  <a:gsLst>
                    <a:gs pos="0">
                      <a:schemeClr val="bg1"/>
                    </a:gs>
                    <a:gs pos="98000">
                      <a:schemeClr val="accent1">
                        <a:lumMod val="40000"/>
                        <a:lumOff val="60000"/>
                      </a:schemeClr>
                    </a:gs>
                  </a:gsLst>
                  <a:lin ang="21594000" scaled="0"/>
                  <a:tileRect/>
                </a:gradFill>
                <a:effectLst>
                  <a:glow rad="63500">
                    <a:schemeClr val="accent1">
                      <a:satMod val="175000"/>
                      <a:alpha val="40000"/>
                    </a:schemeClr>
                  </a:glow>
                </a:effectLst>
                <a:latin typeface="微软雅黑" panose="020B0503020204020204" charset="-122"/>
                <a:ea typeface="微软雅黑" panose="020B0503020204020204" charset="-122"/>
              </a:rPr>
              <a:t>姓名：冯建钢</a:t>
            </a:r>
            <a:endParaRPr lang="zh-CN" altLang="en-US" sz="2000" b="1" dirty="0">
              <a:ln>
                <a:noFill/>
              </a:ln>
              <a:gradFill flip="none" rotWithShape="1">
                <a:gsLst>
                  <a:gs pos="0">
                    <a:schemeClr val="bg1"/>
                  </a:gs>
                  <a:gs pos="98000">
                    <a:schemeClr val="accent1">
                      <a:lumMod val="40000"/>
                      <a:lumOff val="60000"/>
                    </a:schemeClr>
                  </a:gs>
                </a:gsLst>
                <a:lin ang="21594000" scaled="0"/>
                <a:tileRect/>
              </a:gradFill>
              <a:effectLst>
                <a:glow rad="63500">
                  <a:schemeClr val="accent1">
                    <a:satMod val="175000"/>
                    <a:alpha val="40000"/>
                  </a:schemeClr>
                </a:glow>
              </a:effectLst>
              <a:latin typeface="微软雅黑" panose="020B0503020204020204" charset="-122"/>
              <a:ea typeface="微软雅黑" panose="020B0503020204020204" charset="-122"/>
            </a:endParaRPr>
          </a:p>
        </p:txBody>
      </p:sp>
      <p:sp>
        <p:nvSpPr>
          <p:cNvPr id="2" name="标题 1"/>
          <p:cNvSpPr>
            <a:spLocks noGrp="1"/>
          </p:cNvSpPr>
          <p:nvPr>
            <p:ph type="ctrTitle"/>
            <p:custDataLst>
              <p:tags r:id="rId2"/>
            </p:custDataLst>
          </p:nvPr>
        </p:nvSpPr>
        <p:spPr>
          <a:xfrm>
            <a:off x="6166740" y="2333607"/>
            <a:ext cx="5943599" cy="873535"/>
          </a:xfrm>
        </p:spPr>
        <p:txBody>
          <a:bodyPr>
            <a:noAutofit/>
          </a:bodyPr>
          <a:p>
            <a:pPr marL="0" indent="0" algn="l">
              <a:lnSpc>
                <a:spcPct val="100000"/>
              </a:lnSpc>
              <a:spcBef>
                <a:spcPts val="0"/>
              </a:spcBef>
              <a:spcAft>
                <a:spcPts val="0"/>
              </a:spcAft>
              <a:buSzPct val="100000"/>
              <a:buNone/>
            </a:pPr>
            <a:r>
              <a:rPr lang="zh-CN" altLang="en-US" sz="6000" i="0" spc="340">
                <a:ln>
                  <a:noFill/>
                </a:ln>
                <a:effectLst>
                  <a:glow rad="63500">
                    <a:schemeClr val="accent1">
                      <a:satMod val="175000"/>
                      <a:alpha val="40000"/>
                    </a:schemeClr>
                  </a:glow>
                </a:effectLst>
              </a:rPr>
              <a:t>病理图像分析</a:t>
            </a:r>
            <a:endParaRPr lang="zh-CN" altLang="en-US" sz="6000" i="0" spc="340">
              <a:ln>
                <a:noFill/>
              </a:ln>
              <a:effectLst>
                <a:glow rad="63500">
                  <a:schemeClr val="accent1">
                    <a:satMod val="175000"/>
                    <a:alpha val="40000"/>
                  </a:schemeClr>
                </a:glow>
              </a:effectLst>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18" name="图片 17"/>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17" name="图片 16"/>
          <p:cNvPicPr>
            <a:picLocks noChangeAspect="1"/>
          </p:cNvPicPr>
          <p:nvPr>
            <p:custDataLst>
              <p:tags r:id="rId3"/>
            </p:custDataLst>
          </p:nvPr>
        </p:nvPicPr>
        <p:blipFill>
          <a:blip r:embed="rId2"/>
          <a:stretch>
            <a:fillRect/>
          </a:stretch>
        </p:blipFill>
        <p:spPr>
          <a:xfrm>
            <a:off x="11471910" y="-5379"/>
            <a:ext cx="720090" cy="720090"/>
          </a:xfrm>
          <a:prstGeom prst="rect">
            <a:avLst/>
          </a:prstGeom>
        </p:spPr>
      </p:pic>
      <p:sp>
        <p:nvSpPr>
          <p:cNvPr id="11" name="矩形 10"/>
          <p:cNvSpPr/>
          <p:nvPr>
            <p:custDataLst>
              <p:tags r:id="rId4"/>
            </p:custDataLst>
          </p:nvPr>
        </p:nvSpPr>
        <p:spPr>
          <a:xfrm>
            <a:off x="578178" y="471341"/>
            <a:ext cx="11035646" cy="5915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cxnSp>
        <p:nvCxnSpPr>
          <p:cNvPr id="12" name="直接连接符 11"/>
          <p:cNvCxnSpPr/>
          <p:nvPr>
            <p:custDataLst>
              <p:tags r:id="rId5"/>
            </p:custDataLst>
          </p:nvPr>
        </p:nvCxnSpPr>
        <p:spPr>
          <a:xfrm>
            <a:off x="758952" y="128016"/>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6"/>
            </p:custDataLst>
          </p:nvPr>
        </p:nvCxnSpPr>
        <p:spPr>
          <a:xfrm>
            <a:off x="578176" y="2131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a:off x="11148420" y="61510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8"/>
            </p:custDataLst>
          </p:nvPr>
        </p:nvCxnSpPr>
        <p:spPr>
          <a:xfrm>
            <a:off x="10967644" y="6236210"/>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itle 6"/>
          <p:cNvSpPr txBox="1"/>
          <p:nvPr>
            <p:custDataLst>
              <p:tags r:id="rId9"/>
            </p:custDataLst>
          </p:nvPr>
        </p:nvSpPr>
        <p:spPr>
          <a:xfrm>
            <a:off x="1219210" y="1066809"/>
            <a:ext cx="9753676" cy="4724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sz="2000" spc="10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rPr>
              <a:t>《Deep neural network models for computational histopathology:A survey》</a:t>
            </a:r>
            <a:endParaRPr sz="20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30200" lvl="1" indent="0" algn="l" fontAlgn="auto">
              <a:lnSpc>
                <a:spcPct val="120000"/>
              </a:lnSpc>
              <a:spcBef>
                <a:spcPts val="0"/>
              </a:spcBef>
              <a:spcAft>
                <a:spcPts val="800"/>
              </a:spcAft>
              <a:buSzPct val="100000"/>
              <a:buNone/>
            </a:pPr>
            <a:r>
              <a:rPr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本文讨论的主要方法与用于组织病理学图像分析的深度学习方法有关。这些</a:t>
            </a:r>
            <a:r>
              <a:rPr lang="zh-CN"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方法</a:t>
            </a:r>
            <a:r>
              <a:rPr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包括：</a:t>
            </a:r>
            <a:endParaRPr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914400" lvl="2" indent="-279400" algn="l" fontAlgn="ctr">
              <a:lnSpc>
                <a:spcPct val="120000"/>
              </a:lnSpc>
              <a:spcBef>
                <a:spcPts val="0"/>
              </a:spcBef>
              <a:spcAft>
                <a:spcPts val="800"/>
              </a:spcAft>
              <a:buSzPct val="100000"/>
              <a:buFont typeface="Arial" panose="020B0604020202020204" pitchFamily="34" charset="0"/>
              <a:buChar char="●"/>
            </a:pPr>
            <a:r>
              <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a:t>
            </a:r>
            <a:r>
              <a:rPr lang="zh-CN"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r>
              <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监督学习：此方法涉及在带标签的数据上训练模型，其中每个样本都与输出标签相关联。</a:t>
            </a:r>
            <a:endPar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914400" lvl="2" indent="-279400" algn="l" fontAlgn="ctr">
              <a:lnSpc>
                <a:spcPct val="120000"/>
              </a:lnSpc>
              <a:spcBef>
                <a:spcPts val="0"/>
              </a:spcBef>
              <a:spcAft>
                <a:spcPts val="800"/>
              </a:spcAft>
              <a:buSzPct val="100000"/>
              <a:buFont typeface="Arial" panose="020B0604020202020204" pitchFamily="34" charset="0"/>
              <a:buChar char="●"/>
            </a:pPr>
            <a:r>
              <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2</a:t>
            </a:r>
            <a:r>
              <a:rPr lang="zh-CN"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r>
              <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弱监督学习：在这种方法中，训练期间仅提供部分或不完整的标签，并且算法必须从这些有限的注释中学习。</a:t>
            </a:r>
            <a:endPar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914400" lvl="2" indent="-279400" algn="l" fontAlgn="ctr">
              <a:lnSpc>
                <a:spcPct val="120000"/>
              </a:lnSpc>
              <a:spcBef>
                <a:spcPts val="0"/>
              </a:spcBef>
              <a:spcAft>
                <a:spcPts val="800"/>
              </a:spcAft>
              <a:buSzPct val="100000"/>
              <a:buFont typeface="Arial" panose="020B0604020202020204" pitchFamily="34" charset="0"/>
              <a:buChar char="●"/>
            </a:pPr>
            <a:r>
              <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3</a:t>
            </a:r>
            <a:r>
              <a:rPr lang="zh-CN"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r>
              <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无监督学习：在这里，没有给出明确的监督信号；相反，算法会尝试自行在未标记的数据集中寻找模式和结构。</a:t>
            </a:r>
            <a:endPar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914400" lvl="2" indent="-279400" algn="l" fontAlgn="ctr">
              <a:lnSpc>
                <a:spcPct val="120000"/>
              </a:lnSpc>
              <a:spcBef>
                <a:spcPts val="0"/>
              </a:spcBef>
              <a:spcAft>
                <a:spcPts val="800"/>
              </a:spcAft>
              <a:buSzPct val="100000"/>
              <a:buFont typeface="Arial" panose="020B0604020202020204" pitchFamily="34" charset="0"/>
              <a:buChar char="●"/>
            </a:pPr>
            <a:r>
              <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4</a:t>
            </a:r>
            <a:r>
              <a:rPr lang="zh-CN"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r>
              <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迁移学习：迁移学习是指使用预训练的模型作为新任务的起点，而不是从头开始构建</a:t>
            </a:r>
            <a:r>
              <a:rPr lang="zh-CN"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endParaRPr sz="1600"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35000" lvl="2" indent="457200" algn="l" fontAlgn="ctr">
              <a:lnSpc>
                <a:spcPct val="120000"/>
              </a:lnSpc>
              <a:spcBef>
                <a:spcPts val="0"/>
              </a:spcBef>
              <a:spcAft>
                <a:spcPts val="800"/>
              </a:spcAft>
              <a:buSzPct val="100000"/>
              <a:buFont typeface="Arial" panose="020B0604020202020204" pitchFamily="34" charset="0"/>
              <a:buNone/>
            </a:pPr>
            <a:r>
              <a:rPr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这些不同类型的机器学习策略已应用于各种组织学任务，例如细胞/细胞核分割、组织分类、肿瘤检测、疾病预测/预后等，也适用于多种癌症类型（例如乳腺癌、肾癌、结肠癌、肺癌）。</a:t>
            </a:r>
            <a:endParaRPr spc="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Tree>
    <p:custDataLst>
      <p:tags r:id="rId1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10" name="图片 6"/>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8" name="图片 5"/>
          <p:cNvPicPr>
            <a:picLocks noChangeAspect="1"/>
          </p:cNvPicPr>
          <p:nvPr>
            <p:custDataLst>
              <p:tags r:id="rId3"/>
            </p:custDataLst>
          </p:nvPr>
        </p:nvPicPr>
        <p:blipFill>
          <a:blip r:embed="rId2"/>
          <a:stretch>
            <a:fillRect/>
          </a:stretch>
        </p:blipFill>
        <p:spPr>
          <a:xfrm>
            <a:off x="11471910" y="-5379"/>
            <a:ext cx="720090" cy="720090"/>
          </a:xfrm>
          <a:prstGeom prst="rect">
            <a:avLst/>
          </a:prstGeom>
        </p:spPr>
      </p:pic>
      <p:sp>
        <p:nvSpPr>
          <p:cNvPr id="6" name="文本框 2"/>
          <p:cNvSpPr txBox="1"/>
          <p:nvPr>
            <p:custDataLst>
              <p:tags r:id="rId4"/>
            </p:custDataLst>
          </p:nvPr>
        </p:nvSpPr>
        <p:spPr>
          <a:xfrm>
            <a:off x="609562" y="609605"/>
            <a:ext cx="10972876" cy="609600"/>
          </a:xfrm>
          <a:prstGeom prst="rect">
            <a:avLst/>
          </a:prstGeom>
          <a:noFill/>
        </p:spPr>
        <p:txBody>
          <a:bodyPr wrap="square" lIns="63500" tIns="25400" rIns="63500" bIns="25400" rtlCol="0" anchor="ctr" anchorCtr="0">
            <a:normAutofit lnSpcReduction="10000"/>
          </a:bodyPr>
          <a:p>
            <a:pPr marL="0" indent="0" algn="l">
              <a:lnSpc>
                <a:spcPct val="100000"/>
              </a:lnSpc>
              <a:spcBef>
                <a:spcPts val="0"/>
              </a:spcBef>
              <a:spcAft>
                <a:spcPts val="0"/>
              </a:spcAft>
              <a:buSzPct val="100000"/>
              <a:buNone/>
            </a:pPr>
            <a:r>
              <a:rPr lang="en-US" altLang="zh-CN" sz="3600" b="1" spc="200">
                <a:solidFill>
                  <a:schemeClr val="accent1">
                    <a:lumMod val="75000"/>
                  </a:schemeClr>
                </a:solidFill>
                <a:uFillTx/>
                <a:latin typeface="微软雅黑" panose="020B0503020204020204" charset="-122"/>
                <a:ea typeface="微软雅黑" panose="020B0503020204020204" charset="-122"/>
                <a:cs typeface="微软雅黑" panose="020B0503020204020204" charset="-122"/>
              </a:rPr>
              <a:t>4.病理图像分析的数据库和源码（附网址）</a:t>
            </a:r>
            <a:endParaRPr lang="en-US" altLang="zh-CN" sz="3600" b="1" spc="200">
              <a:solidFill>
                <a:schemeClr val="accent1">
                  <a:lumMod val="75000"/>
                </a:schemeClr>
              </a:solidFill>
              <a:uFillTx/>
              <a:latin typeface="微软雅黑" panose="020B0503020204020204" charset="-122"/>
              <a:ea typeface="微软雅黑" panose="020B0503020204020204" charset="-122"/>
              <a:cs typeface="微软雅黑" panose="020B0503020204020204" charset="-122"/>
            </a:endParaRPr>
          </a:p>
        </p:txBody>
      </p:sp>
      <p:sp>
        <p:nvSpPr>
          <p:cNvPr id="7" name="Title 6"/>
          <p:cNvSpPr txBox="1"/>
          <p:nvPr>
            <p:custDataLst>
              <p:tags r:id="rId5"/>
            </p:custDataLst>
          </p:nvPr>
        </p:nvSpPr>
        <p:spPr>
          <a:xfrm>
            <a:off x="609562" y="1524012"/>
            <a:ext cx="10972876" cy="50290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66700" lvl="0" indent="-266700" algn="l" fontAlgn="ctr">
              <a:lnSpc>
                <a:spcPct val="120000"/>
              </a:lnSpc>
              <a:spcBef>
                <a:spcPts val="0"/>
              </a:spcBef>
              <a:spcAft>
                <a:spcPts val="800"/>
              </a:spcAft>
              <a:buSzPct val="100000"/>
              <a:buFont typeface="Wingdings" panose="05000000000000000000" charset="0"/>
              <a:buChar char="l"/>
            </a:pP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The Cancer Genome Atlas（TCGA）：这是一个由美国国立癌症研究所和国立人类基因组研究所等共同发起的计划，旨在通过全面的癌症基因组分析来推动癌症的预防、诊断和治疗。TCGA提供了大量的癌症病理图像数据，包括肺癌、乳腺癌、卵巢癌等多种癌症类型的组织切片图像数据。研究人员可以通过TCGA数据门户网站访问这些数据，进行病理图像分析和相关研究。（</a:t>
            </a:r>
            <a:r>
              <a:rPr lang="zh-CN" altLang="en-US" sz="1300" u="sng" spc="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https://www.cancer.gov/about-nci/organization/ccg/research/structural-genomics/tcga</a:t>
            </a: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t>
            </a:r>
            <a:endPar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Wingdings" panose="05000000000000000000" charset="0"/>
              <a:buChar char="l"/>
            </a:pP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The Cancer Imaging Archive（TCIA）：这是一个由美国国立癌症研究所和国立生物医学影像与生物计算中心共同维护的癌症图像数据库。TCIA收集了大量的医学图像数据，包括CT、MRI、PET等多种图像类型，其中也包括了病理学图像。研究人员可以通过TCIA网站免费访问这些数据，并进行病理图像分析和相关研究。（</a:t>
            </a:r>
            <a:r>
              <a:rPr lang="zh-CN" altLang="en-US" sz="1300" u="sng" spc="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https://www.cancerimagingarchive.net/</a:t>
            </a: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t>
            </a:r>
            <a:endPar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Wingdings" panose="05000000000000000000" charset="0"/>
              <a:buChar char="l"/>
            </a:pP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OpenSlide：这是一个开源的病理学图像处理库，提供了高效、灵活的图像处理和分析工具，支持多种病理学图像格式，包括SVS、NDPI、MRXS等。OpenSlide可以方便地用于病理图像分析的开发和应用。研究人员可以通过OpenSlide官方网站获取源代码并进行自定义的图像处理和分析。（</a:t>
            </a:r>
            <a:r>
              <a:rPr lang="zh-CN" altLang="en-US" sz="1300" u="sng" spc="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http://openslide.org</a:t>
            </a: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t>
            </a:r>
            <a:endPar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Wingdings" panose="05000000000000000000" charset="0"/>
              <a:buChar char="l"/>
            </a:pP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CAMELYON16数据集：这是一个用于癌症病理图像分析的开放式数据集。该数据集由荷兰阿姆斯特丹大学医学中心提供，包含了超过400个WSI（Whole Slide Images）图像，其中200个为训练集，200个为测试集。这个数据集可以用于开发和评估病理图像分析算法的性能，也是研究人员进行病理学图像分析研究的重要资源之一。（</a:t>
            </a:r>
            <a:r>
              <a:rPr lang="zh-CN" altLang="en-US" sz="1300" u="sng" spc="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https://camelyon16.grand-challenge.org/</a:t>
            </a: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t>
            </a:r>
            <a:endPar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Wingdings" panose="05000000000000000000" charset="0"/>
              <a:buChar char="l"/>
            </a:pP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中华医学会病理学分会数字病理学组织切片图像数据库：这个数据库由中国医学科学院阜外医院病理科数字病理学研究所建立，提供了大量的数字病理学组织切片图像数据，包括肺癌、胃癌、肝癌等多种癌症类型的组织切片图像数据。研究人员可以通过该数据库免费访问这些数据，并进行病理图像分析和相关研究。该数据库还提供了一些图像处理和分析工具，方便研究人员进行图像处理和分析。（</a:t>
            </a:r>
            <a:r>
              <a:rPr lang="zh-CN" altLang="en-US" sz="1300" u="sng" spc="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 http://pathdb.nchu.edu.tw</a:t>
            </a: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t>
            </a:r>
            <a:endPar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zh-CN" altLang="en-US"/>
              <a:t>谢谢观看</a:t>
            </a:r>
            <a:endParaRPr lang="zh-CN" altLang="en-US"/>
          </a:p>
        </p:txBody>
      </p:sp>
      <p:sp>
        <p:nvSpPr>
          <p:cNvPr id="11" name="内容占位符 10"/>
          <p:cNvSpPr>
            <a:spLocks noGrp="1"/>
          </p:cNvSpPr>
          <p:nvPr>
            <p:ph sz="quarter" idx="13"/>
            <p:custDataLst>
              <p:tags r:id="rId2"/>
            </p:custDataLst>
          </p:nvPr>
        </p:nvSpPr>
        <p:spPr/>
        <p:txBody>
          <a:bodyPr/>
          <a:lstStyle/>
          <a:p>
            <a:r>
              <a:rPr lang="en-US" altLang="zh-CN"/>
              <a:t>THANKS FOR WATCHING</a:t>
            </a:r>
            <a:endParaRPr lang="en-US" altLang="zh-CN"/>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自由: 形状 4"/>
          <p:cNvSpPr/>
          <p:nvPr>
            <p:custDataLst>
              <p:tags r:id="rId1"/>
            </p:custDataLst>
          </p:nvPr>
        </p:nvSpPr>
        <p:spPr>
          <a:xfrm>
            <a:off x="3036880" y="2469195"/>
            <a:ext cx="1612899" cy="2102930"/>
          </a:xfrm>
          <a:custGeom>
            <a:avLst/>
            <a:gdLst>
              <a:gd name="connsiteX0" fmla="*/ 0 w 2768600"/>
              <a:gd name="connsiteY0" fmla="*/ 0 h 3209925"/>
              <a:gd name="connsiteX1" fmla="*/ 2768600 w 2768600"/>
              <a:gd name="connsiteY1" fmla="*/ 0 h 3209925"/>
              <a:gd name="connsiteX2" fmla="*/ 2768600 w 2768600"/>
              <a:gd name="connsiteY2" fmla="*/ 341647 h 3209925"/>
              <a:gd name="connsiteX3" fmla="*/ 2333625 w 2768600"/>
              <a:gd name="connsiteY3" fmla="*/ 341647 h 3209925"/>
              <a:gd name="connsiteX4" fmla="*/ 2333625 w 2768600"/>
              <a:gd name="connsiteY4" fmla="*/ 2868279 h 3209925"/>
              <a:gd name="connsiteX5" fmla="*/ 2768600 w 2768600"/>
              <a:gd name="connsiteY5" fmla="*/ 2868279 h 3209925"/>
              <a:gd name="connsiteX6" fmla="*/ 2768600 w 2768600"/>
              <a:gd name="connsiteY6" fmla="*/ 3209925 h 3209925"/>
              <a:gd name="connsiteX7" fmla="*/ 0 w 2768600"/>
              <a:gd name="connsiteY7" fmla="*/ 3209925 h 3209925"/>
              <a:gd name="connsiteX0-1" fmla="*/ 2333625 w 2768600"/>
              <a:gd name="connsiteY0-2" fmla="*/ 2868279 h 3209925"/>
              <a:gd name="connsiteX1-3" fmla="*/ 2768600 w 2768600"/>
              <a:gd name="connsiteY1-4" fmla="*/ 2868279 h 3209925"/>
              <a:gd name="connsiteX2-5" fmla="*/ 2768600 w 2768600"/>
              <a:gd name="connsiteY2-6" fmla="*/ 3209925 h 3209925"/>
              <a:gd name="connsiteX3-7" fmla="*/ 0 w 2768600"/>
              <a:gd name="connsiteY3-8" fmla="*/ 3209925 h 3209925"/>
              <a:gd name="connsiteX4-9" fmla="*/ 0 w 2768600"/>
              <a:gd name="connsiteY4-10" fmla="*/ 0 h 3209925"/>
              <a:gd name="connsiteX5-11" fmla="*/ 2768600 w 2768600"/>
              <a:gd name="connsiteY5-12" fmla="*/ 0 h 3209925"/>
              <a:gd name="connsiteX6-13" fmla="*/ 2768600 w 2768600"/>
              <a:gd name="connsiteY6-14" fmla="*/ 341647 h 3209925"/>
              <a:gd name="connsiteX7-15" fmla="*/ 2333625 w 2768600"/>
              <a:gd name="connsiteY7-16" fmla="*/ 341647 h 3209925"/>
              <a:gd name="connsiteX8" fmla="*/ 2425065 w 2768600"/>
              <a:gd name="connsiteY8" fmla="*/ 2959719 h 3209925"/>
              <a:gd name="connsiteX0-17" fmla="*/ 2333625 w 2768600"/>
              <a:gd name="connsiteY0-18" fmla="*/ 2868279 h 3209925"/>
              <a:gd name="connsiteX1-19" fmla="*/ 2768600 w 2768600"/>
              <a:gd name="connsiteY1-20" fmla="*/ 2868279 h 3209925"/>
              <a:gd name="connsiteX2-21" fmla="*/ 2768600 w 2768600"/>
              <a:gd name="connsiteY2-22" fmla="*/ 3209925 h 3209925"/>
              <a:gd name="connsiteX3-23" fmla="*/ 0 w 2768600"/>
              <a:gd name="connsiteY3-24" fmla="*/ 3209925 h 3209925"/>
              <a:gd name="connsiteX4-25" fmla="*/ 0 w 2768600"/>
              <a:gd name="connsiteY4-26" fmla="*/ 0 h 3209925"/>
              <a:gd name="connsiteX5-27" fmla="*/ 2768600 w 2768600"/>
              <a:gd name="connsiteY5-28" fmla="*/ 0 h 3209925"/>
              <a:gd name="connsiteX6-29" fmla="*/ 2768600 w 2768600"/>
              <a:gd name="connsiteY6-30" fmla="*/ 341647 h 3209925"/>
              <a:gd name="connsiteX7-31" fmla="*/ 2333625 w 2768600"/>
              <a:gd name="connsiteY7-32" fmla="*/ 341647 h 3209925"/>
              <a:gd name="connsiteX0-33" fmla="*/ 2768600 w 2768600"/>
              <a:gd name="connsiteY0-34" fmla="*/ 2868279 h 3209925"/>
              <a:gd name="connsiteX1-35" fmla="*/ 2768600 w 2768600"/>
              <a:gd name="connsiteY1-36" fmla="*/ 3209925 h 3209925"/>
              <a:gd name="connsiteX2-37" fmla="*/ 0 w 2768600"/>
              <a:gd name="connsiteY2-38" fmla="*/ 3209925 h 3209925"/>
              <a:gd name="connsiteX3-39" fmla="*/ 0 w 2768600"/>
              <a:gd name="connsiteY3-40" fmla="*/ 0 h 3209925"/>
              <a:gd name="connsiteX4-41" fmla="*/ 2768600 w 2768600"/>
              <a:gd name="connsiteY4-42" fmla="*/ 0 h 3209925"/>
              <a:gd name="connsiteX5-43" fmla="*/ 2768600 w 2768600"/>
              <a:gd name="connsiteY5-44" fmla="*/ 341647 h 3209925"/>
              <a:gd name="connsiteX6-45" fmla="*/ 2333625 w 2768600"/>
              <a:gd name="connsiteY6-46" fmla="*/ 341647 h 3209925"/>
              <a:gd name="connsiteX0-47" fmla="*/ 2768600 w 2768600"/>
              <a:gd name="connsiteY0-48" fmla="*/ 2868279 h 3209925"/>
              <a:gd name="connsiteX1-49" fmla="*/ 2768600 w 2768600"/>
              <a:gd name="connsiteY1-50" fmla="*/ 3209925 h 3209925"/>
              <a:gd name="connsiteX2-51" fmla="*/ 0 w 2768600"/>
              <a:gd name="connsiteY2-52" fmla="*/ 3209925 h 3209925"/>
              <a:gd name="connsiteX3-53" fmla="*/ 0 w 2768600"/>
              <a:gd name="connsiteY3-54" fmla="*/ 0 h 3209925"/>
              <a:gd name="connsiteX4-55" fmla="*/ 2768600 w 2768600"/>
              <a:gd name="connsiteY4-56" fmla="*/ 0 h 3209925"/>
              <a:gd name="connsiteX5-57" fmla="*/ 2768600 w 2768600"/>
              <a:gd name="connsiteY5-58" fmla="*/ 341647 h 32099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768600" h="3209925">
                <a:moveTo>
                  <a:pt x="2768600" y="2868279"/>
                </a:moveTo>
                <a:lnTo>
                  <a:pt x="2768600" y="3209925"/>
                </a:lnTo>
                <a:lnTo>
                  <a:pt x="0" y="3209925"/>
                </a:lnTo>
                <a:lnTo>
                  <a:pt x="0" y="0"/>
                </a:lnTo>
                <a:lnTo>
                  <a:pt x="2768600" y="0"/>
                </a:lnTo>
                <a:lnTo>
                  <a:pt x="2768600" y="341647"/>
                </a:lnTo>
              </a:path>
            </a:pathLst>
          </a:custGeom>
          <a:noFill/>
          <a:ln w="508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custDataLst>
              <p:tags r:id="rId2"/>
            </p:custDataLst>
          </p:nvPr>
        </p:nvSpPr>
        <p:spPr>
          <a:xfrm>
            <a:off x="3110150" y="2908252"/>
            <a:ext cx="1408078" cy="830997"/>
          </a:xfrm>
          <a:prstGeom prst="rect">
            <a:avLst/>
          </a:prstGeom>
          <a:noFill/>
        </p:spPr>
        <p:txBody>
          <a:bodyPr wrap="none" lIns="67500" tIns="35100" rIns="67500" bIns="35100" rtlCol="0">
            <a:normAutofit/>
          </a:bodyPr>
          <a:lstStyle/>
          <a:p>
            <a:r>
              <a:rPr lang="zh-CN" altLang="en-US" sz="4950" b="1">
                <a:solidFill>
                  <a:schemeClr val="tx2">
                    <a:lumMod val="60000"/>
                    <a:lumOff val="40000"/>
                  </a:schemeClr>
                </a:solidFill>
                <a:latin typeface="+mj-lt"/>
                <a:ea typeface="+mj-ea"/>
                <a:cs typeface="+mj-cs"/>
              </a:rPr>
              <a:t>目录</a:t>
            </a:r>
            <a:endParaRPr lang="zh-CN" altLang="en-US" sz="4950" b="1">
              <a:solidFill>
                <a:schemeClr val="tx2">
                  <a:lumMod val="60000"/>
                  <a:lumOff val="40000"/>
                </a:schemeClr>
              </a:solidFill>
              <a:latin typeface="+mj-lt"/>
              <a:ea typeface="+mj-ea"/>
              <a:cs typeface="+mj-cs"/>
            </a:endParaRPr>
          </a:p>
        </p:txBody>
      </p:sp>
      <p:sp>
        <p:nvSpPr>
          <p:cNvPr id="8" name="文本框 7"/>
          <p:cNvSpPr txBox="1"/>
          <p:nvPr>
            <p:custDataLst>
              <p:tags r:id="rId3"/>
            </p:custDataLst>
          </p:nvPr>
        </p:nvSpPr>
        <p:spPr>
          <a:xfrm>
            <a:off x="4387421" y="2771359"/>
            <a:ext cx="459740" cy="1498600"/>
          </a:xfrm>
          <a:prstGeom prst="rect">
            <a:avLst/>
          </a:prstGeom>
          <a:noFill/>
        </p:spPr>
        <p:txBody>
          <a:bodyPr vert="eaVert" wrap="none" rtlCol="0">
            <a:spAutoFit/>
          </a:bodyPr>
          <a:lstStyle/>
          <a:p>
            <a:pPr algn="ctr"/>
            <a:r>
              <a:rPr lang="en-US" altLang="zh-CN" b="1" spc="450" dirty="0">
                <a:solidFill>
                  <a:schemeClr val="tx2">
                    <a:lumMod val="60000"/>
                    <a:lumOff val="40000"/>
                    <a:alpha val="30000"/>
                  </a:schemeClr>
                </a:solidFill>
              </a:rPr>
              <a:t>HOLIDAY</a:t>
            </a:r>
            <a:endParaRPr lang="zh-CN" altLang="en-US" b="1" spc="450" dirty="0">
              <a:solidFill>
                <a:schemeClr val="tx2">
                  <a:lumMod val="60000"/>
                  <a:lumOff val="40000"/>
                  <a:alpha val="30000"/>
                </a:schemeClr>
              </a:solidFill>
            </a:endParaRPr>
          </a:p>
        </p:txBody>
      </p:sp>
      <p:sp>
        <p:nvSpPr>
          <p:cNvPr id="9" name="矩形 8"/>
          <p:cNvSpPr/>
          <p:nvPr>
            <p:custDataLst>
              <p:tags r:id="rId4"/>
            </p:custDataLst>
          </p:nvPr>
        </p:nvSpPr>
        <p:spPr>
          <a:xfrm>
            <a:off x="3263573" y="3796954"/>
            <a:ext cx="1135524" cy="288758"/>
          </a:xfrm>
          <a:prstGeom prst="rect">
            <a:avLst/>
          </a:prstGeom>
          <a:solidFill>
            <a:srgbClr val="51B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spc="225" dirty="0"/>
          </a:p>
        </p:txBody>
      </p:sp>
      <p:pic>
        <p:nvPicPr>
          <p:cNvPr id="11" name="图片 10"/>
          <p:cNvPicPr>
            <a:picLocks noChangeAspect="1"/>
          </p:cNvPicPr>
          <p:nvPr>
            <p:custDataLst>
              <p:tags r:id="rId5"/>
            </p:custDataLst>
          </p:nvPr>
        </p:nvPicPr>
        <p:blipFill>
          <a:blip r:embed="rId6" cstate="print"/>
          <a:stretch>
            <a:fillRect/>
          </a:stretch>
        </p:blipFill>
        <p:spPr>
          <a:xfrm>
            <a:off x="2634258" y="2042543"/>
            <a:ext cx="781050" cy="781050"/>
          </a:xfrm>
          <a:prstGeom prst="rect">
            <a:avLst/>
          </a:prstGeom>
        </p:spPr>
      </p:pic>
      <p:sp>
        <p:nvSpPr>
          <p:cNvPr id="12" name="文本框 11"/>
          <p:cNvSpPr txBox="1"/>
          <p:nvPr>
            <p:custDataLst>
              <p:tags r:id="rId7"/>
            </p:custDataLst>
          </p:nvPr>
        </p:nvSpPr>
        <p:spPr>
          <a:xfrm>
            <a:off x="6396912" y="2221786"/>
            <a:ext cx="2523768" cy="392415"/>
          </a:xfrm>
          <a:prstGeom prst="rect">
            <a:avLst/>
          </a:prstGeom>
          <a:noFill/>
        </p:spPr>
        <p:txBody>
          <a:bodyPr wrap="none" lIns="67500" tIns="35100" rIns="67500" bIns="35100" rtlCol="0">
            <a:normAutofit/>
          </a:bodyPr>
          <a:lstStyle/>
          <a:p>
            <a:pPr algn="l"/>
            <a:r>
              <a:rPr lang="en-US" altLang="zh-CN" b="1" spc="22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rPr>
              <a:t>病理图像分析的概念</a:t>
            </a:r>
            <a:endParaRPr lang="zh-CN" altLang="en-US" spc="225" dirty="0">
              <a:solidFill>
                <a:srgbClr val="51B9D6"/>
              </a:solidFill>
            </a:endParaRPr>
          </a:p>
        </p:txBody>
      </p:sp>
      <p:sp>
        <p:nvSpPr>
          <p:cNvPr id="16" name="矩形 15"/>
          <p:cNvSpPr/>
          <p:nvPr>
            <p:custDataLst>
              <p:tags r:id="rId8"/>
            </p:custDataLst>
          </p:nvPr>
        </p:nvSpPr>
        <p:spPr>
          <a:xfrm>
            <a:off x="5994400" y="2221786"/>
            <a:ext cx="391500" cy="392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b="1" spc="225" dirty="0">
                <a:solidFill>
                  <a:schemeClr val="bg1"/>
                </a:solidFill>
              </a:rPr>
              <a:t>1</a:t>
            </a:r>
            <a:endParaRPr lang="zh-CN" altLang="en-US" sz="2100" b="1" spc="225" dirty="0">
              <a:solidFill>
                <a:schemeClr val="bg1"/>
              </a:solidFill>
            </a:endParaRPr>
          </a:p>
        </p:txBody>
      </p:sp>
      <p:grpSp>
        <p:nvGrpSpPr>
          <p:cNvPr id="30" name="组合 29"/>
          <p:cNvGrpSpPr/>
          <p:nvPr>
            <p:custDataLst>
              <p:tags r:id="rId9"/>
            </p:custDataLst>
          </p:nvPr>
        </p:nvGrpSpPr>
        <p:grpSpPr>
          <a:xfrm>
            <a:off x="6467477" y="2574786"/>
            <a:ext cx="2284572" cy="78830"/>
            <a:chOff x="1268730" y="4202584"/>
            <a:chExt cx="4568190" cy="249754"/>
          </a:xfrm>
        </p:grpSpPr>
        <p:sp>
          <p:nvSpPr>
            <p:cNvPr id="31" name="任意多边形 51"/>
            <p:cNvSpPr/>
            <p:nvPr>
              <p:custDataLst>
                <p:tags r:id="rId10"/>
              </p:custDataLst>
            </p:nvPr>
          </p:nvSpPr>
          <p:spPr>
            <a:xfrm>
              <a:off x="1268730" y="4202584"/>
              <a:ext cx="4568190" cy="152407"/>
            </a:xfrm>
            <a:custGeom>
              <a:avLst/>
              <a:gdLst>
                <a:gd name="connsiteX0" fmla="*/ 0 w 4349750"/>
                <a:gd name="connsiteY0" fmla="*/ 25400 h 139700"/>
                <a:gd name="connsiteX1" fmla="*/ 927100 w 4349750"/>
                <a:gd name="connsiteY1" fmla="*/ 82550 h 139700"/>
                <a:gd name="connsiteX2" fmla="*/ 2108200 w 4349750"/>
                <a:gd name="connsiteY2" fmla="*/ 25400 h 139700"/>
                <a:gd name="connsiteX3" fmla="*/ 3384550 w 4349750"/>
                <a:gd name="connsiteY3" fmla="*/ 139700 h 139700"/>
                <a:gd name="connsiteX4" fmla="*/ 4349750 w 4349750"/>
                <a:gd name="connsiteY4" fmla="*/ 0 h 139700"/>
                <a:gd name="connsiteX0-1" fmla="*/ 0 w 4349750"/>
                <a:gd name="connsiteY0-2" fmla="*/ 25400 h 139700"/>
                <a:gd name="connsiteX1-3" fmla="*/ 927100 w 4349750"/>
                <a:gd name="connsiteY1-4" fmla="*/ 82550 h 139700"/>
                <a:gd name="connsiteX2-5" fmla="*/ 2108200 w 4349750"/>
                <a:gd name="connsiteY2-6" fmla="*/ 25400 h 139700"/>
                <a:gd name="connsiteX3-7" fmla="*/ 3384550 w 4349750"/>
                <a:gd name="connsiteY3-8" fmla="*/ 139700 h 139700"/>
                <a:gd name="connsiteX4-9" fmla="*/ 4349750 w 4349750"/>
                <a:gd name="connsiteY4-10" fmla="*/ 0 h 139700"/>
                <a:gd name="connsiteX0-11" fmla="*/ 0 w 4349750"/>
                <a:gd name="connsiteY0-12" fmla="*/ 25400 h 139700"/>
                <a:gd name="connsiteX1-13" fmla="*/ 927100 w 4349750"/>
                <a:gd name="connsiteY1-14" fmla="*/ 82550 h 139700"/>
                <a:gd name="connsiteX2-15" fmla="*/ 2108200 w 4349750"/>
                <a:gd name="connsiteY2-16" fmla="*/ 25400 h 139700"/>
                <a:gd name="connsiteX3-17" fmla="*/ 3384550 w 4349750"/>
                <a:gd name="connsiteY3-18" fmla="*/ 139700 h 139700"/>
                <a:gd name="connsiteX4-19" fmla="*/ 4349750 w 4349750"/>
                <a:gd name="connsiteY4-20" fmla="*/ 0 h 139700"/>
                <a:gd name="connsiteX0-21" fmla="*/ 0 w 4349750"/>
                <a:gd name="connsiteY0-22" fmla="*/ 25400 h 139700"/>
                <a:gd name="connsiteX1-23" fmla="*/ 927100 w 4349750"/>
                <a:gd name="connsiteY1-24" fmla="*/ 82550 h 139700"/>
                <a:gd name="connsiteX2-25" fmla="*/ 2108200 w 4349750"/>
                <a:gd name="connsiteY2-26" fmla="*/ 25400 h 139700"/>
                <a:gd name="connsiteX3-27" fmla="*/ 3384550 w 4349750"/>
                <a:gd name="connsiteY3-28" fmla="*/ 139700 h 139700"/>
                <a:gd name="connsiteX4-29" fmla="*/ 4349750 w 4349750"/>
                <a:gd name="connsiteY4-30" fmla="*/ 0 h 139700"/>
                <a:gd name="connsiteX0-31" fmla="*/ 0 w 4349750"/>
                <a:gd name="connsiteY0-32" fmla="*/ 25400 h 139700"/>
                <a:gd name="connsiteX1-33" fmla="*/ 927100 w 4349750"/>
                <a:gd name="connsiteY1-34" fmla="*/ 82550 h 139700"/>
                <a:gd name="connsiteX2-35" fmla="*/ 2108200 w 4349750"/>
                <a:gd name="connsiteY2-36" fmla="*/ 25400 h 139700"/>
                <a:gd name="connsiteX3-37" fmla="*/ 3384550 w 4349750"/>
                <a:gd name="connsiteY3-38" fmla="*/ 139700 h 139700"/>
                <a:gd name="connsiteX4-39" fmla="*/ 4349750 w 4349750"/>
                <a:gd name="connsiteY4-40" fmla="*/ 0 h 139700"/>
                <a:gd name="connsiteX0-41" fmla="*/ 0 w 4349750"/>
                <a:gd name="connsiteY0-42" fmla="*/ 25400 h 139700"/>
                <a:gd name="connsiteX1-43" fmla="*/ 927100 w 4349750"/>
                <a:gd name="connsiteY1-44" fmla="*/ 82550 h 139700"/>
                <a:gd name="connsiteX2-45" fmla="*/ 2108200 w 4349750"/>
                <a:gd name="connsiteY2-46" fmla="*/ 25400 h 139700"/>
                <a:gd name="connsiteX3-47" fmla="*/ 3384550 w 4349750"/>
                <a:gd name="connsiteY3-48" fmla="*/ 139700 h 139700"/>
                <a:gd name="connsiteX4-49" fmla="*/ 4349750 w 4349750"/>
                <a:gd name="connsiteY4-50" fmla="*/ 0 h 139700"/>
                <a:gd name="connsiteX0-51" fmla="*/ 0 w 4349750"/>
                <a:gd name="connsiteY0-52" fmla="*/ 25400 h 139700"/>
                <a:gd name="connsiteX1-53" fmla="*/ 927100 w 4349750"/>
                <a:gd name="connsiteY1-54" fmla="*/ 82550 h 139700"/>
                <a:gd name="connsiteX2-55" fmla="*/ 2108200 w 4349750"/>
                <a:gd name="connsiteY2-56" fmla="*/ 25400 h 139700"/>
                <a:gd name="connsiteX3-57" fmla="*/ 3384550 w 4349750"/>
                <a:gd name="connsiteY3-58" fmla="*/ 139700 h 139700"/>
                <a:gd name="connsiteX4-59" fmla="*/ 4349750 w 4349750"/>
                <a:gd name="connsiteY4-60" fmla="*/ 0 h 139700"/>
                <a:gd name="connsiteX0-61" fmla="*/ 0 w 4349750"/>
                <a:gd name="connsiteY0-62" fmla="*/ 25400 h 146546"/>
                <a:gd name="connsiteX1-63" fmla="*/ 927100 w 4349750"/>
                <a:gd name="connsiteY1-64" fmla="*/ 82550 h 146546"/>
                <a:gd name="connsiteX2-65" fmla="*/ 2108200 w 4349750"/>
                <a:gd name="connsiteY2-66" fmla="*/ 25400 h 146546"/>
                <a:gd name="connsiteX3-67" fmla="*/ 3384550 w 4349750"/>
                <a:gd name="connsiteY3-68" fmla="*/ 139700 h 146546"/>
                <a:gd name="connsiteX4-69" fmla="*/ 4349750 w 4349750"/>
                <a:gd name="connsiteY4-70" fmla="*/ 0 h 146546"/>
                <a:gd name="connsiteX0-71" fmla="*/ 0 w 4349750"/>
                <a:gd name="connsiteY0-72" fmla="*/ 25400 h 146546"/>
                <a:gd name="connsiteX1-73" fmla="*/ 927100 w 4349750"/>
                <a:gd name="connsiteY1-74" fmla="*/ 82550 h 146546"/>
                <a:gd name="connsiteX2-75" fmla="*/ 2108200 w 4349750"/>
                <a:gd name="connsiteY2-76" fmla="*/ 25400 h 146546"/>
                <a:gd name="connsiteX3-77" fmla="*/ 3384550 w 4349750"/>
                <a:gd name="connsiteY3-78" fmla="*/ 139700 h 146546"/>
                <a:gd name="connsiteX4-79" fmla="*/ 4349750 w 4349750"/>
                <a:gd name="connsiteY4-80" fmla="*/ 0 h 146546"/>
                <a:gd name="connsiteX0-81" fmla="*/ 0 w 4349750"/>
                <a:gd name="connsiteY0-82" fmla="*/ 25400 h 146546"/>
                <a:gd name="connsiteX1-83" fmla="*/ 927100 w 4349750"/>
                <a:gd name="connsiteY1-84" fmla="*/ 82550 h 146546"/>
                <a:gd name="connsiteX2-85" fmla="*/ 2108200 w 4349750"/>
                <a:gd name="connsiteY2-86" fmla="*/ 25400 h 146546"/>
                <a:gd name="connsiteX3-87" fmla="*/ 3384550 w 4349750"/>
                <a:gd name="connsiteY3-88" fmla="*/ 139700 h 146546"/>
                <a:gd name="connsiteX4-89" fmla="*/ 4349750 w 4349750"/>
                <a:gd name="connsiteY4-90" fmla="*/ 0 h 146546"/>
                <a:gd name="connsiteX0-91" fmla="*/ 0 w 4349750"/>
                <a:gd name="connsiteY0-92" fmla="*/ 25400 h 143725"/>
                <a:gd name="connsiteX1-93" fmla="*/ 927100 w 4349750"/>
                <a:gd name="connsiteY1-94" fmla="*/ 82550 h 143725"/>
                <a:gd name="connsiteX2-95" fmla="*/ 2108200 w 4349750"/>
                <a:gd name="connsiteY2-96" fmla="*/ 25400 h 143725"/>
                <a:gd name="connsiteX3-97" fmla="*/ 3384550 w 4349750"/>
                <a:gd name="connsiteY3-98" fmla="*/ 139700 h 143725"/>
                <a:gd name="connsiteX4-99" fmla="*/ 4349750 w 4349750"/>
                <a:gd name="connsiteY4-100" fmla="*/ 0 h 143725"/>
                <a:gd name="connsiteX0-101" fmla="*/ 0 w 4349750"/>
                <a:gd name="connsiteY0-102" fmla="*/ 25400 h 142912"/>
                <a:gd name="connsiteX1-103" fmla="*/ 927100 w 4349750"/>
                <a:gd name="connsiteY1-104" fmla="*/ 82550 h 142912"/>
                <a:gd name="connsiteX2-105" fmla="*/ 2108200 w 4349750"/>
                <a:gd name="connsiteY2-106" fmla="*/ 25400 h 142912"/>
                <a:gd name="connsiteX3-107" fmla="*/ 3384550 w 4349750"/>
                <a:gd name="connsiteY3-108" fmla="*/ 139700 h 142912"/>
                <a:gd name="connsiteX4-109" fmla="*/ 4349750 w 4349750"/>
                <a:gd name="connsiteY4-110" fmla="*/ 0 h 142912"/>
                <a:gd name="connsiteX0-111" fmla="*/ 0 w 4349750"/>
                <a:gd name="connsiteY0-112" fmla="*/ 25400 h 139816"/>
                <a:gd name="connsiteX1-113" fmla="*/ 927100 w 4349750"/>
                <a:gd name="connsiteY1-114" fmla="*/ 82550 h 139816"/>
                <a:gd name="connsiteX2-115" fmla="*/ 2159000 w 4349750"/>
                <a:gd name="connsiteY2-116" fmla="*/ 25400 h 139816"/>
                <a:gd name="connsiteX3-117" fmla="*/ 3384550 w 4349750"/>
                <a:gd name="connsiteY3-118" fmla="*/ 139700 h 139816"/>
                <a:gd name="connsiteX4-119" fmla="*/ 4349750 w 4349750"/>
                <a:gd name="connsiteY4-120" fmla="*/ 0 h 139816"/>
                <a:gd name="connsiteX0-121" fmla="*/ 0 w 4349750"/>
                <a:gd name="connsiteY0-122" fmla="*/ 25400 h 133476"/>
                <a:gd name="connsiteX1-123" fmla="*/ 927100 w 4349750"/>
                <a:gd name="connsiteY1-124" fmla="*/ 82550 h 133476"/>
                <a:gd name="connsiteX2-125" fmla="*/ 2159000 w 4349750"/>
                <a:gd name="connsiteY2-126" fmla="*/ 25400 h 133476"/>
                <a:gd name="connsiteX3-127" fmla="*/ 3403600 w 4349750"/>
                <a:gd name="connsiteY3-128" fmla="*/ 133350 h 133476"/>
                <a:gd name="connsiteX4-129" fmla="*/ 4349750 w 4349750"/>
                <a:gd name="connsiteY4-130" fmla="*/ 0 h 133476"/>
                <a:gd name="connsiteX0-131" fmla="*/ 0 w 4349750"/>
                <a:gd name="connsiteY0-132" fmla="*/ 25400 h 133470"/>
                <a:gd name="connsiteX1-133" fmla="*/ 933450 w 4349750"/>
                <a:gd name="connsiteY1-134" fmla="*/ 114300 h 133470"/>
                <a:gd name="connsiteX2-135" fmla="*/ 2159000 w 4349750"/>
                <a:gd name="connsiteY2-136" fmla="*/ 25400 h 133470"/>
                <a:gd name="connsiteX3-137" fmla="*/ 3403600 w 4349750"/>
                <a:gd name="connsiteY3-138" fmla="*/ 133350 h 133470"/>
                <a:gd name="connsiteX4-139" fmla="*/ 4349750 w 4349750"/>
                <a:gd name="connsiteY4-140" fmla="*/ 0 h 133470"/>
                <a:gd name="connsiteX0-141" fmla="*/ 0 w 4349750"/>
                <a:gd name="connsiteY0-142" fmla="*/ 25400 h 146627"/>
                <a:gd name="connsiteX1-143" fmla="*/ 933450 w 4349750"/>
                <a:gd name="connsiteY1-144" fmla="*/ 114300 h 146627"/>
                <a:gd name="connsiteX2-145" fmla="*/ 2159000 w 4349750"/>
                <a:gd name="connsiteY2-146" fmla="*/ 139700 h 146627"/>
                <a:gd name="connsiteX3-147" fmla="*/ 3403600 w 4349750"/>
                <a:gd name="connsiteY3-148" fmla="*/ 133350 h 146627"/>
                <a:gd name="connsiteX4-149" fmla="*/ 4349750 w 4349750"/>
                <a:gd name="connsiteY4-150" fmla="*/ 0 h 146627"/>
                <a:gd name="connsiteX0-151" fmla="*/ 0 w 4349750"/>
                <a:gd name="connsiteY0-152" fmla="*/ 65563 h 189463"/>
                <a:gd name="connsiteX1-153" fmla="*/ 933450 w 4349750"/>
                <a:gd name="connsiteY1-154" fmla="*/ 154463 h 189463"/>
                <a:gd name="connsiteX2-155" fmla="*/ 2159000 w 4349750"/>
                <a:gd name="connsiteY2-156" fmla="*/ 179863 h 189463"/>
                <a:gd name="connsiteX3-157" fmla="*/ 2945786 w 4349750"/>
                <a:gd name="connsiteY3-158" fmla="*/ 4 h 189463"/>
                <a:gd name="connsiteX4-159" fmla="*/ 3403600 w 4349750"/>
                <a:gd name="connsiteY4-160" fmla="*/ 173513 h 189463"/>
                <a:gd name="connsiteX5" fmla="*/ 4349750 w 4349750"/>
                <a:gd name="connsiteY5" fmla="*/ 40163 h 189463"/>
                <a:gd name="connsiteX0-161" fmla="*/ 0 w 4349750"/>
                <a:gd name="connsiteY0-162" fmla="*/ 65563 h 202352"/>
                <a:gd name="connsiteX1-163" fmla="*/ 933450 w 4349750"/>
                <a:gd name="connsiteY1-164" fmla="*/ 154463 h 202352"/>
                <a:gd name="connsiteX2-165" fmla="*/ 2159000 w 4349750"/>
                <a:gd name="connsiteY2-166" fmla="*/ 179863 h 202352"/>
                <a:gd name="connsiteX3-167" fmla="*/ 2945786 w 4349750"/>
                <a:gd name="connsiteY3-168" fmla="*/ 4 h 202352"/>
                <a:gd name="connsiteX4-169" fmla="*/ 3639408 w 4349750"/>
                <a:gd name="connsiteY4-170" fmla="*/ 202088 h 202352"/>
                <a:gd name="connsiteX5-171" fmla="*/ 4349750 w 4349750"/>
                <a:gd name="connsiteY5-172" fmla="*/ 40163 h 202352"/>
                <a:gd name="connsiteX0-173" fmla="*/ 0 w 4349750"/>
                <a:gd name="connsiteY0-174" fmla="*/ 122777 h 259566"/>
                <a:gd name="connsiteX1-175" fmla="*/ 933450 w 4349750"/>
                <a:gd name="connsiteY1-176" fmla="*/ 211677 h 259566"/>
                <a:gd name="connsiteX2-177" fmla="*/ 1485590 w 4349750"/>
                <a:gd name="connsiteY2-178" fmla="*/ 67 h 259566"/>
                <a:gd name="connsiteX3-179" fmla="*/ 2159000 w 4349750"/>
                <a:gd name="connsiteY3-180" fmla="*/ 237077 h 259566"/>
                <a:gd name="connsiteX4-181" fmla="*/ 2945786 w 4349750"/>
                <a:gd name="connsiteY4-182" fmla="*/ 57218 h 259566"/>
                <a:gd name="connsiteX5-183" fmla="*/ 3639408 w 4349750"/>
                <a:gd name="connsiteY5-184" fmla="*/ 259302 h 259566"/>
                <a:gd name="connsiteX6" fmla="*/ 4349750 w 4349750"/>
                <a:gd name="connsiteY6" fmla="*/ 97377 h 259566"/>
                <a:gd name="connsiteX0-185" fmla="*/ 0 w 4349750"/>
                <a:gd name="connsiteY0-186" fmla="*/ 122775 h 259564"/>
                <a:gd name="connsiteX1-187" fmla="*/ 806477 w 4349750"/>
                <a:gd name="connsiteY1-188" fmla="*/ 221200 h 259564"/>
                <a:gd name="connsiteX2-189" fmla="*/ 1485590 w 4349750"/>
                <a:gd name="connsiteY2-190" fmla="*/ 65 h 259564"/>
                <a:gd name="connsiteX3-191" fmla="*/ 2159000 w 4349750"/>
                <a:gd name="connsiteY3-192" fmla="*/ 237075 h 259564"/>
                <a:gd name="connsiteX4-193" fmla="*/ 2945786 w 4349750"/>
                <a:gd name="connsiteY4-194" fmla="*/ 57216 h 259564"/>
                <a:gd name="connsiteX5-195" fmla="*/ 3639408 w 4349750"/>
                <a:gd name="connsiteY5-196" fmla="*/ 259300 h 259564"/>
                <a:gd name="connsiteX6-197" fmla="*/ 4349750 w 4349750"/>
                <a:gd name="connsiteY6-198" fmla="*/ 97375 h 259564"/>
                <a:gd name="connsiteX0-199" fmla="*/ 0 w 4349750"/>
                <a:gd name="connsiteY0-200" fmla="*/ 65564 h 202353"/>
                <a:gd name="connsiteX1-201" fmla="*/ 806477 w 4349750"/>
                <a:gd name="connsiteY1-202" fmla="*/ 163989 h 202353"/>
                <a:gd name="connsiteX2-203" fmla="*/ 1494660 w 4349750"/>
                <a:gd name="connsiteY2-204" fmla="*/ 47629 h 202353"/>
                <a:gd name="connsiteX3-205" fmla="*/ 2159000 w 4349750"/>
                <a:gd name="connsiteY3-206" fmla="*/ 179864 h 202353"/>
                <a:gd name="connsiteX4-207" fmla="*/ 2945786 w 4349750"/>
                <a:gd name="connsiteY4-208" fmla="*/ 5 h 202353"/>
                <a:gd name="connsiteX5-209" fmla="*/ 3639408 w 4349750"/>
                <a:gd name="connsiteY5-210" fmla="*/ 202089 h 202353"/>
                <a:gd name="connsiteX6-211" fmla="*/ 4349750 w 4349750"/>
                <a:gd name="connsiteY6-212" fmla="*/ 40164 h 202353"/>
                <a:gd name="connsiteX0-213" fmla="*/ 0 w 4349750"/>
                <a:gd name="connsiteY0-214" fmla="*/ 65564 h 192850"/>
                <a:gd name="connsiteX1-215" fmla="*/ 806477 w 4349750"/>
                <a:gd name="connsiteY1-216" fmla="*/ 163989 h 192850"/>
                <a:gd name="connsiteX2-217" fmla="*/ 1494660 w 4349750"/>
                <a:gd name="connsiteY2-218" fmla="*/ 47629 h 192850"/>
                <a:gd name="connsiteX3-219" fmla="*/ 2159000 w 4349750"/>
                <a:gd name="connsiteY3-220" fmla="*/ 179864 h 192850"/>
                <a:gd name="connsiteX4-221" fmla="*/ 2945786 w 4349750"/>
                <a:gd name="connsiteY4-222" fmla="*/ 5 h 192850"/>
                <a:gd name="connsiteX5-223" fmla="*/ 3666616 w 4349750"/>
                <a:gd name="connsiteY5-224" fmla="*/ 192564 h 192850"/>
                <a:gd name="connsiteX6-225" fmla="*/ 4349750 w 4349750"/>
                <a:gd name="connsiteY6-226" fmla="*/ 40164 h 192850"/>
                <a:gd name="connsiteX0-227" fmla="*/ 0 w 4349750"/>
                <a:gd name="connsiteY0-228" fmla="*/ 25400 h 152407"/>
                <a:gd name="connsiteX1-229" fmla="*/ 806477 w 4349750"/>
                <a:gd name="connsiteY1-230" fmla="*/ 123825 h 152407"/>
                <a:gd name="connsiteX2-231" fmla="*/ 1494660 w 4349750"/>
                <a:gd name="connsiteY2-232" fmla="*/ 7465 h 152407"/>
                <a:gd name="connsiteX3-233" fmla="*/ 2159000 w 4349750"/>
                <a:gd name="connsiteY3-234" fmla="*/ 139700 h 152407"/>
                <a:gd name="connsiteX4-235" fmla="*/ 2927647 w 4349750"/>
                <a:gd name="connsiteY4-236" fmla="*/ 7466 h 152407"/>
                <a:gd name="connsiteX5-237" fmla="*/ 3666616 w 4349750"/>
                <a:gd name="connsiteY5-238" fmla="*/ 152400 h 152407"/>
                <a:gd name="connsiteX6-239" fmla="*/ 4349750 w 4349750"/>
                <a:gd name="connsiteY6-240" fmla="*/ 0 h 152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71" y="connsiteY5-172"/>
                </a:cxn>
                <a:cxn ang="0">
                  <a:pos x="connsiteX6-197" y="connsiteY6-198"/>
                </a:cxn>
              </a:cxnLst>
              <a:rect l="l" t="t" r="r" b="b"/>
              <a:pathLst>
                <a:path w="4349750" h="152407">
                  <a:moveTo>
                    <a:pt x="0" y="25400"/>
                  </a:moveTo>
                  <a:cubicBezTo>
                    <a:pt x="309033" y="44450"/>
                    <a:pt x="557367" y="126814"/>
                    <a:pt x="806477" y="123825"/>
                  </a:cubicBezTo>
                  <a:cubicBezTo>
                    <a:pt x="1055587" y="120836"/>
                    <a:pt x="1290402" y="3232"/>
                    <a:pt x="1494660" y="7465"/>
                  </a:cubicBezTo>
                  <a:cubicBezTo>
                    <a:pt x="1698918" y="11698"/>
                    <a:pt x="1920169" y="139700"/>
                    <a:pt x="2159000" y="139700"/>
                  </a:cubicBezTo>
                  <a:cubicBezTo>
                    <a:pt x="2397831" y="139700"/>
                    <a:pt x="2720214" y="8524"/>
                    <a:pt x="2927647" y="7466"/>
                  </a:cubicBezTo>
                  <a:cubicBezTo>
                    <a:pt x="3135080" y="6408"/>
                    <a:pt x="3429599" y="153644"/>
                    <a:pt x="3666616" y="152400"/>
                  </a:cubicBezTo>
                  <a:cubicBezTo>
                    <a:pt x="3903633" y="151156"/>
                    <a:pt x="4028017" y="46567"/>
                    <a:pt x="4349750" y="0"/>
                  </a:cubicBezTo>
                </a:path>
              </a:pathLst>
            </a:custGeom>
            <a:noFill/>
            <a:ln w="6350">
              <a:gradFill>
                <a:gsLst>
                  <a:gs pos="0">
                    <a:schemeClr val="accent4"/>
                  </a:gs>
                  <a:gs pos="90000">
                    <a:schemeClr val="accent4"/>
                  </a:gs>
                  <a:gs pos="10000">
                    <a:schemeClr val="accent4"/>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任意多边形 52"/>
            <p:cNvSpPr/>
            <p:nvPr>
              <p:custDataLst>
                <p:tags r:id="rId11"/>
              </p:custDataLst>
            </p:nvPr>
          </p:nvSpPr>
          <p:spPr>
            <a:xfrm>
              <a:off x="1268730" y="4299931"/>
              <a:ext cx="4568190" cy="152407"/>
            </a:xfrm>
            <a:custGeom>
              <a:avLst/>
              <a:gdLst>
                <a:gd name="connsiteX0" fmla="*/ 0 w 4349750"/>
                <a:gd name="connsiteY0" fmla="*/ 25400 h 139700"/>
                <a:gd name="connsiteX1" fmla="*/ 927100 w 4349750"/>
                <a:gd name="connsiteY1" fmla="*/ 82550 h 139700"/>
                <a:gd name="connsiteX2" fmla="*/ 2108200 w 4349750"/>
                <a:gd name="connsiteY2" fmla="*/ 25400 h 139700"/>
                <a:gd name="connsiteX3" fmla="*/ 3384550 w 4349750"/>
                <a:gd name="connsiteY3" fmla="*/ 139700 h 139700"/>
                <a:gd name="connsiteX4" fmla="*/ 4349750 w 4349750"/>
                <a:gd name="connsiteY4" fmla="*/ 0 h 139700"/>
                <a:gd name="connsiteX0-1" fmla="*/ 0 w 4349750"/>
                <a:gd name="connsiteY0-2" fmla="*/ 25400 h 139700"/>
                <a:gd name="connsiteX1-3" fmla="*/ 927100 w 4349750"/>
                <a:gd name="connsiteY1-4" fmla="*/ 82550 h 139700"/>
                <a:gd name="connsiteX2-5" fmla="*/ 2108200 w 4349750"/>
                <a:gd name="connsiteY2-6" fmla="*/ 25400 h 139700"/>
                <a:gd name="connsiteX3-7" fmla="*/ 3384550 w 4349750"/>
                <a:gd name="connsiteY3-8" fmla="*/ 139700 h 139700"/>
                <a:gd name="connsiteX4-9" fmla="*/ 4349750 w 4349750"/>
                <a:gd name="connsiteY4-10" fmla="*/ 0 h 139700"/>
                <a:gd name="connsiteX0-11" fmla="*/ 0 w 4349750"/>
                <a:gd name="connsiteY0-12" fmla="*/ 25400 h 139700"/>
                <a:gd name="connsiteX1-13" fmla="*/ 927100 w 4349750"/>
                <a:gd name="connsiteY1-14" fmla="*/ 82550 h 139700"/>
                <a:gd name="connsiteX2-15" fmla="*/ 2108200 w 4349750"/>
                <a:gd name="connsiteY2-16" fmla="*/ 25400 h 139700"/>
                <a:gd name="connsiteX3-17" fmla="*/ 3384550 w 4349750"/>
                <a:gd name="connsiteY3-18" fmla="*/ 139700 h 139700"/>
                <a:gd name="connsiteX4-19" fmla="*/ 4349750 w 4349750"/>
                <a:gd name="connsiteY4-20" fmla="*/ 0 h 139700"/>
                <a:gd name="connsiteX0-21" fmla="*/ 0 w 4349750"/>
                <a:gd name="connsiteY0-22" fmla="*/ 25400 h 139700"/>
                <a:gd name="connsiteX1-23" fmla="*/ 927100 w 4349750"/>
                <a:gd name="connsiteY1-24" fmla="*/ 82550 h 139700"/>
                <a:gd name="connsiteX2-25" fmla="*/ 2108200 w 4349750"/>
                <a:gd name="connsiteY2-26" fmla="*/ 25400 h 139700"/>
                <a:gd name="connsiteX3-27" fmla="*/ 3384550 w 4349750"/>
                <a:gd name="connsiteY3-28" fmla="*/ 139700 h 139700"/>
                <a:gd name="connsiteX4-29" fmla="*/ 4349750 w 4349750"/>
                <a:gd name="connsiteY4-30" fmla="*/ 0 h 139700"/>
                <a:gd name="connsiteX0-31" fmla="*/ 0 w 4349750"/>
                <a:gd name="connsiteY0-32" fmla="*/ 25400 h 139700"/>
                <a:gd name="connsiteX1-33" fmla="*/ 927100 w 4349750"/>
                <a:gd name="connsiteY1-34" fmla="*/ 82550 h 139700"/>
                <a:gd name="connsiteX2-35" fmla="*/ 2108200 w 4349750"/>
                <a:gd name="connsiteY2-36" fmla="*/ 25400 h 139700"/>
                <a:gd name="connsiteX3-37" fmla="*/ 3384550 w 4349750"/>
                <a:gd name="connsiteY3-38" fmla="*/ 139700 h 139700"/>
                <a:gd name="connsiteX4-39" fmla="*/ 4349750 w 4349750"/>
                <a:gd name="connsiteY4-40" fmla="*/ 0 h 139700"/>
                <a:gd name="connsiteX0-41" fmla="*/ 0 w 4349750"/>
                <a:gd name="connsiteY0-42" fmla="*/ 25400 h 139700"/>
                <a:gd name="connsiteX1-43" fmla="*/ 927100 w 4349750"/>
                <a:gd name="connsiteY1-44" fmla="*/ 82550 h 139700"/>
                <a:gd name="connsiteX2-45" fmla="*/ 2108200 w 4349750"/>
                <a:gd name="connsiteY2-46" fmla="*/ 25400 h 139700"/>
                <a:gd name="connsiteX3-47" fmla="*/ 3384550 w 4349750"/>
                <a:gd name="connsiteY3-48" fmla="*/ 139700 h 139700"/>
                <a:gd name="connsiteX4-49" fmla="*/ 4349750 w 4349750"/>
                <a:gd name="connsiteY4-50" fmla="*/ 0 h 139700"/>
                <a:gd name="connsiteX0-51" fmla="*/ 0 w 4349750"/>
                <a:gd name="connsiteY0-52" fmla="*/ 25400 h 139700"/>
                <a:gd name="connsiteX1-53" fmla="*/ 927100 w 4349750"/>
                <a:gd name="connsiteY1-54" fmla="*/ 82550 h 139700"/>
                <a:gd name="connsiteX2-55" fmla="*/ 2108200 w 4349750"/>
                <a:gd name="connsiteY2-56" fmla="*/ 25400 h 139700"/>
                <a:gd name="connsiteX3-57" fmla="*/ 3384550 w 4349750"/>
                <a:gd name="connsiteY3-58" fmla="*/ 139700 h 139700"/>
                <a:gd name="connsiteX4-59" fmla="*/ 4349750 w 4349750"/>
                <a:gd name="connsiteY4-60" fmla="*/ 0 h 139700"/>
                <a:gd name="connsiteX0-61" fmla="*/ 0 w 4349750"/>
                <a:gd name="connsiteY0-62" fmla="*/ 25400 h 146546"/>
                <a:gd name="connsiteX1-63" fmla="*/ 927100 w 4349750"/>
                <a:gd name="connsiteY1-64" fmla="*/ 82550 h 146546"/>
                <a:gd name="connsiteX2-65" fmla="*/ 2108200 w 4349750"/>
                <a:gd name="connsiteY2-66" fmla="*/ 25400 h 146546"/>
                <a:gd name="connsiteX3-67" fmla="*/ 3384550 w 4349750"/>
                <a:gd name="connsiteY3-68" fmla="*/ 139700 h 146546"/>
                <a:gd name="connsiteX4-69" fmla="*/ 4349750 w 4349750"/>
                <a:gd name="connsiteY4-70" fmla="*/ 0 h 146546"/>
                <a:gd name="connsiteX0-71" fmla="*/ 0 w 4349750"/>
                <a:gd name="connsiteY0-72" fmla="*/ 25400 h 146546"/>
                <a:gd name="connsiteX1-73" fmla="*/ 927100 w 4349750"/>
                <a:gd name="connsiteY1-74" fmla="*/ 82550 h 146546"/>
                <a:gd name="connsiteX2-75" fmla="*/ 2108200 w 4349750"/>
                <a:gd name="connsiteY2-76" fmla="*/ 25400 h 146546"/>
                <a:gd name="connsiteX3-77" fmla="*/ 3384550 w 4349750"/>
                <a:gd name="connsiteY3-78" fmla="*/ 139700 h 146546"/>
                <a:gd name="connsiteX4-79" fmla="*/ 4349750 w 4349750"/>
                <a:gd name="connsiteY4-80" fmla="*/ 0 h 146546"/>
                <a:gd name="connsiteX0-81" fmla="*/ 0 w 4349750"/>
                <a:gd name="connsiteY0-82" fmla="*/ 25400 h 146546"/>
                <a:gd name="connsiteX1-83" fmla="*/ 927100 w 4349750"/>
                <a:gd name="connsiteY1-84" fmla="*/ 82550 h 146546"/>
                <a:gd name="connsiteX2-85" fmla="*/ 2108200 w 4349750"/>
                <a:gd name="connsiteY2-86" fmla="*/ 25400 h 146546"/>
                <a:gd name="connsiteX3-87" fmla="*/ 3384550 w 4349750"/>
                <a:gd name="connsiteY3-88" fmla="*/ 139700 h 146546"/>
                <a:gd name="connsiteX4-89" fmla="*/ 4349750 w 4349750"/>
                <a:gd name="connsiteY4-90" fmla="*/ 0 h 146546"/>
                <a:gd name="connsiteX0-91" fmla="*/ 0 w 4349750"/>
                <a:gd name="connsiteY0-92" fmla="*/ 25400 h 143725"/>
                <a:gd name="connsiteX1-93" fmla="*/ 927100 w 4349750"/>
                <a:gd name="connsiteY1-94" fmla="*/ 82550 h 143725"/>
                <a:gd name="connsiteX2-95" fmla="*/ 2108200 w 4349750"/>
                <a:gd name="connsiteY2-96" fmla="*/ 25400 h 143725"/>
                <a:gd name="connsiteX3-97" fmla="*/ 3384550 w 4349750"/>
                <a:gd name="connsiteY3-98" fmla="*/ 139700 h 143725"/>
                <a:gd name="connsiteX4-99" fmla="*/ 4349750 w 4349750"/>
                <a:gd name="connsiteY4-100" fmla="*/ 0 h 143725"/>
                <a:gd name="connsiteX0-101" fmla="*/ 0 w 4349750"/>
                <a:gd name="connsiteY0-102" fmla="*/ 25400 h 142912"/>
                <a:gd name="connsiteX1-103" fmla="*/ 927100 w 4349750"/>
                <a:gd name="connsiteY1-104" fmla="*/ 82550 h 142912"/>
                <a:gd name="connsiteX2-105" fmla="*/ 2108200 w 4349750"/>
                <a:gd name="connsiteY2-106" fmla="*/ 25400 h 142912"/>
                <a:gd name="connsiteX3-107" fmla="*/ 3384550 w 4349750"/>
                <a:gd name="connsiteY3-108" fmla="*/ 139700 h 142912"/>
                <a:gd name="connsiteX4-109" fmla="*/ 4349750 w 4349750"/>
                <a:gd name="connsiteY4-110" fmla="*/ 0 h 142912"/>
                <a:gd name="connsiteX0-111" fmla="*/ 0 w 4349750"/>
                <a:gd name="connsiteY0-112" fmla="*/ 25400 h 139816"/>
                <a:gd name="connsiteX1-113" fmla="*/ 927100 w 4349750"/>
                <a:gd name="connsiteY1-114" fmla="*/ 82550 h 139816"/>
                <a:gd name="connsiteX2-115" fmla="*/ 2159000 w 4349750"/>
                <a:gd name="connsiteY2-116" fmla="*/ 25400 h 139816"/>
                <a:gd name="connsiteX3-117" fmla="*/ 3384550 w 4349750"/>
                <a:gd name="connsiteY3-118" fmla="*/ 139700 h 139816"/>
                <a:gd name="connsiteX4-119" fmla="*/ 4349750 w 4349750"/>
                <a:gd name="connsiteY4-120" fmla="*/ 0 h 139816"/>
                <a:gd name="connsiteX0-121" fmla="*/ 0 w 4349750"/>
                <a:gd name="connsiteY0-122" fmla="*/ 25400 h 133476"/>
                <a:gd name="connsiteX1-123" fmla="*/ 927100 w 4349750"/>
                <a:gd name="connsiteY1-124" fmla="*/ 82550 h 133476"/>
                <a:gd name="connsiteX2-125" fmla="*/ 2159000 w 4349750"/>
                <a:gd name="connsiteY2-126" fmla="*/ 25400 h 133476"/>
                <a:gd name="connsiteX3-127" fmla="*/ 3403600 w 4349750"/>
                <a:gd name="connsiteY3-128" fmla="*/ 133350 h 133476"/>
                <a:gd name="connsiteX4-129" fmla="*/ 4349750 w 4349750"/>
                <a:gd name="connsiteY4-130" fmla="*/ 0 h 133476"/>
                <a:gd name="connsiteX0-131" fmla="*/ 0 w 4349750"/>
                <a:gd name="connsiteY0-132" fmla="*/ 25400 h 133470"/>
                <a:gd name="connsiteX1-133" fmla="*/ 933450 w 4349750"/>
                <a:gd name="connsiteY1-134" fmla="*/ 114300 h 133470"/>
                <a:gd name="connsiteX2-135" fmla="*/ 2159000 w 4349750"/>
                <a:gd name="connsiteY2-136" fmla="*/ 25400 h 133470"/>
                <a:gd name="connsiteX3-137" fmla="*/ 3403600 w 4349750"/>
                <a:gd name="connsiteY3-138" fmla="*/ 133350 h 133470"/>
                <a:gd name="connsiteX4-139" fmla="*/ 4349750 w 4349750"/>
                <a:gd name="connsiteY4-140" fmla="*/ 0 h 133470"/>
                <a:gd name="connsiteX0-141" fmla="*/ 0 w 4349750"/>
                <a:gd name="connsiteY0-142" fmla="*/ 25400 h 146627"/>
                <a:gd name="connsiteX1-143" fmla="*/ 933450 w 4349750"/>
                <a:gd name="connsiteY1-144" fmla="*/ 114300 h 146627"/>
                <a:gd name="connsiteX2-145" fmla="*/ 2159000 w 4349750"/>
                <a:gd name="connsiteY2-146" fmla="*/ 139700 h 146627"/>
                <a:gd name="connsiteX3-147" fmla="*/ 3403600 w 4349750"/>
                <a:gd name="connsiteY3-148" fmla="*/ 133350 h 146627"/>
                <a:gd name="connsiteX4-149" fmla="*/ 4349750 w 4349750"/>
                <a:gd name="connsiteY4-150" fmla="*/ 0 h 146627"/>
                <a:gd name="connsiteX0-151" fmla="*/ 0 w 4349750"/>
                <a:gd name="connsiteY0-152" fmla="*/ 65563 h 189463"/>
                <a:gd name="connsiteX1-153" fmla="*/ 933450 w 4349750"/>
                <a:gd name="connsiteY1-154" fmla="*/ 154463 h 189463"/>
                <a:gd name="connsiteX2-155" fmla="*/ 2159000 w 4349750"/>
                <a:gd name="connsiteY2-156" fmla="*/ 179863 h 189463"/>
                <a:gd name="connsiteX3-157" fmla="*/ 2945786 w 4349750"/>
                <a:gd name="connsiteY3-158" fmla="*/ 4 h 189463"/>
                <a:gd name="connsiteX4-159" fmla="*/ 3403600 w 4349750"/>
                <a:gd name="connsiteY4-160" fmla="*/ 173513 h 189463"/>
                <a:gd name="connsiteX5" fmla="*/ 4349750 w 4349750"/>
                <a:gd name="connsiteY5" fmla="*/ 40163 h 189463"/>
                <a:gd name="connsiteX0-161" fmla="*/ 0 w 4349750"/>
                <a:gd name="connsiteY0-162" fmla="*/ 65563 h 202352"/>
                <a:gd name="connsiteX1-163" fmla="*/ 933450 w 4349750"/>
                <a:gd name="connsiteY1-164" fmla="*/ 154463 h 202352"/>
                <a:gd name="connsiteX2-165" fmla="*/ 2159000 w 4349750"/>
                <a:gd name="connsiteY2-166" fmla="*/ 179863 h 202352"/>
                <a:gd name="connsiteX3-167" fmla="*/ 2945786 w 4349750"/>
                <a:gd name="connsiteY3-168" fmla="*/ 4 h 202352"/>
                <a:gd name="connsiteX4-169" fmla="*/ 3639408 w 4349750"/>
                <a:gd name="connsiteY4-170" fmla="*/ 202088 h 202352"/>
                <a:gd name="connsiteX5-171" fmla="*/ 4349750 w 4349750"/>
                <a:gd name="connsiteY5-172" fmla="*/ 40163 h 202352"/>
                <a:gd name="connsiteX0-173" fmla="*/ 0 w 4349750"/>
                <a:gd name="connsiteY0-174" fmla="*/ 122777 h 259566"/>
                <a:gd name="connsiteX1-175" fmla="*/ 933450 w 4349750"/>
                <a:gd name="connsiteY1-176" fmla="*/ 211677 h 259566"/>
                <a:gd name="connsiteX2-177" fmla="*/ 1485590 w 4349750"/>
                <a:gd name="connsiteY2-178" fmla="*/ 67 h 259566"/>
                <a:gd name="connsiteX3-179" fmla="*/ 2159000 w 4349750"/>
                <a:gd name="connsiteY3-180" fmla="*/ 237077 h 259566"/>
                <a:gd name="connsiteX4-181" fmla="*/ 2945786 w 4349750"/>
                <a:gd name="connsiteY4-182" fmla="*/ 57218 h 259566"/>
                <a:gd name="connsiteX5-183" fmla="*/ 3639408 w 4349750"/>
                <a:gd name="connsiteY5-184" fmla="*/ 259302 h 259566"/>
                <a:gd name="connsiteX6" fmla="*/ 4349750 w 4349750"/>
                <a:gd name="connsiteY6" fmla="*/ 97377 h 259566"/>
                <a:gd name="connsiteX0-185" fmla="*/ 0 w 4349750"/>
                <a:gd name="connsiteY0-186" fmla="*/ 122775 h 259564"/>
                <a:gd name="connsiteX1-187" fmla="*/ 806477 w 4349750"/>
                <a:gd name="connsiteY1-188" fmla="*/ 221200 h 259564"/>
                <a:gd name="connsiteX2-189" fmla="*/ 1485590 w 4349750"/>
                <a:gd name="connsiteY2-190" fmla="*/ 65 h 259564"/>
                <a:gd name="connsiteX3-191" fmla="*/ 2159000 w 4349750"/>
                <a:gd name="connsiteY3-192" fmla="*/ 237075 h 259564"/>
                <a:gd name="connsiteX4-193" fmla="*/ 2945786 w 4349750"/>
                <a:gd name="connsiteY4-194" fmla="*/ 57216 h 259564"/>
                <a:gd name="connsiteX5-195" fmla="*/ 3639408 w 4349750"/>
                <a:gd name="connsiteY5-196" fmla="*/ 259300 h 259564"/>
                <a:gd name="connsiteX6-197" fmla="*/ 4349750 w 4349750"/>
                <a:gd name="connsiteY6-198" fmla="*/ 97375 h 259564"/>
                <a:gd name="connsiteX0-199" fmla="*/ 0 w 4349750"/>
                <a:gd name="connsiteY0-200" fmla="*/ 65564 h 202353"/>
                <a:gd name="connsiteX1-201" fmla="*/ 806477 w 4349750"/>
                <a:gd name="connsiteY1-202" fmla="*/ 163989 h 202353"/>
                <a:gd name="connsiteX2-203" fmla="*/ 1494660 w 4349750"/>
                <a:gd name="connsiteY2-204" fmla="*/ 47629 h 202353"/>
                <a:gd name="connsiteX3-205" fmla="*/ 2159000 w 4349750"/>
                <a:gd name="connsiteY3-206" fmla="*/ 179864 h 202353"/>
                <a:gd name="connsiteX4-207" fmla="*/ 2945786 w 4349750"/>
                <a:gd name="connsiteY4-208" fmla="*/ 5 h 202353"/>
                <a:gd name="connsiteX5-209" fmla="*/ 3639408 w 4349750"/>
                <a:gd name="connsiteY5-210" fmla="*/ 202089 h 202353"/>
                <a:gd name="connsiteX6-211" fmla="*/ 4349750 w 4349750"/>
                <a:gd name="connsiteY6-212" fmla="*/ 40164 h 202353"/>
                <a:gd name="connsiteX0-213" fmla="*/ 0 w 4349750"/>
                <a:gd name="connsiteY0-214" fmla="*/ 65564 h 192850"/>
                <a:gd name="connsiteX1-215" fmla="*/ 806477 w 4349750"/>
                <a:gd name="connsiteY1-216" fmla="*/ 163989 h 192850"/>
                <a:gd name="connsiteX2-217" fmla="*/ 1494660 w 4349750"/>
                <a:gd name="connsiteY2-218" fmla="*/ 47629 h 192850"/>
                <a:gd name="connsiteX3-219" fmla="*/ 2159000 w 4349750"/>
                <a:gd name="connsiteY3-220" fmla="*/ 179864 h 192850"/>
                <a:gd name="connsiteX4-221" fmla="*/ 2945786 w 4349750"/>
                <a:gd name="connsiteY4-222" fmla="*/ 5 h 192850"/>
                <a:gd name="connsiteX5-223" fmla="*/ 3666616 w 4349750"/>
                <a:gd name="connsiteY5-224" fmla="*/ 192564 h 192850"/>
                <a:gd name="connsiteX6-225" fmla="*/ 4349750 w 4349750"/>
                <a:gd name="connsiteY6-226" fmla="*/ 40164 h 192850"/>
                <a:gd name="connsiteX0-227" fmla="*/ 0 w 4349750"/>
                <a:gd name="connsiteY0-228" fmla="*/ 25400 h 152407"/>
                <a:gd name="connsiteX1-229" fmla="*/ 806477 w 4349750"/>
                <a:gd name="connsiteY1-230" fmla="*/ 123825 h 152407"/>
                <a:gd name="connsiteX2-231" fmla="*/ 1494660 w 4349750"/>
                <a:gd name="connsiteY2-232" fmla="*/ 7465 h 152407"/>
                <a:gd name="connsiteX3-233" fmla="*/ 2159000 w 4349750"/>
                <a:gd name="connsiteY3-234" fmla="*/ 139700 h 152407"/>
                <a:gd name="connsiteX4-235" fmla="*/ 2927647 w 4349750"/>
                <a:gd name="connsiteY4-236" fmla="*/ 7466 h 152407"/>
                <a:gd name="connsiteX5-237" fmla="*/ 3666616 w 4349750"/>
                <a:gd name="connsiteY5-238" fmla="*/ 152400 h 152407"/>
                <a:gd name="connsiteX6-239" fmla="*/ 4349750 w 4349750"/>
                <a:gd name="connsiteY6-240" fmla="*/ 0 h 152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71" y="connsiteY5-172"/>
                </a:cxn>
                <a:cxn ang="0">
                  <a:pos x="connsiteX6-197" y="connsiteY6-198"/>
                </a:cxn>
              </a:cxnLst>
              <a:rect l="l" t="t" r="r" b="b"/>
              <a:pathLst>
                <a:path w="4349750" h="152407">
                  <a:moveTo>
                    <a:pt x="0" y="25400"/>
                  </a:moveTo>
                  <a:cubicBezTo>
                    <a:pt x="309033" y="44450"/>
                    <a:pt x="557367" y="126814"/>
                    <a:pt x="806477" y="123825"/>
                  </a:cubicBezTo>
                  <a:cubicBezTo>
                    <a:pt x="1055587" y="120836"/>
                    <a:pt x="1290402" y="3232"/>
                    <a:pt x="1494660" y="7465"/>
                  </a:cubicBezTo>
                  <a:cubicBezTo>
                    <a:pt x="1698918" y="11698"/>
                    <a:pt x="1920169" y="139700"/>
                    <a:pt x="2159000" y="139700"/>
                  </a:cubicBezTo>
                  <a:cubicBezTo>
                    <a:pt x="2397831" y="139700"/>
                    <a:pt x="2720214" y="8524"/>
                    <a:pt x="2927647" y="7466"/>
                  </a:cubicBezTo>
                  <a:cubicBezTo>
                    <a:pt x="3135080" y="6408"/>
                    <a:pt x="3429599" y="153644"/>
                    <a:pt x="3666616" y="152400"/>
                  </a:cubicBezTo>
                  <a:cubicBezTo>
                    <a:pt x="3903633" y="151156"/>
                    <a:pt x="4028017" y="46567"/>
                    <a:pt x="4349750" y="0"/>
                  </a:cubicBezTo>
                </a:path>
              </a:pathLst>
            </a:custGeom>
            <a:noFill/>
            <a:ln w="6350">
              <a:gradFill>
                <a:gsLst>
                  <a:gs pos="0">
                    <a:schemeClr val="accent4"/>
                  </a:gs>
                  <a:gs pos="90000">
                    <a:schemeClr val="accent4"/>
                  </a:gs>
                  <a:gs pos="10000">
                    <a:schemeClr val="accent4"/>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5" name="文本框 34"/>
          <p:cNvSpPr txBox="1"/>
          <p:nvPr>
            <p:custDataLst>
              <p:tags r:id="rId12"/>
            </p:custDataLst>
          </p:nvPr>
        </p:nvSpPr>
        <p:spPr>
          <a:xfrm>
            <a:off x="6396912" y="2963085"/>
            <a:ext cx="2523768" cy="392415"/>
          </a:xfrm>
          <a:prstGeom prst="rect">
            <a:avLst/>
          </a:prstGeom>
          <a:noFill/>
        </p:spPr>
        <p:txBody>
          <a:bodyPr wrap="none" lIns="67500" tIns="35100" rIns="67500" bIns="35100" rtlCol="0">
            <a:normAutofit/>
          </a:bodyPr>
          <a:lstStyle/>
          <a:p>
            <a:pPr algn="l"/>
            <a:r>
              <a:rPr lang="en-US" altLang="zh-CN" b="1" spc="24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rPr>
              <a:t>综述论文的结构</a:t>
            </a:r>
            <a:endParaRPr lang="en-US" altLang="zh-CN" b="1" spc="240">
              <a:solidFill>
                <a:schemeClr val="accent1">
                  <a:lumMod val="75000"/>
                </a:schemeClr>
              </a:solidFill>
              <a:uFillTx/>
              <a:latin typeface="微软雅黑" panose="020B0503020204020204" charset="-122"/>
              <a:ea typeface="微软雅黑" panose="020B0503020204020204" charset="-122"/>
              <a:cs typeface="微软雅黑" panose="020B0503020204020204" charset="-122"/>
            </a:endParaRPr>
          </a:p>
          <a:p>
            <a:endParaRPr lang="zh-CN" altLang="en-US" spc="225" dirty="0">
              <a:solidFill>
                <a:srgbClr val="51B9D6"/>
              </a:solidFill>
            </a:endParaRPr>
          </a:p>
        </p:txBody>
      </p:sp>
      <p:sp>
        <p:nvSpPr>
          <p:cNvPr id="36" name="矩形 35"/>
          <p:cNvSpPr/>
          <p:nvPr>
            <p:custDataLst>
              <p:tags r:id="rId13"/>
            </p:custDataLst>
          </p:nvPr>
        </p:nvSpPr>
        <p:spPr>
          <a:xfrm>
            <a:off x="5994400" y="2963085"/>
            <a:ext cx="391500" cy="392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b="1" spc="225" dirty="0">
                <a:solidFill>
                  <a:schemeClr val="bg1"/>
                </a:solidFill>
              </a:rPr>
              <a:t>2</a:t>
            </a:r>
            <a:endParaRPr lang="zh-CN" altLang="en-US" sz="2100" b="1" spc="225" dirty="0">
              <a:solidFill>
                <a:schemeClr val="bg1"/>
              </a:solidFill>
            </a:endParaRPr>
          </a:p>
        </p:txBody>
      </p:sp>
      <p:grpSp>
        <p:nvGrpSpPr>
          <p:cNvPr id="37" name="组合 36"/>
          <p:cNvGrpSpPr/>
          <p:nvPr>
            <p:custDataLst>
              <p:tags r:id="rId14"/>
            </p:custDataLst>
          </p:nvPr>
        </p:nvGrpSpPr>
        <p:grpSpPr>
          <a:xfrm>
            <a:off x="6467477" y="3316085"/>
            <a:ext cx="2284572" cy="78830"/>
            <a:chOff x="1268730" y="4202584"/>
            <a:chExt cx="4568190" cy="249754"/>
          </a:xfrm>
        </p:grpSpPr>
        <p:sp>
          <p:nvSpPr>
            <p:cNvPr id="38" name="任意多边形 51"/>
            <p:cNvSpPr/>
            <p:nvPr>
              <p:custDataLst>
                <p:tags r:id="rId15"/>
              </p:custDataLst>
            </p:nvPr>
          </p:nvSpPr>
          <p:spPr>
            <a:xfrm>
              <a:off x="1268730" y="4202584"/>
              <a:ext cx="4568190" cy="152407"/>
            </a:xfrm>
            <a:custGeom>
              <a:avLst/>
              <a:gdLst>
                <a:gd name="connsiteX0" fmla="*/ 0 w 4349750"/>
                <a:gd name="connsiteY0" fmla="*/ 25400 h 139700"/>
                <a:gd name="connsiteX1" fmla="*/ 927100 w 4349750"/>
                <a:gd name="connsiteY1" fmla="*/ 82550 h 139700"/>
                <a:gd name="connsiteX2" fmla="*/ 2108200 w 4349750"/>
                <a:gd name="connsiteY2" fmla="*/ 25400 h 139700"/>
                <a:gd name="connsiteX3" fmla="*/ 3384550 w 4349750"/>
                <a:gd name="connsiteY3" fmla="*/ 139700 h 139700"/>
                <a:gd name="connsiteX4" fmla="*/ 4349750 w 4349750"/>
                <a:gd name="connsiteY4" fmla="*/ 0 h 139700"/>
                <a:gd name="connsiteX0-1" fmla="*/ 0 w 4349750"/>
                <a:gd name="connsiteY0-2" fmla="*/ 25400 h 139700"/>
                <a:gd name="connsiteX1-3" fmla="*/ 927100 w 4349750"/>
                <a:gd name="connsiteY1-4" fmla="*/ 82550 h 139700"/>
                <a:gd name="connsiteX2-5" fmla="*/ 2108200 w 4349750"/>
                <a:gd name="connsiteY2-6" fmla="*/ 25400 h 139700"/>
                <a:gd name="connsiteX3-7" fmla="*/ 3384550 w 4349750"/>
                <a:gd name="connsiteY3-8" fmla="*/ 139700 h 139700"/>
                <a:gd name="connsiteX4-9" fmla="*/ 4349750 w 4349750"/>
                <a:gd name="connsiteY4-10" fmla="*/ 0 h 139700"/>
                <a:gd name="connsiteX0-11" fmla="*/ 0 w 4349750"/>
                <a:gd name="connsiteY0-12" fmla="*/ 25400 h 139700"/>
                <a:gd name="connsiteX1-13" fmla="*/ 927100 w 4349750"/>
                <a:gd name="connsiteY1-14" fmla="*/ 82550 h 139700"/>
                <a:gd name="connsiteX2-15" fmla="*/ 2108200 w 4349750"/>
                <a:gd name="connsiteY2-16" fmla="*/ 25400 h 139700"/>
                <a:gd name="connsiteX3-17" fmla="*/ 3384550 w 4349750"/>
                <a:gd name="connsiteY3-18" fmla="*/ 139700 h 139700"/>
                <a:gd name="connsiteX4-19" fmla="*/ 4349750 w 4349750"/>
                <a:gd name="connsiteY4-20" fmla="*/ 0 h 139700"/>
                <a:gd name="connsiteX0-21" fmla="*/ 0 w 4349750"/>
                <a:gd name="connsiteY0-22" fmla="*/ 25400 h 139700"/>
                <a:gd name="connsiteX1-23" fmla="*/ 927100 w 4349750"/>
                <a:gd name="connsiteY1-24" fmla="*/ 82550 h 139700"/>
                <a:gd name="connsiteX2-25" fmla="*/ 2108200 w 4349750"/>
                <a:gd name="connsiteY2-26" fmla="*/ 25400 h 139700"/>
                <a:gd name="connsiteX3-27" fmla="*/ 3384550 w 4349750"/>
                <a:gd name="connsiteY3-28" fmla="*/ 139700 h 139700"/>
                <a:gd name="connsiteX4-29" fmla="*/ 4349750 w 4349750"/>
                <a:gd name="connsiteY4-30" fmla="*/ 0 h 139700"/>
                <a:gd name="connsiteX0-31" fmla="*/ 0 w 4349750"/>
                <a:gd name="connsiteY0-32" fmla="*/ 25400 h 139700"/>
                <a:gd name="connsiteX1-33" fmla="*/ 927100 w 4349750"/>
                <a:gd name="connsiteY1-34" fmla="*/ 82550 h 139700"/>
                <a:gd name="connsiteX2-35" fmla="*/ 2108200 w 4349750"/>
                <a:gd name="connsiteY2-36" fmla="*/ 25400 h 139700"/>
                <a:gd name="connsiteX3-37" fmla="*/ 3384550 w 4349750"/>
                <a:gd name="connsiteY3-38" fmla="*/ 139700 h 139700"/>
                <a:gd name="connsiteX4-39" fmla="*/ 4349750 w 4349750"/>
                <a:gd name="connsiteY4-40" fmla="*/ 0 h 139700"/>
                <a:gd name="connsiteX0-41" fmla="*/ 0 w 4349750"/>
                <a:gd name="connsiteY0-42" fmla="*/ 25400 h 139700"/>
                <a:gd name="connsiteX1-43" fmla="*/ 927100 w 4349750"/>
                <a:gd name="connsiteY1-44" fmla="*/ 82550 h 139700"/>
                <a:gd name="connsiteX2-45" fmla="*/ 2108200 w 4349750"/>
                <a:gd name="connsiteY2-46" fmla="*/ 25400 h 139700"/>
                <a:gd name="connsiteX3-47" fmla="*/ 3384550 w 4349750"/>
                <a:gd name="connsiteY3-48" fmla="*/ 139700 h 139700"/>
                <a:gd name="connsiteX4-49" fmla="*/ 4349750 w 4349750"/>
                <a:gd name="connsiteY4-50" fmla="*/ 0 h 139700"/>
                <a:gd name="connsiteX0-51" fmla="*/ 0 w 4349750"/>
                <a:gd name="connsiteY0-52" fmla="*/ 25400 h 139700"/>
                <a:gd name="connsiteX1-53" fmla="*/ 927100 w 4349750"/>
                <a:gd name="connsiteY1-54" fmla="*/ 82550 h 139700"/>
                <a:gd name="connsiteX2-55" fmla="*/ 2108200 w 4349750"/>
                <a:gd name="connsiteY2-56" fmla="*/ 25400 h 139700"/>
                <a:gd name="connsiteX3-57" fmla="*/ 3384550 w 4349750"/>
                <a:gd name="connsiteY3-58" fmla="*/ 139700 h 139700"/>
                <a:gd name="connsiteX4-59" fmla="*/ 4349750 w 4349750"/>
                <a:gd name="connsiteY4-60" fmla="*/ 0 h 139700"/>
                <a:gd name="connsiteX0-61" fmla="*/ 0 w 4349750"/>
                <a:gd name="connsiteY0-62" fmla="*/ 25400 h 146546"/>
                <a:gd name="connsiteX1-63" fmla="*/ 927100 w 4349750"/>
                <a:gd name="connsiteY1-64" fmla="*/ 82550 h 146546"/>
                <a:gd name="connsiteX2-65" fmla="*/ 2108200 w 4349750"/>
                <a:gd name="connsiteY2-66" fmla="*/ 25400 h 146546"/>
                <a:gd name="connsiteX3-67" fmla="*/ 3384550 w 4349750"/>
                <a:gd name="connsiteY3-68" fmla="*/ 139700 h 146546"/>
                <a:gd name="connsiteX4-69" fmla="*/ 4349750 w 4349750"/>
                <a:gd name="connsiteY4-70" fmla="*/ 0 h 146546"/>
                <a:gd name="connsiteX0-71" fmla="*/ 0 w 4349750"/>
                <a:gd name="connsiteY0-72" fmla="*/ 25400 h 146546"/>
                <a:gd name="connsiteX1-73" fmla="*/ 927100 w 4349750"/>
                <a:gd name="connsiteY1-74" fmla="*/ 82550 h 146546"/>
                <a:gd name="connsiteX2-75" fmla="*/ 2108200 w 4349750"/>
                <a:gd name="connsiteY2-76" fmla="*/ 25400 h 146546"/>
                <a:gd name="connsiteX3-77" fmla="*/ 3384550 w 4349750"/>
                <a:gd name="connsiteY3-78" fmla="*/ 139700 h 146546"/>
                <a:gd name="connsiteX4-79" fmla="*/ 4349750 w 4349750"/>
                <a:gd name="connsiteY4-80" fmla="*/ 0 h 146546"/>
                <a:gd name="connsiteX0-81" fmla="*/ 0 w 4349750"/>
                <a:gd name="connsiteY0-82" fmla="*/ 25400 h 146546"/>
                <a:gd name="connsiteX1-83" fmla="*/ 927100 w 4349750"/>
                <a:gd name="connsiteY1-84" fmla="*/ 82550 h 146546"/>
                <a:gd name="connsiteX2-85" fmla="*/ 2108200 w 4349750"/>
                <a:gd name="connsiteY2-86" fmla="*/ 25400 h 146546"/>
                <a:gd name="connsiteX3-87" fmla="*/ 3384550 w 4349750"/>
                <a:gd name="connsiteY3-88" fmla="*/ 139700 h 146546"/>
                <a:gd name="connsiteX4-89" fmla="*/ 4349750 w 4349750"/>
                <a:gd name="connsiteY4-90" fmla="*/ 0 h 146546"/>
                <a:gd name="connsiteX0-91" fmla="*/ 0 w 4349750"/>
                <a:gd name="connsiteY0-92" fmla="*/ 25400 h 143725"/>
                <a:gd name="connsiteX1-93" fmla="*/ 927100 w 4349750"/>
                <a:gd name="connsiteY1-94" fmla="*/ 82550 h 143725"/>
                <a:gd name="connsiteX2-95" fmla="*/ 2108200 w 4349750"/>
                <a:gd name="connsiteY2-96" fmla="*/ 25400 h 143725"/>
                <a:gd name="connsiteX3-97" fmla="*/ 3384550 w 4349750"/>
                <a:gd name="connsiteY3-98" fmla="*/ 139700 h 143725"/>
                <a:gd name="connsiteX4-99" fmla="*/ 4349750 w 4349750"/>
                <a:gd name="connsiteY4-100" fmla="*/ 0 h 143725"/>
                <a:gd name="connsiteX0-101" fmla="*/ 0 w 4349750"/>
                <a:gd name="connsiteY0-102" fmla="*/ 25400 h 142912"/>
                <a:gd name="connsiteX1-103" fmla="*/ 927100 w 4349750"/>
                <a:gd name="connsiteY1-104" fmla="*/ 82550 h 142912"/>
                <a:gd name="connsiteX2-105" fmla="*/ 2108200 w 4349750"/>
                <a:gd name="connsiteY2-106" fmla="*/ 25400 h 142912"/>
                <a:gd name="connsiteX3-107" fmla="*/ 3384550 w 4349750"/>
                <a:gd name="connsiteY3-108" fmla="*/ 139700 h 142912"/>
                <a:gd name="connsiteX4-109" fmla="*/ 4349750 w 4349750"/>
                <a:gd name="connsiteY4-110" fmla="*/ 0 h 142912"/>
                <a:gd name="connsiteX0-111" fmla="*/ 0 w 4349750"/>
                <a:gd name="connsiteY0-112" fmla="*/ 25400 h 139816"/>
                <a:gd name="connsiteX1-113" fmla="*/ 927100 w 4349750"/>
                <a:gd name="connsiteY1-114" fmla="*/ 82550 h 139816"/>
                <a:gd name="connsiteX2-115" fmla="*/ 2159000 w 4349750"/>
                <a:gd name="connsiteY2-116" fmla="*/ 25400 h 139816"/>
                <a:gd name="connsiteX3-117" fmla="*/ 3384550 w 4349750"/>
                <a:gd name="connsiteY3-118" fmla="*/ 139700 h 139816"/>
                <a:gd name="connsiteX4-119" fmla="*/ 4349750 w 4349750"/>
                <a:gd name="connsiteY4-120" fmla="*/ 0 h 139816"/>
                <a:gd name="connsiteX0-121" fmla="*/ 0 w 4349750"/>
                <a:gd name="connsiteY0-122" fmla="*/ 25400 h 133476"/>
                <a:gd name="connsiteX1-123" fmla="*/ 927100 w 4349750"/>
                <a:gd name="connsiteY1-124" fmla="*/ 82550 h 133476"/>
                <a:gd name="connsiteX2-125" fmla="*/ 2159000 w 4349750"/>
                <a:gd name="connsiteY2-126" fmla="*/ 25400 h 133476"/>
                <a:gd name="connsiteX3-127" fmla="*/ 3403600 w 4349750"/>
                <a:gd name="connsiteY3-128" fmla="*/ 133350 h 133476"/>
                <a:gd name="connsiteX4-129" fmla="*/ 4349750 w 4349750"/>
                <a:gd name="connsiteY4-130" fmla="*/ 0 h 133476"/>
                <a:gd name="connsiteX0-131" fmla="*/ 0 w 4349750"/>
                <a:gd name="connsiteY0-132" fmla="*/ 25400 h 133470"/>
                <a:gd name="connsiteX1-133" fmla="*/ 933450 w 4349750"/>
                <a:gd name="connsiteY1-134" fmla="*/ 114300 h 133470"/>
                <a:gd name="connsiteX2-135" fmla="*/ 2159000 w 4349750"/>
                <a:gd name="connsiteY2-136" fmla="*/ 25400 h 133470"/>
                <a:gd name="connsiteX3-137" fmla="*/ 3403600 w 4349750"/>
                <a:gd name="connsiteY3-138" fmla="*/ 133350 h 133470"/>
                <a:gd name="connsiteX4-139" fmla="*/ 4349750 w 4349750"/>
                <a:gd name="connsiteY4-140" fmla="*/ 0 h 133470"/>
                <a:gd name="connsiteX0-141" fmla="*/ 0 w 4349750"/>
                <a:gd name="connsiteY0-142" fmla="*/ 25400 h 146627"/>
                <a:gd name="connsiteX1-143" fmla="*/ 933450 w 4349750"/>
                <a:gd name="connsiteY1-144" fmla="*/ 114300 h 146627"/>
                <a:gd name="connsiteX2-145" fmla="*/ 2159000 w 4349750"/>
                <a:gd name="connsiteY2-146" fmla="*/ 139700 h 146627"/>
                <a:gd name="connsiteX3-147" fmla="*/ 3403600 w 4349750"/>
                <a:gd name="connsiteY3-148" fmla="*/ 133350 h 146627"/>
                <a:gd name="connsiteX4-149" fmla="*/ 4349750 w 4349750"/>
                <a:gd name="connsiteY4-150" fmla="*/ 0 h 146627"/>
                <a:gd name="connsiteX0-151" fmla="*/ 0 w 4349750"/>
                <a:gd name="connsiteY0-152" fmla="*/ 65563 h 189463"/>
                <a:gd name="connsiteX1-153" fmla="*/ 933450 w 4349750"/>
                <a:gd name="connsiteY1-154" fmla="*/ 154463 h 189463"/>
                <a:gd name="connsiteX2-155" fmla="*/ 2159000 w 4349750"/>
                <a:gd name="connsiteY2-156" fmla="*/ 179863 h 189463"/>
                <a:gd name="connsiteX3-157" fmla="*/ 2945786 w 4349750"/>
                <a:gd name="connsiteY3-158" fmla="*/ 4 h 189463"/>
                <a:gd name="connsiteX4-159" fmla="*/ 3403600 w 4349750"/>
                <a:gd name="connsiteY4-160" fmla="*/ 173513 h 189463"/>
                <a:gd name="connsiteX5" fmla="*/ 4349750 w 4349750"/>
                <a:gd name="connsiteY5" fmla="*/ 40163 h 189463"/>
                <a:gd name="connsiteX0-161" fmla="*/ 0 w 4349750"/>
                <a:gd name="connsiteY0-162" fmla="*/ 65563 h 202352"/>
                <a:gd name="connsiteX1-163" fmla="*/ 933450 w 4349750"/>
                <a:gd name="connsiteY1-164" fmla="*/ 154463 h 202352"/>
                <a:gd name="connsiteX2-165" fmla="*/ 2159000 w 4349750"/>
                <a:gd name="connsiteY2-166" fmla="*/ 179863 h 202352"/>
                <a:gd name="connsiteX3-167" fmla="*/ 2945786 w 4349750"/>
                <a:gd name="connsiteY3-168" fmla="*/ 4 h 202352"/>
                <a:gd name="connsiteX4-169" fmla="*/ 3639408 w 4349750"/>
                <a:gd name="connsiteY4-170" fmla="*/ 202088 h 202352"/>
                <a:gd name="connsiteX5-171" fmla="*/ 4349750 w 4349750"/>
                <a:gd name="connsiteY5-172" fmla="*/ 40163 h 202352"/>
                <a:gd name="connsiteX0-173" fmla="*/ 0 w 4349750"/>
                <a:gd name="connsiteY0-174" fmla="*/ 122777 h 259566"/>
                <a:gd name="connsiteX1-175" fmla="*/ 933450 w 4349750"/>
                <a:gd name="connsiteY1-176" fmla="*/ 211677 h 259566"/>
                <a:gd name="connsiteX2-177" fmla="*/ 1485590 w 4349750"/>
                <a:gd name="connsiteY2-178" fmla="*/ 67 h 259566"/>
                <a:gd name="connsiteX3-179" fmla="*/ 2159000 w 4349750"/>
                <a:gd name="connsiteY3-180" fmla="*/ 237077 h 259566"/>
                <a:gd name="connsiteX4-181" fmla="*/ 2945786 w 4349750"/>
                <a:gd name="connsiteY4-182" fmla="*/ 57218 h 259566"/>
                <a:gd name="connsiteX5-183" fmla="*/ 3639408 w 4349750"/>
                <a:gd name="connsiteY5-184" fmla="*/ 259302 h 259566"/>
                <a:gd name="connsiteX6" fmla="*/ 4349750 w 4349750"/>
                <a:gd name="connsiteY6" fmla="*/ 97377 h 259566"/>
                <a:gd name="connsiteX0-185" fmla="*/ 0 w 4349750"/>
                <a:gd name="connsiteY0-186" fmla="*/ 122775 h 259564"/>
                <a:gd name="connsiteX1-187" fmla="*/ 806477 w 4349750"/>
                <a:gd name="connsiteY1-188" fmla="*/ 221200 h 259564"/>
                <a:gd name="connsiteX2-189" fmla="*/ 1485590 w 4349750"/>
                <a:gd name="connsiteY2-190" fmla="*/ 65 h 259564"/>
                <a:gd name="connsiteX3-191" fmla="*/ 2159000 w 4349750"/>
                <a:gd name="connsiteY3-192" fmla="*/ 237075 h 259564"/>
                <a:gd name="connsiteX4-193" fmla="*/ 2945786 w 4349750"/>
                <a:gd name="connsiteY4-194" fmla="*/ 57216 h 259564"/>
                <a:gd name="connsiteX5-195" fmla="*/ 3639408 w 4349750"/>
                <a:gd name="connsiteY5-196" fmla="*/ 259300 h 259564"/>
                <a:gd name="connsiteX6-197" fmla="*/ 4349750 w 4349750"/>
                <a:gd name="connsiteY6-198" fmla="*/ 97375 h 259564"/>
                <a:gd name="connsiteX0-199" fmla="*/ 0 w 4349750"/>
                <a:gd name="connsiteY0-200" fmla="*/ 65564 h 202353"/>
                <a:gd name="connsiteX1-201" fmla="*/ 806477 w 4349750"/>
                <a:gd name="connsiteY1-202" fmla="*/ 163989 h 202353"/>
                <a:gd name="connsiteX2-203" fmla="*/ 1494660 w 4349750"/>
                <a:gd name="connsiteY2-204" fmla="*/ 47629 h 202353"/>
                <a:gd name="connsiteX3-205" fmla="*/ 2159000 w 4349750"/>
                <a:gd name="connsiteY3-206" fmla="*/ 179864 h 202353"/>
                <a:gd name="connsiteX4-207" fmla="*/ 2945786 w 4349750"/>
                <a:gd name="connsiteY4-208" fmla="*/ 5 h 202353"/>
                <a:gd name="connsiteX5-209" fmla="*/ 3639408 w 4349750"/>
                <a:gd name="connsiteY5-210" fmla="*/ 202089 h 202353"/>
                <a:gd name="connsiteX6-211" fmla="*/ 4349750 w 4349750"/>
                <a:gd name="connsiteY6-212" fmla="*/ 40164 h 202353"/>
                <a:gd name="connsiteX0-213" fmla="*/ 0 w 4349750"/>
                <a:gd name="connsiteY0-214" fmla="*/ 65564 h 192850"/>
                <a:gd name="connsiteX1-215" fmla="*/ 806477 w 4349750"/>
                <a:gd name="connsiteY1-216" fmla="*/ 163989 h 192850"/>
                <a:gd name="connsiteX2-217" fmla="*/ 1494660 w 4349750"/>
                <a:gd name="connsiteY2-218" fmla="*/ 47629 h 192850"/>
                <a:gd name="connsiteX3-219" fmla="*/ 2159000 w 4349750"/>
                <a:gd name="connsiteY3-220" fmla="*/ 179864 h 192850"/>
                <a:gd name="connsiteX4-221" fmla="*/ 2945786 w 4349750"/>
                <a:gd name="connsiteY4-222" fmla="*/ 5 h 192850"/>
                <a:gd name="connsiteX5-223" fmla="*/ 3666616 w 4349750"/>
                <a:gd name="connsiteY5-224" fmla="*/ 192564 h 192850"/>
                <a:gd name="connsiteX6-225" fmla="*/ 4349750 w 4349750"/>
                <a:gd name="connsiteY6-226" fmla="*/ 40164 h 192850"/>
                <a:gd name="connsiteX0-227" fmla="*/ 0 w 4349750"/>
                <a:gd name="connsiteY0-228" fmla="*/ 25400 h 152407"/>
                <a:gd name="connsiteX1-229" fmla="*/ 806477 w 4349750"/>
                <a:gd name="connsiteY1-230" fmla="*/ 123825 h 152407"/>
                <a:gd name="connsiteX2-231" fmla="*/ 1494660 w 4349750"/>
                <a:gd name="connsiteY2-232" fmla="*/ 7465 h 152407"/>
                <a:gd name="connsiteX3-233" fmla="*/ 2159000 w 4349750"/>
                <a:gd name="connsiteY3-234" fmla="*/ 139700 h 152407"/>
                <a:gd name="connsiteX4-235" fmla="*/ 2927647 w 4349750"/>
                <a:gd name="connsiteY4-236" fmla="*/ 7466 h 152407"/>
                <a:gd name="connsiteX5-237" fmla="*/ 3666616 w 4349750"/>
                <a:gd name="connsiteY5-238" fmla="*/ 152400 h 152407"/>
                <a:gd name="connsiteX6-239" fmla="*/ 4349750 w 4349750"/>
                <a:gd name="connsiteY6-240" fmla="*/ 0 h 152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71" y="connsiteY5-172"/>
                </a:cxn>
                <a:cxn ang="0">
                  <a:pos x="connsiteX6-197" y="connsiteY6-198"/>
                </a:cxn>
              </a:cxnLst>
              <a:rect l="l" t="t" r="r" b="b"/>
              <a:pathLst>
                <a:path w="4349750" h="152407">
                  <a:moveTo>
                    <a:pt x="0" y="25400"/>
                  </a:moveTo>
                  <a:cubicBezTo>
                    <a:pt x="309033" y="44450"/>
                    <a:pt x="557367" y="126814"/>
                    <a:pt x="806477" y="123825"/>
                  </a:cubicBezTo>
                  <a:cubicBezTo>
                    <a:pt x="1055587" y="120836"/>
                    <a:pt x="1290402" y="3232"/>
                    <a:pt x="1494660" y="7465"/>
                  </a:cubicBezTo>
                  <a:cubicBezTo>
                    <a:pt x="1698918" y="11698"/>
                    <a:pt x="1920169" y="139700"/>
                    <a:pt x="2159000" y="139700"/>
                  </a:cubicBezTo>
                  <a:cubicBezTo>
                    <a:pt x="2397831" y="139700"/>
                    <a:pt x="2720214" y="8524"/>
                    <a:pt x="2927647" y="7466"/>
                  </a:cubicBezTo>
                  <a:cubicBezTo>
                    <a:pt x="3135080" y="6408"/>
                    <a:pt x="3429599" y="153644"/>
                    <a:pt x="3666616" y="152400"/>
                  </a:cubicBezTo>
                  <a:cubicBezTo>
                    <a:pt x="3903633" y="151156"/>
                    <a:pt x="4028017" y="46567"/>
                    <a:pt x="4349750" y="0"/>
                  </a:cubicBezTo>
                </a:path>
              </a:pathLst>
            </a:custGeom>
            <a:noFill/>
            <a:ln w="6350">
              <a:gradFill>
                <a:gsLst>
                  <a:gs pos="0">
                    <a:schemeClr val="accent4"/>
                  </a:gs>
                  <a:gs pos="90000">
                    <a:schemeClr val="accent4"/>
                  </a:gs>
                  <a:gs pos="10000">
                    <a:schemeClr val="accent4"/>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任意多边形 52"/>
            <p:cNvSpPr/>
            <p:nvPr>
              <p:custDataLst>
                <p:tags r:id="rId16"/>
              </p:custDataLst>
            </p:nvPr>
          </p:nvSpPr>
          <p:spPr>
            <a:xfrm>
              <a:off x="1268730" y="4299931"/>
              <a:ext cx="4568190" cy="152407"/>
            </a:xfrm>
            <a:custGeom>
              <a:avLst/>
              <a:gdLst>
                <a:gd name="connsiteX0" fmla="*/ 0 w 4349750"/>
                <a:gd name="connsiteY0" fmla="*/ 25400 h 139700"/>
                <a:gd name="connsiteX1" fmla="*/ 927100 w 4349750"/>
                <a:gd name="connsiteY1" fmla="*/ 82550 h 139700"/>
                <a:gd name="connsiteX2" fmla="*/ 2108200 w 4349750"/>
                <a:gd name="connsiteY2" fmla="*/ 25400 h 139700"/>
                <a:gd name="connsiteX3" fmla="*/ 3384550 w 4349750"/>
                <a:gd name="connsiteY3" fmla="*/ 139700 h 139700"/>
                <a:gd name="connsiteX4" fmla="*/ 4349750 w 4349750"/>
                <a:gd name="connsiteY4" fmla="*/ 0 h 139700"/>
                <a:gd name="connsiteX0-1" fmla="*/ 0 w 4349750"/>
                <a:gd name="connsiteY0-2" fmla="*/ 25400 h 139700"/>
                <a:gd name="connsiteX1-3" fmla="*/ 927100 w 4349750"/>
                <a:gd name="connsiteY1-4" fmla="*/ 82550 h 139700"/>
                <a:gd name="connsiteX2-5" fmla="*/ 2108200 w 4349750"/>
                <a:gd name="connsiteY2-6" fmla="*/ 25400 h 139700"/>
                <a:gd name="connsiteX3-7" fmla="*/ 3384550 w 4349750"/>
                <a:gd name="connsiteY3-8" fmla="*/ 139700 h 139700"/>
                <a:gd name="connsiteX4-9" fmla="*/ 4349750 w 4349750"/>
                <a:gd name="connsiteY4-10" fmla="*/ 0 h 139700"/>
                <a:gd name="connsiteX0-11" fmla="*/ 0 w 4349750"/>
                <a:gd name="connsiteY0-12" fmla="*/ 25400 h 139700"/>
                <a:gd name="connsiteX1-13" fmla="*/ 927100 w 4349750"/>
                <a:gd name="connsiteY1-14" fmla="*/ 82550 h 139700"/>
                <a:gd name="connsiteX2-15" fmla="*/ 2108200 w 4349750"/>
                <a:gd name="connsiteY2-16" fmla="*/ 25400 h 139700"/>
                <a:gd name="connsiteX3-17" fmla="*/ 3384550 w 4349750"/>
                <a:gd name="connsiteY3-18" fmla="*/ 139700 h 139700"/>
                <a:gd name="connsiteX4-19" fmla="*/ 4349750 w 4349750"/>
                <a:gd name="connsiteY4-20" fmla="*/ 0 h 139700"/>
                <a:gd name="connsiteX0-21" fmla="*/ 0 w 4349750"/>
                <a:gd name="connsiteY0-22" fmla="*/ 25400 h 139700"/>
                <a:gd name="connsiteX1-23" fmla="*/ 927100 w 4349750"/>
                <a:gd name="connsiteY1-24" fmla="*/ 82550 h 139700"/>
                <a:gd name="connsiteX2-25" fmla="*/ 2108200 w 4349750"/>
                <a:gd name="connsiteY2-26" fmla="*/ 25400 h 139700"/>
                <a:gd name="connsiteX3-27" fmla="*/ 3384550 w 4349750"/>
                <a:gd name="connsiteY3-28" fmla="*/ 139700 h 139700"/>
                <a:gd name="connsiteX4-29" fmla="*/ 4349750 w 4349750"/>
                <a:gd name="connsiteY4-30" fmla="*/ 0 h 139700"/>
                <a:gd name="connsiteX0-31" fmla="*/ 0 w 4349750"/>
                <a:gd name="connsiteY0-32" fmla="*/ 25400 h 139700"/>
                <a:gd name="connsiteX1-33" fmla="*/ 927100 w 4349750"/>
                <a:gd name="connsiteY1-34" fmla="*/ 82550 h 139700"/>
                <a:gd name="connsiteX2-35" fmla="*/ 2108200 w 4349750"/>
                <a:gd name="connsiteY2-36" fmla="*/ 25400 h 139700"/>
                <a:gd name="connsiteX3-37" fmla="*/ 3384550 w 4349750"/>
                <a:gd name="connsiteY3-38" fmla="*/ 139700 h 139700"/>
                <a:gd name="connsiteX4-39" fmla="*/ 4349750 w 4349750"/>
                <a:gd name="connsiteY4-40" fmla="*/ 0 h 139700"/>
                <a:gd name="connsiteX0-41" fmla="*/ 0 w 4349750"/>
                <a:gd name="connsiteY0-42" fmla="*/ 25400 h 139700"/>
                <a:gd name="connsiteX1-43" fmla="*/ 927100 w 4349750"/>
                <a:gd name="connsiteY1-44" fmla="*/ 82550 h 139700"/>
                <a:gd name="connsiteX2-45" fmla="*/ 2108200 w 4349750"/>
                <a:gd name="connsiteY2-46" fmla="*/ 25400 h 139700"/>
                <a:gd name="connsiteX3-47" fmla="*/ 3384550 w 4349750"/>
                <a:gd name="connsiteY3-48" fmla="*/ 139700 h 139700"/>
                <a:gd name="connsiteX4-49" fmla="*/ 4349750 w 4349750"/>
                <a:gd name="connsiteY4-50" fmla="*/ 0 h 139700"/>
                <a:gd name="connsiteX0-51" fmla="*/ 0 w 4349750"/>
                <a:gd name="connsiteY0-52" fmla="*/ 25400 h 139700"/>
                <a:gd name="connsiteX1-53" fmla="*/ 927100 w 4349750"/>
                <a:gd name="connsiteY1-54" fmla="*/ 82550 h 139700"/>
                <a:gd name="connsiteX2-55" fmla="*/ 2108200 w 4349750"/>
                <a:gd name="connsiteY2-56" fmla="*/ 25400 h 139700"/>
                <a:gd name="connsiteX3-57" fmla="*/ 3384550 w 4349750"/>
                <a:gd name="connsiteY3-58" fmla="*/ 139700 h 139700"/>
                <a:gd name="connsiteX4-59" fmla="*/ 4349750 w 4349750"/>
                <a:gd name="connsiteY4-60" fmla="*/ 0 h 139700"/>
                <a:gd name="connsiteX0-61" fmla="*/ 0 w 4349750"/>
                <a:gd name="connsiteY0-62" fmla="*/ 25400 h 146546"/>
                <a:gd name="connsiteX1-63" fmla="*/ 927100 w 4349750"/>
                <a:gd name="connsiteY1-64" fmla="*/ 82550 h 146546"/>
                <a:gd name="connsiteX2-65" fmla="*/ 2108200 w 4349750"/>
                <a:gd name="connsiteY2-66" fmla="*/ 25400 h 146546"/>
                <a:gd name="connsiteX3-67" fmla="*/ 3384550 w 4349750"/>
                <a:gd name="connsiteY3-68" fmla="*/ 139700 h 146546"/>
                <a:gd name="connsiteX4-69" fmla="*/ 4349750 w 4349750"/>
                <a:gd name="connsiteY4-70" fmla="*/ 0 h 146546"/>
                <a:gd name="connsiteX0-71" fmla="*/ 0 w 4349750"/>
                <a:gd name="connsiteY0-72" fmla="*/ 25400 h 146546"/>
                <a:gd name="connsiteX1-73" fmla="*/ 927100 w 4349750"/>
                <a:gd name="connsiteY1-74" fmla="*/ 82550 h 146546"/>
                <a:gd name="connsiteX2-75" fmla="*/ 2108200 w 4349750"/>
                <a:gd name="connsiteY2-76" fmla="*/ 25400 h 146546"/>
                <a:gd name="connsiteX3-77" fmla="*/ 3384550 w 4349750"/>
                <a:gd name="connsiteY3-78" fmla="*/ 139700 h 146546"/>
                <a:gd name="connsiteX4-79" fmla="*/ 4349750 w 4349750"/>
                <a:gd name="connsiteY4-80" fmla="*/ 0 h 146546"/>
                <a:gd name="connsiteX0-81" fmla="*/ 0 w 4349750"/>
                <a:gd name="connsiteY0-82" fmla="*/ 25400 h 146546"/>
                <a:gd name="connsiteX1-83" fmla="*/ 927100 w 4349750"/>
                <a:gd name="connsiteY1-84" fmla="*/ 82550 h 146546"/>
                <a:gd name="connsiteX2-85" fmla="*/ 2108200 w 4349750"/>
                <a:gd name="connsiteY2-86" fmla="*/ 25400 h 146546"/>
                <a:gd name="connsiteX3-87" fmla="*/ 3384550 w 4349750"/>
                <a:gd name="connsiteY3-88" fmla="*/ 139700 h 146546"/>
                <a:gd name="connsiteX4-89" fmla="*/ 4349750 w 4349750"/>
                <a:gd name="connsiteY4-90" fmla="*/ 0 h 146546"/>
                <a:gd name="connsiteX0-91" fmla="*/ 0 w 4349750"/>
                <a:gd name="connsiteY0-92" fmla="*/ 25400 h 143725"/>
                <a:gd name="connsiteX1-93" fmla="*/ 927100 w 4349750"/>
                <a:gd name="connsiteY1-94" fmla="*/ 82550 h 143725"/>
                <a:gd name="connsiteX2-95" fmla="*/ 2108200 w 4349750"/>
                <a:gd name="connsiteY2-96" fmla="*/ 25400 h 143725"/>
                <a:gd name="connsiteX3-97" fmla="*/ 3384550 w 4349750"/>
                <a:gd name="connsiteY3-98" fmla="*/ 139700 h 143725"/>
                <a:gd name="connsiteX4-99" fmla="*/ 4349750 w 4349750"/>
                <a:gd name="connsiteY4-100" fmla="*/ 0 h 143725"/>
                <a:gd name="connsiteX0-101" fmla="*/ 0 w 4349750"/>
                <a:gd name="connsiteY0-102" fmla="*/ 25400 h 142912"/>
                <a:gd name="connsiteX1-103" fmla="*/ 927100 w 4349750"/>
                <a:gd name="connsiteY1-104" fmla="*/ 82550 h 142912"/>
                <a:gd name="connsiteX2-105" fmla="*/ 2108200 w 4349750"/>
                <a:gd name="connsiteY2-106" fmla="*/ 25400 h 142912"/>
                <a:gd name="connsiteX3-107" fmla="*/ 3384550 w 4349750"/>
                <a:gd name="connsiteY3-108" fmla="*/ 139700 h 142912"/>
                <a:gd name="connsiteX4-109" fmla="*/ 4349750 w 4349750"/>
                <a:gd name="connsiteY4-110" fmla="*/ 0 h 142912"/>
                <a:gd name="connsiteX0-111" fmla="*/ 0 w 4349750"/>
                <a:gd name="connsiteY0-112" fmla="*/ 25400 h 139816"/>
                <a:gd name="connsiteX1-113" fmla="*/ 927100 w 4349750"/>
                <a:gd name="connsiteY1-114" fmla="*/ 82550 h 139816"/>
                <a:gd name="connsiteX2-115" fmla="*/ 2159000 w 4349750"/>
                <a:gd name="connsiteY2-116" fmla="*/ 25400 h 139816"/>
                <a:gd name="connsiteX3-117" fmla="*/ 3384550 w 4349750"/>
                <a:gd name="connsiteY3-118" fmla="*/ 139700 h 139816"/>
                <a:gd name="connsiteX4-119" fmla="*/ 4349750 w 4349750"/>
                <a:gd name="connsiteY4-120" fmla="*/ 0 h 139816"/>
                <a:gd name="connsiteX0-121" fmla="*/ 0 w 4349750"/>
                <a:gd name="connsiteY0-122" fmla="*/ 25400 h 133476"/>
                <a:gd name="connsiteX1-123" fmla="*/ 927100 w 4349750"/>
                <a:gd name="connsiteY1-124" fmla="*/ 82550 h 133476"/>
                <a:gd name="connsiteX2-125" fmla="*/ 2159000 w 4349750"/>
                <a:gd name="connsiteY2-126" fmla="*/ 25400 h 133476"/>
                <a:gd name="connsiteX3-127" fmla="*/ 3403600 w 4349750"/>
                <a:gd name="connsiteY3-128" fmla="*/ 133350 h 133476"/>
                <a:gd name="connsiteX4-129" fmla="*/ 4349750 w 4349750"/>
                <a:gd name="connsiteY4-130" fmla="*/ 0 h 133476"/>
                <a:gd name="connsiteX0-131" fmla="*/ 0 w 4349750"/>
                <a:gd name="connsiteY0-132" fmla="*/ 25400 h 133470"/>
                <a:gd name="connsiteX1-133" fmla="*/ 933450 w 4349750"/>
                <a:gd name="connsiteY1-134" fmla="*/ 114300 h 133470"/>
                <a:gd name="connsiteX2-135" fmla="*/ 2159000 w 4349750"/>
                <a:gd name="connsiteY2-136" fmla="*/ 25400 h 133470"/>
                <a:gd name="connsiteX3-137" fmla="*/ 3403600 w 4349750"/>
                <a:gd name="connsiteY3-138" fmla="*/ 133350 h 133470"/>
                <a:gd name="connsiteX4-139" fmla="*/ 4349750 w 4349750"/>
                <a:gd name="connsiteY4-140" fmla="*/ 0 h 133470"/>
                <a:gd name="connsiteX0-141" fmla="*/ 0 w 4349750"/>
                <a:gd name="connsiteY0-142" fmla="*/ 25400 h 146627"/>
                <a:gd name="connsiteX1-143" fmla="*/ 933450 w 4349750"/>
                <a:gd name="connsiteY1-144" fmla="*/ 114300 h 146627"/>
                <a:gd name="connsiteX2-145" fmla="*/ 2159000 w 4349750"/>
                <a:gd name="connsiteY2-146" fmla="*/ 139700 h 146627"/>
                <a:gd name="connsiteX3-147" fmla="*/ 3403600 w 4349750"/>
                <a:gd name="connsiteY3-148" fmla="*/ 133350 h 146627"/>
                <a:gd name="connsiteX4-149" fmla="*/ 4349750 w 4349750"/>
                <a:gd name="connsiteY4-150" fmla="*/ 0 h 146627"/>
                <a:gd name="connsiteX0-151" fmla="*/ 0 w 4349750"/>
                <a:gd name="connsiteY0-152" fmla="*/ 65563 h 189463"/>
                <a:gd name="connsiteX1-153" fmla="*/ 933450 w 4349750"/>
                <a:gd name="connsiteY1-154" fmla="*/ 154463 h 189463"/>
                <a:gd name="connsiteX2-155" fmla="*/ 2159000 w 4349750"/>
                <a:gd name="connsiteY2-156" fmla="*/ 179863 h 189463"/>
                <a:gd name="connsiteX3-157" fmla="*/ 2945786 w 4349750"/>
                <a:gd name="connsiteY3-158" fmla="*/ 4 h 189463"/>
                <a:gd name="connsiteX4-159" fmla="*/ 3403600 w 4349750"/>
                <a:gd name="connsiteY4-160" fmla="*/ 173513 h 189463"/>
                <a:gd name="connsiteX5" fmla="*/ 4349750 w 4349750"/>
                <a:gd name="connsiteY5" fmla="*/ 40163 h 189463"/>
                <a:gd name="connsiteX0-161" fmla="*/ 0 w 4349750"/>
                <a:gd name="connsiteY0-162" fmla="*/ 65563 h 202352"/>
                <a:gd name="connsiteX1-163" fmla="*/ 933450 w 4349750"/>
                <a:gd name="connsiteY1-164" fmla="*/ 154463 h 202352"/>
                <a:gd name="connsiteX2-165" fmla="*/ 2159000 w 4349750"/>
                <a:gd name="connsiteY2-166" fmla="*/ 179863 h 202352"/>
                <a:gd name="connsiteX3-167" fmla="*/ 2945786 w 4349750"/>
                <a:gd name="connsiteY3-168" fmla="*/ 4 h 202352"/>
                <a:gd name="connsiteX4-169" fmla="*/ 3639408 w 4349750"/>
                <a:gd name="connsiteY4-170" fmla="*/ 202088 h 202352"/>
                <a:gd name="connsiteX5-171" fmla="*/ 4349750 w 4349750"/>
                <a:gd name="connsiteY5-172" fmla="*/ 40163 h 202352"/>
                <a:gd name="connsiteX0-173" fmla="*/ 0 w 4349750"/>
                <a:gd name="connsiteY0-174" fmla="*/ 122777 h 259566"/>
                <a:gd name="connsiteX1-175" fmla="*/ 933450 w 4349750"/>
                <a:gd name="connsiteY1-176" fmla="*/ 211677 h 259566"/>
                <a:gd name="connsiteX2-177" fmla="*/ 1485590 w 4349750"/>
                <a:gd name="connsiteY2-178" fmla="*/ 67 h 259566"/>
                <a:gd name="connsiteX3-179" fmla="*/ 2159000 w 4349750"/>
                <a:gd name="connsiteY3-180" fmla="*/ 237077 h 259566"/>
                <a:gd name="connsiteX4-181" fmla="*/ 2945786 w 4349750"/>
                <a:gd name="connsiteY4-182" fmla="*/ 57218 h 259566"/>
                <a:gd name="connsiteX5-183" fmla="*/ 3639408 w 4349750"/>
                <a:gd name="connsiteY5-184" fmla="*/ 259302 h 259566"/>
                <a:gd name="connsiteX6" fmla="*/ 4349750 w 4349750"/>
                <a:gd name="connsiteY6" fmla="*/ 97377 h 259566"/>
                <a:gd name="connsiteX0-185" fmla="*/ 0 w 4349750"/>
                <a:gd name="connsiteY0-186" fmla="*/ 122775 h 259564"/>
                <a:gd name="connsiteX1-187" fmla="*/ 806477 w 4349750"/>
                <a:gd name="connsiteY1-188" fmla="*/ 221200 h 259564"/>
                <a:gd name="connsiteX2-189" fmla="*/ 1485590 w 4349750"/>
                <a:gd name="connsiteY2-190" fmla="*/ 65 h 259564"/>
                <a:gd name="connsiteX3-191" fmla="*/ 2159000 w 4349750"/>
                <a:gd name="connsiteY3-192" fmla="*/ 237075 h 259564"/>
                <a:gd name="connsiteX4-193" fmla="*/ 2945786 w 4349750"/>
                <a:gd name="connsiteY4-194" fmla="*/ 57216 h 259564"/>
                <a:gd name="connsiteX5-195" fmla="*/ 3639408 w 4349750"/>
                <a:gd name="connsiteY5-196" fmla="*/ 259300 h 259564"/>
                <a:gd name="connsiteX6-197" fmla="*/ 4349750 w 4349750"/>
                <a:gd name="connsiteY6-198" fmla="*/ 97375 h 259564"/>
                <a:gd name="connsiteX0-199" fmla="*/ 0 w 4349750"/>
                <a:gd name="connsiteY0-200" fmla="*/ 65564 h 202353"/>
                <a:gd name="connsiteX1-201" fmla="*/ 806477 w 4349750"/>
                <a:gd name="connsiteY1-202" fmla="*/ 163989 h 202353"/>
                <a:gd name="connsiteX2-203" fmla="*/ 1494660 w 4349750"/>
                <a:gd name="connsiteY2-204" fmla="*/ 47629 h 202353"/>
                <a:gd name="connsiteX3-205" fmla="*/ 2159000 w 4349750"/>
                <a:gd name="connsiteY3-206" fmla="*/ 179864 h 202353"/>
                <a:gd name="connsiteX4-207" fmla="*/ 2945786 w 4349750"/>
                <a:gd name="connsiteY4-208" fmla="*/ 5 h 202353"/>
                <a:gd name="connsiteX5-209" fmla="*/ 3639408 w 4349750"/>
                <a:gd name="connsiteY5-210" fmla="*/ 202089 h 202353"/>
                <a:gd name="connsiteX6-211" fmla="*/ 4349750 w 4349750"/>
                <a:gd name="connsiteY6-212" fmla="*/ 40164 h 202353"/>
                <a:gd name="connsiteX0-213" fmla="*/ 0 w 4349750"/>
                <a:gd name="connsiteY0-214" fmla="*/ 65564 h 192850"/>
                <a:gd name="connsiteX1-215" fmla="*/ 806477 w 4349750"/>
                <a:gd name="connsiteY1-216" fmla="*/ 163989 h 192850"/>
                <a:gd name="connsiteX2-217" fmla="*/ 1494660 w 4349750"/>
                <a:gd name="connsiteY2-218" fmla="*/ 47629 h 192850"/>
                <a:gd name="connsiteX3-219" fmla="*/ 2159000 w 4349750"/>
                <a:gd name="connsiteY3-220" fmla="*/ 179864 h 192850"/>
                <a:gd name="connsiteX4-221" fmla="*/ 2945786 w 4349750"/>
                <a:gd name="connsiteY4-222" fmla="*/ 5 h 192850"/>
                <a:gd name="connsiteX5-223" fmla="*/ 3666616 w 4349750"/>
                <a:gd name="connsiteY5-224" fmla="*/ 192564 h 192850"/>
                <a:gd name="connsiteX6-225" fmla="*/ 4349750 w 4349750"/>
                <a:gd name="connsiteY6-226" fmla="*/ 40164 h 192850"/>
                <a:gd name="connsiteX0-227" fmla="*/ 0 w 4349750"/>
                <a:gd name="connsiteY0-228" fmla="*/ 25400 h 152407"/>
                <a:gd name="connsiteX1-229" fmla="*/ 806477 w 4349750"/>
                <a:gd name="connsiteY1-230" fmla="*/ 123825 h 152407"/>
                <a:gd name="connsiteX2-231" fmla="*/ 1494660 w 4349750"/>
                <a:gd name="connsiteY2-232" fmla="*/ 7465 h 152407"/>
                <a:gd name="connsiteX3-233" fmla="*/ 2159000 w 4349750"/>
                <a:gd name="connsiteY3-234" fmla="*/ 139700 h 152407"/>
                <a:gd name="connsiteX4-235" fmla="*/ 2927647 w 4349750"/>
                <a:gd name="connsiteY4-236" fmla="*/ 7466 h 152407"/>
                <a:gd name="connsiteX5-237" fmla="*/ 3666616 w 4349750"/>
                <a:gd name="connsiteY5-238" fmla="*/ 152400 h 152407"/>
                <a:gd name="connsiteX6-239" fmla="*/ 4349750 w 4349750"/>
                <a:gd name="connsiteY6-240" fmla="*/ 0 h 152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71" y="connsiteY5-172"/>
                </a:cxn>
                <a:cxn ang="0">
                  <a:pos x="connsiteX6-197" y="connsiteY6-198"/>
                </a:cxn>
              </a:cxnLst>
              <a:rect l="l" t="t" r="r" b="b"/>
              <a:pathLst>
                <a:path w="4349750" h="152407">
                  <a:moveTo>
                    <a:pt x="0" y="25400"/>
                  </a:moveTo>
                  <a:cubicBezTo>
                    <a:pt x="309033" y="44450"/>
                    <a:pt x="557367" y="126814"/>
                    <a:pt x="806477" y="123825"/>
                  </a:cubicBezTo>
                  <a:cubicBezTo>
                    <a:pt x="1055587" y="120836"/>
                    <a:pt x="1290402" y="3232"/>
                    <a:pt x="1494660" y="7465"/>
                  </a:cubicBezTo>
                  <a:cubicBezTo>
                    <a:pt x="1698918" y="11698"/>
                    <a:pt x="1920169" y="139700"/>
                    <a:pt x="2159000" y="139700"/>
                  </a:cubicBezTo>
                  <a:cubicBezTo>
                    <a:pt x="2397831" y="139700"/>
                    <a:pt x="2720214" y="8524"/>
                    <a:pt x="2927647" y="7466"/>
                  </a:cubicBezTo>
                  <a:cubicBezTo>
                    <a:pt x="3135080" y="6408"/>
                    <a:pt x="3429599" y="153644"/>
                    <a:pt x="3666616" y="152400"/>
                  </a:cubicBezTo>
                  <a:cubicBezTo>
                    <a:pt x="3903633" y="151156"/>
                    <a:pt x="4028017" y="46567"/>
                    <a:pt x="4349750" y="0"/>
                  </a:cubicBezTo>
                </a:path>
              </a:pathLst>
            </a:custGeom>
            <a:noFill/>
            <a:ln w="6350">
              <a:gradFill>
                <a:gsLst>
                  <a:gs pos="0">
                    <a:schemeClr val="accent4"/>
                  </a:gs>
                  <a:gs pos="90000">
                    <a:schemeClr val="accent4"/>
                  </a:gs>
                  <a:gs pos="10000">
                    <a:schemeClr val="accent4"/>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1" name="文本框 40"/>
          <p:cNvSpPr txBox="1"/>
          <p:nvPr>
            <p:custDataLst>
              <p:tags r:id="rId17"/>
            </p:custDataLst>
          </p:nvPr>
        </p:nvSpPr>
        <p:spPr>
          <a:xfrm>
            <a:off x="6396912" y="3704384"/>
            <a:ext cx="2523768" cy="392415"/>
          </a:xfrm>
          <a:prstGeom prst="rect">
            <a:avLst/>
          </a:prstGeom>
          <a:noFill/>
        </p:spPr>
        <p:txBody>
          <a:bodyPr wrap="none" lIns="67500" tIns="35100" rIns="67500" bIns="35100" rtlCol="0">
            <a:normAutofit fontScale="90000"/>
          </a:bodyPr>
          <a:lstStyle/>
          <a:p>
            <a:pPr algn="l"/>
            <a:r>
              <a:rPr lang="en-US" altLang="zh-CN" b="1" spc="12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rPr>
              <a:t>病理图像分析的主要方法和分类描述</a:t>
            </a:r>
            <a:endParaRPr lang="zh-CN" altLang="en-US" spc="225" dirty="0">
              <a:solidFill>
                <a:srgbClr val="51B9D6"/>
              </a:solidFill>
            </a:endParaRPr>
          </a:p>
        </p:txBody>
      </p:sp>
      <p:sp>
        <p:nvSpPr>
          <p:cNvPr id="42" name="矩形 41"/>
          <p:cNvSpPr/>
          <p:nvPr>
            <p:custDataLst>
              <p:tags r:id="rId18"/>
            </p:custDataLst>
          </p:nvPr>
        </p:nvSpPr>
        <p:spPr>
          <a:xfrm>
            <a:off x="5994400" y="3704384"/>
            <a:ext cx="391500" cy="392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b="1" spc="225" dirty="0">
                <a:solidFill>
                  <a:schemeClr val="bg1"/>
                </a:solidFill>
              </a:rPr>
              <a:t>3</a:t>
            </a:r>
            <a:endParaRPr lang="zh-CN" altLang="en-US" sz="2100" b="1" spc="225" dirty="0">
              <a:solidFill>
                <a:schemeClr val="bg1"/>
              </a:solidFill>
            </a:endParaRPr>
          </a:p>
        </p:txBody>
      </p:sp>
      <p:grpSp>
        <p:nvGrpSpPr>
          <p:cNvPr id="43" name="组合 42"/>
          <p:cNvGrpSpPr/>
          <p:nvPr>
            <p:custDataLst>
              <p:tags r:id="rId19"/>
            </p:custDataLst>
          </p:nvPr>
        </p:nvGrpSpPr>
        <p:grpSpPr>
          <a:xfrm>
            <a:off x="6467477" y="4057384"/>
            <a:ext cx="2284572" cy="78830"/>
            <a:chOff x="1268730" y="4202584"/>
            <a:chExt cx="4568190" cy="249754"/>
          </a:xfrm>
        </p:grpSpPr>
        <p:sp>
          <p:nvSpPr>
            <p:cNvPr id="44" name="任意多边形 51"/>
            <p:cNvSpPr/>
            <p:nvPr>
              <p:custDataLst>
                <p:tags r:id="rId20"/>
              </p:custDataLst>
            </p:nvPr>
          </p:nvSpPr>
          <p:spPr>
            <a:xfrm>
              <a:off x="1268730" y="4202584"/>
              <a:ext cx="4568190" cy="152407"/>
            </a:xfrm>
            <a:custGeom>
              <a:avLst/>
              <a:gdLst>
                <a:gd name="connsiteX0" fmla="*/ 0 w 4349750"/>
                <a:gd name="connsiteY0" fmla="*/ 25400 h 139700"/>
                <a:gd name="connsiteX1" fmla="*/ 927100 w 4349750"/>
                <a:gd name="connsiteY1" fmla="*/ 82550 h 139700"/>
                <a:gd name="connsiteX2" fmla="*/ 2108200 w 4349750"/>
                <a:gd name="connsiteY2" fmla="*/ 25400 h 139700"/>
                <a:gd name="connsiteX3" fmla="*/ 3384550 w 4349750"/>
                <a:gd name="connsiteY3" fmla="*/ 139700 h 139700"/>
                <a:gd name="connsiteX4" fmla="*/ 4349750 w 4349750"/>
                <a:gd name="connsiteY4" fmla="*/ 0 h 139700"/>
                <a:gd name="connsiteX0-1" fmla="*/ 0 w 4349750"/>
                <a:gd name="connsiteY0-2" fmla="*/ 25400 h 139700"/>
                <a:gd name="connsiteX1-3" fmla="*/ 927100 w 4349750"/>
                <a:gd name="connsiteY1-4" fmla="*/ 82550 h 139700"/>
                <a:gd name="connsiteX2-5" fmla="*/ 2108200 w 4349750"/>
                <a:gd name="connsiteY2-6" fmla="*/ 25400 h 139700"/>
                <a:gd name="connsiteX3-7" fmla="*/ 3384550 w 4349750"/>
                <a:gd name="connsiteY3-8" fmla="*/ 139700 h 139700"/>
                <a:gd name="connsiteX4-9" fmla="*/ 4349750 w 4349750"/>
                <a:gd name="connsiteY4-10" fmla="*/ 0 h 139700"/>
                <a:gd name="connsiteX0-11" fmla="*/ 0 w 4349750"/>
                <a:gd name="connsiteY0-12" fmla="*/ 25400 h 139700"/>
                <a:gd name="connsiteX1-13" fmla="*/ 927100 w 4349750"/>
                <a:gd name="connsiteY1-14" fmla="*/ 82550 h 139700"/>
                <a:gd name="connsiteX2-15" fmla="*/ 2108200 w 4349750"/>
                <a:gd name="connsiteY2-16" fmla="*/ 25400 h 139700"/>
                <a:gd name="connsiteX3-17" fmla="*/ 3384550 w 4349750"/>
                <a:gd name="connsiteY3-18" fmla="*/ 139700 h 139700"/>
                <a:gd name="connsiteX4-19" fmla="*/ 4349750 w 4349750"/>
                <a:gd name="connsiteY4-20" fmla="*/ 0 h 139700"/>
                <a:gd name="connsiteX0-21" fmla="*/ 0 w 4349750"/>
                <a:gd name="connsiteY0-22" fmla="*/ 25400 h 139700"/>
                <a:gd name="connsiteX1-23" fmla="*/ 927100 w 4349750"/>
                <a:gd name="connsiteY1-24" fmla="*/ 82550 h 139700"/>
                <a:gd name="connsiteX2-25" fmla="*/ 2108200 w 4349750"/>
                <a:gd name="connsiteY2-26" fmla="*/ 25400 h 139700"/>
                <a:gd name="connsiteX3-27" fmla="*/ 3384550 w 4349750"/>
                <a:gd name="connsiteY3-28" fmla="*/ 139700 h 139700"/>
                <a:gd name="connsiteX4-29" fmla="*/ 4349750 w 4349750"/>
                <a:gd name="connsiteY4-30" fmla="*/ 0 h 139700"/>
                <a:gd name="connsiteX0-31" fmla="*/ 0 w 4349750"/>
                <a:gd name="connsiteY0-32" fmla="*/ 25400 h 139700"/>
                <a:gd name="connsiteX1-33" fmla="*/ 927100 w 4349750"/>
                <a:gd name="connsiteY1-34" fmla="*/ 82550 h 139700"/>
                <a:gd name="connsiteX2-35" fmla="*/ 2108200 w 4349750"/>
                <a:gd name="connsiteY2-36" fmla="*/ 25400 h 139700"/>
                <a:gd name="connsiteX3-37" fmla="*/ 3384550 w 4349750"/>
                <a:gd name="connsiteY3-38" fmla="*/ 139700 h 139700"/>
                <a:gd name="connsiteX4-39" fmla="*/ 4349750 w 4349750"/>
                <a:gd name="connsiteY4-40" fmla="*/ 0 h 139700"/>
                <a:gd name="connsiteX0-41" fmla="*/ 0 w 4349750"/>
                <a:gd name="connsiteY0-42" fmla="*/ 25400 h 139700"/>
                <a:gd name="connsiteX1-43" fmla="*/ 927100 w 4349750"/>
                <a:gd name="connsiteY1-44" fmla="*/ 82550 h 139700"/>
                <a:gd name="connsiteX2-45" fmla="*/ 2108200 w 4349750"/>
                <a:gd name="connsiteY2-46" fmla="*/ 25400 h 139700"/>
                <a:gd name="connsiteX3-47" fmla="*/ 3384550 w 4349750"/>
                <a:gd name="connsiteY3-48" fmla="*/ 139700 h 139700"/>
                <a:gd name="connsiteX4-49" fmla="*/ 4349750 w 4349750"/>
                <a:gd name="connsiteY4-50" fmla="*/ 0 h 139700"/>
                <a:gd name="connsiteX0-51" fmla="*/ 0 w 4349750"/>
                <a:gd name="connsiteY0-52" fmla="*/ 25400 h 139700"/>
                <a:gd name="connsiteX1-53" fmla="*/ 927100 w 4349750"/>
                <a:gd name="connsiteY1-54" fmla="*/ 82550 h 139700"/>
                <a:gd name="connsiteX2-55" fmla="*/ 2108200 w 4349750"/>
                <a:gd name="connsiteY2-56" fmla="*/ 25400 h 139700"/>
                <a:gd name="connsiteX3-57" fmla="*/ 3384550 w 4349750"/>
                <a:gd name="connsiteY3-58" fmla="*/ 139700 h 139700"/>
                <a:gd name="connsiteX4-59" fmla="*/ 4349750 w 4349750"/>
                <a:gd name="connsiteY4-60" fmla="*/ 0 h 139700"/>
                <a:gd name="connsiteX0-61" fmla="*/ 0 w 4349750"/>
                <a:gd name="connsiteY0-62" fmla="*/ 25400 h 146546"/>
                <a:gd name="connsiteX1-63" fmla="*/ 927100 w 4349750"/>
                <a:gd name="connsiteY1-64" fmla="*/ 82550 h 146546"/>
                <a:gd name="connsiteX2-65" fmla="*/ 2108200 w 4349750"/>
                <a:gd name="connsiteY2-66" fmla="*/ 25400 h 146546"/>
                <a:gd name="connsiteX3-67" fmla="*/ 3384550 w 4349750"/>
                <a:gd name="connsiteY3-68" fmla="*/ 139700 h 146546"/>
                <a:gd name="connsiteX4-69" fmla="*/ 4349750 w 4349750"/>
                <a:gd name="connsiteY4-70" fmla="*/ 0 h 146546"/>
                <a:gd name="connsiteX0-71" fmla="*/ 0 w 4349750"/>
                <a:gd name="connsiteY0-72" fmla="*/ 25400 h 146546"/>
                <a:gd name="connsiteX1-73" fmla="*/ 927100 w 4349750"/>
                <a:gd name="connsiteY1-74" fmla="*/ 82550 h 146546"/>
                <a:gd name="connsiteX2-75" fmla="*/ 2108200 w 4349750"/>
                <a:gd name="connsiteY2-76" fmla="*/ 25400 h 146546"/>
                <a:gd name="connsiteX3-77" fmla="*/ 3384550 w 4349750"/>
                <a:gd name="connsiteY3-78" fmla="*/ 139700 h 146546"/>
                <a:gd name="connsiteX4-79" fmla="*/ 4349750 w 4349750"/>
                <a:gd name="connsiteY4-80" fmla="*/ 0 h 146546"/>
                <a:gd name="connsiteX0-81" fmla="*/ 0 w 4349750"/>
                <a:gd name="connsiteY0-82" fmla="*/ 25400 h 146546"/>
                <a:gd name="connsiteX1-83" fmla="*/ 927100 w 4349750"/>
                <a:gd name="connsiteY1-84" fmla="*/ 82550 h 146546"/>
                <a:gd name="connsiteX2-85" fmla="*/ 2108200 w 4349750"/>
                <a:gd name="connsiteY2-86" fmla="*/ 25400 h 146546"/>
                <a:gd name="connsiteX3-87" fmla="*/ 3384550 w 4349750"/>
                <a:gd name="connsiteY3-88" fmla="*/ 139700 h 146546"/>
                <a:gd name="connsiteX4-89" fmla="*/ 4349750 w 4349750"/>
                <a:gd name="connsiteY4-90" fmla="*/ 0 h 146546"/>
                <a:gd name="connsiteX0-91" fmla="*/ 0 w 4349750"/>
                <a:gd name="connsiteY0-92" fmla="*/ 25400 h 143725"/>
                <a:gd name="connsiteX1-93" fmla="*/ 927100 w 4349750"/>
                <a:gd name="connsiteY1-94" fmla="*/ 82550 h 143725"/>
                <a:gd name="connsiteX2-95" fmla="*/ 2108200 w 4349750"/>
                <a:gd name="connsiteY2-96" fmla="*/ 25400 h 143725"/>
                <a:gd name="connsiteX3-97" fmla="*/ 3384550 w 4349750"/>
                <a:gd name="connsiteY3-98" fmla="*/ 139700 h 143725"/>
                <a:gd name="connsiteX4-99" fmla="*/ 4349750 w 4349750"/>
                <a:gd name="connsiteY4-100" fmla="*/ 0 h 143725"/>
                <a:gd name="connsiteX0-101" fmla="*/ 0 w 4349750"/>
                <a:gd name="connsiteY0-102" fmla="*/ 25400 h 142912"/>
                <a:gd name="connsiteX1-103" fmla="*/ 927100 w 4349750"/>
                <a:gd name="connsiteY1-104" fmla="*/ 82550 h 142912"/>
                <a:gd name="connsiteX2-105" fmla="*/ 2108200 w 4349750"/>
                <a:gd name="connsiteY2-106" fmla="*/ 25400 h 142912"/>
                <a:gd name="connsiteX3-107" fmla="*/ 3384550 w 4349750"/>
                <a:gd name="connsiteY3-108" fmla="*/ 139700 h 142912"/>
                <a:gd name="connsiteX4-109" fmla="*/ 4349750 w 4349750"/>
                <a:gd name="connsiteY4-110" fmla="*/ 0 h 142912"/>
                <a:gd name="connsiteX0-111" fmla="*/ 0 w 4349750"/>
                <a:gd name="connsiteY0-112" fmla="*/ 25400 h 139816"/>
                <a:gd name="connsiteX1-113" fmla="*/ 927100 w 4349750"/>
                <a:gd name="connsiteY1-114" fmla="*/ 82550 h 139816"/>
                <a:gd name="connsiteX2-115" fmla="*/ 2159000 w 4349750"/>
                <a:gd name="connsiteY2-116" fmla="*/ 25400 h 139816"/>
                <a:gd name="connsiteX3-117" fmla="*/ 3384550 w 4349750"/>
                <a:gd name="connsiteY3-118" fmla="*/ 139700 h 139816"/>
                <a:gd name="connsiteX4-119" fmla="*/ 4349750 w 4349750"/>
                <a:gd name="connsiteY4-120" fmla="*/ 0 h 139816"/>
                <a:gd name="connsiteX0-121" fmla="*/ 0 w 4349750"/>
                <a:gd name="connsiteY0-122" fmla="*/ 25400 h 133476"/>
                <a:gd name="connsiteX1-123" fmla="*/ 927100 w 4349750"/>
                <a:gd name="connsiteY1-124" fmla="*/ 82550 h 133476"/>
                <a:gd name="connsiteX2-125" fmla="*/ 2159000 w 4349750"/>
                <a:gd name="connsiteY2-126" fmla="*/ 25400 h 133476"/>
                <a:gd name="connsiteX3-127" fmla="*/ 3403600 w 4349750"/>
                <a:gd name="connsiteY3-128" fmla="*/ 133350 h 133476"/>
                <a:gd name="connsiteX4-129" fmla="*/ 4349750 w 4349750"/>
                <a:gd name="connsiteY4-130" fmla="*/ 0 h 133476"/>
                <a:gd name="connsiteX0-131" fmla="*/ 0 w 4349750"/>
                <a:gd name="connsiteY0-132" fmla="*/ 25400 h 133470"/>
                <a:gd name="connsiteX1-133" fmla="*/ 933450 w 4349750"/>
                <a:gd name="connsiteY1-134" fmla="*/ 114300 h 133470"/>
                <a:gd name="connsiteX2-135" fmla="*/ 2159000 w 4349750"/>
                <a:gd name="connsiteY2-136" fmla="*/ 25400 h 133470"/>
                <a:gd name="connsiteX3-137" fmla="*/ 3403600 w 4349750"/>
                <a:gd name="connsiteY3-138" fmla="*/ 133350 h 133470"/>
                <a:gd name="connsiteX4-139" fmla="*/ 4349750 w 4349750"/>
                <a:gd name="connsiteY4-140" fmla="*/ 0 h 133470"/>
                <a:gd name="connsiteX0-141" fmla="*/ 0 w 4349750"/>
                <a:gd name="connsiteY0-142" fmla="*/ 25400 h 146627"/>
                <a:gd name="connsiteX1-143" fmla="*/ 933450 w 4349750"/>
                <a:gd name="connsiteY1-144" fmla="*/ 114300 h 146627"/>
                <a:gd name="connsiteX2-145" fmla="*/ 2159000 w 4349750"/>
                <a:gd name="connsiteY2-146" fmla="*/ 139700 h 146627"/>
                <a:gd name="connsiteX3-147" fmla="*/ 3403600 w 4349750"/>
                <a:gd name="connsiteY3-148" fmla="*/ 133350 h 146627"/>
                <a:gd name="connsiteX4-149" fmla="*/ 4349750 w 4349750"/>
                <a:gd name="connsiteY4-150" fmla="*/ 0 h 146627"/>
                <a:gd name="connsiteX0-151" fmla="*/ 0 w 4349750"/>
                <a:gd name="connsiteY0-152" fmla="*/ 65563 h 189463"/>
                <a:gd name="connsiteX1-153" fmla="*/ 933450 w 4349750"/>
                <a:gd name="connsiteY1-154" fmla="*/ 154463 h 189463"/>
                <a:gd name="connsiteX2-155" fmla="*/ 2159000 w 4349750"/>
                <a:gd name="connsiteY2-156" fmla="*/ 179863 h 189463"/>
                <a:gd name="connsiteX3-157" fmla="*/ 2945786 w 4349750"/>
                <a:gd name="connsiteY3-158" fmla="*/ 4 h 189463"/>
                <a:gd name="connsiteX4-159" fmla="*/ 3403600 w 4349750"/>
                <a:gd name="connsiteY4-160" fmla="*/ 173513 h 189463"/>
                <a:gd name="connsiteX5" fmla="*/ 4349750 w 4349750"/>
                <a:gd name="connsiteY5" fmla="*/ 40163 h 189463"/>
                <a:gd name="connsiteX0-161" fmla="*/ 0 w 4349750"/>
                <a:gd name="connsiteY0-162" fmla="*/ 65563 h 202352"/>
                <a:gd name="connsiteX1-163" fmla="*/ 933450 w 4349750"/>
                <a:gd name="connsiteY1-164" fmla="*/ 154463 h 202352"/>
                <a:gd name="connsiteX2-165" fmla="*/ 2159000 w 4349750"/>
                <a:gd name="connsiteY2-166" fmla="*/ 179863 h 202352"/>
                <a:gd name="connsiteX3-167" fmla="*/ 2945786 w 4349750"/>
                <a:gd name="connsiteY3-168" fmla="*/ 4 h 202352"/>
                <a:gd name="connsiteX4-169" fmla="*/ 3639408 w 4349750"/>
                <a:gd name="connsiteY4-170" fmla="*/ 202088 h 202352"/>
                <a:gd name="connsiteX5-171" fmla="*/ 4349750 w 4349750"/>
                <a:gd name="connsiteY5-172" fmla="*/ 40163 h 202352"/>
                <a:gd name="connsiteX0-173" fmla="*/ 0 w 4349750"/>
                <a:gd name="connsiteY0-174" fmla="*/ 122777 h 259566"/>
                <a:gd name="connsiteX1-175" fmla="*/ 933450 w 4349750"/>
                <a:gd name="connsiteY1-176" fmla="*/ 211677 h 259566"/>
                <a:gd name="connsiteX2-177" fmla="*/ 1485590 w 4349750"/>
                <a:gd name="connsiteY2-178" fmla="*/ 67 h 259566"/>
                <a:gd name="connsiteX3-179" fmla="*/ 2159000 w 4349750"/>
                <a:gd name="connsiteY3-180" fmla="*/ 237077 h 259566"/>
                <a:gd name="connsiteX4-181" fmla="*/ 2945786 w 4349750"/>
                <a:gd name="connsiteY4-182" fmla="*/ 57218 h 259566"/>
                <a:gd name="connsiteX5-183" fmla="*/ 3639408 w 4349750"/>
                <a:gd name="connsiteY5-184" fmla="*/ 259302 h 259566"/>
                <a:gd name="connsiteX6" fmla="*/ 4349750 w 4349750"/>
                <a:gd name="connsiteY6" fmla="*/ 97377 h 259566"/>
                <a:gd name="connsiteX0-185" fmla="*/ 0 w 4349750"/>
                <a:gd name="connsiteY0-186" fmla="*/ 122775 h 259564"/>
                <a:gd name="connsiteX1-187" fmla="*/ 806477 w 4349750"/>
                <a:gd name="connsiteY1-188" fmla="*/ 221200 h 259564"/>
                <a:gd name="connsiteX2-189" fmla="*/ 1485590 w 4349750"/>
                <a:gd name="connsiteY2-190" fmla="*/ 65 h 259564"/>
                <a:gd name="connsiteX3-191" fmla="*/ 2159000 w 4349750"/>
                <a:gd name="connsiteY3-192" fmla="*/ 237075 h 259564"/>
                <a:gd name="connsiteX4-193" fmla="*/ 2945786 w 4349750"/>
                <a:gd name="connsiteY4-194" fmla="*/ 57216 h 259564"/>
                <a:gd name="connsiteX5-195" fmla="*/ 3639408 w 4349750"/>
                <a:gd name="connsiteY5-196" fmla="*/ 259300 h 259564"/>
                <a:gd name="connsiteX6-197" fmla="*/ 4349750 w 4349750"/>
                <a:gd name="connsiteY6-198" fmla="*/ 97375 h 259564"/>
                <a:gd name="connsiteX0-199" fmla="*/ 0 w 4349750"/>
                <a:gd name="connsiteY0-200" fmla="*/ 65564 h 202353"/>
                <a:gd name="connsiteX1-201" fmla="*/ 806477 w 4349750"/>
                <a:gd name="connsiteY1-202" fmla="*/ 163989 h 202353"/>
                <a:gd name="connsiteX2-203" fmla="*/ 1494660 w 4349750"/>
                <a:gd name="connsiteY2-204" fmla="*/ 47629 h 202353"/>
                <a:gd name="connsiteX3-205" fmla="*/ 2159000 w 4349750"/>
                <a:gd name="connsiteY3-206" fmla="*/ 179864 h 202353"/>
                <a:gd name="connsiteX4-207" fmla="*/ 2945786 w 4349750"/>
                <a:gd name="connsiteY4-208" fmla="*/ 5 h 202353"/>
                <a:gd name="connsiteX5-209" fmla="*/ 3639408 w 4349750"/>
                <a:gd name="connsiteY5-210" fmla="*/ 202089 h 202353"/>
                <a:gd name="connsiteX6-211" fmla="*/ 4349750 w 4349750"/>
                <a:gd name="connsiteY6-212" fmla="*/ 40164 h 202353"/>
                <a:gd name="connsiteX0-213" fmla="*/ 0 w 4349750"/>
                <a:gd name="connsiteY0-214" fmla="*/ 65564 h 192850"/>
                <a:gd name="connsiteX1-215" fmla="*/ 806477 w 4349750"/>
                <a:gd name="connsiteY1-216" fmla="*/ 163989 h 192850"/>
                <a:gd name="connsiteX2-217" fmla="*/ 1494660 w 4349750"/>
                <a:gd name="connsiteY2-218" fmla="*/ 47629 h 192850"/>
                <a:gd name="connsiteX3-219" fmla="*/ 2159000 w 4349750"/>
                <a:gd name="connsiteY3-220" fmla="*/ 179864 h 192850"/>
                <a:gd name="connsiteX4-221" fmla="*/ 2945786 w 4349750"/>
                <a:gd name="connsiteY4-222" fmla="*/ 5 h 192850"/>
                <a:gd name="connsiteX5-223" fmla="*/ 3666616 w 4349750"/>
                <a:gd name="connsiteY5-224" fmla="*/ 192564 h 192850"/>
                <a:gd name="connsiteX6-225" fmla="*/ 4349750 w 4349750"/>
                <a:gd name="connsiteY6-226" fmla="*/ 40164 h 192850"/>
                <a:gd name="connsiteX0-227" fmla="*/ 0 w 4349750"/>
                <a:gd name="connsiteY0-228" fmla="*/ 25400 h 152407"/>
                <a:gd name="connsiteX1-229" fmla="*/ 806477 w 4349750"/>
                <a:gd name="connsiteY1-230" fmla="*/ 123825 h 152407"/>
                <a:gd name="connsiteX2-231" fmla="*/ 1494660 w 4349750"/>
                <a:gd name="connsiteY2-232" fmla="*/ 7465 h 152407"/>
                <a:gd name="connsiteX3-233" fmla="*/ 2159000 w 4349750"/>
                <a:gd name="connsiteY3-234" fmla="*/ 139700 h 152407"/>
                <a:gd name="connsiteX4-235" fmla="*/ 2927647 w 4349750"/>
                <a:gd name="connsiteY4-236" fmla="*/ 7466 h 152407"/>
                <a:gd name="connsiteX5-237" fmla="*/ 3666616 w 4349750"/>
                <a:gd name="connsiteY5-238" fmla="*/ 152400 h 152407"/>
                <a:gd name="connsiteX6-239" fmla="*/ 4349750 w 4349750"/>
                <a:gd name="connsiteY6-240" fmla="*/ 0 h 152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71" y="connsiteY5-172"/>
                </a:cxn>
                <a:cxn ang="0">
                  <a:pos x="connsiteX6-197" y="connsiteY6-198"/>
                </a:cxn>
              </a:cxnLst>
              <a:rect l="l" t="t" r="r" b="b"/>
              <a:pathLst>
                <a:path w="4349750" h="152407">
                  <a:moveTo>
                    <a:pt x="0" y="25400"/>
                  </a:moveTo>
                  <a:cubicBezTo>
                    <a:pt x="309033" y="44450"/>
                    <a:pt x="557367" y="126814"/>
                    <a:pt x="806477" y="123825"/>
                  </a:cubicBezTo>
                  <a:cubicBezTo>
                    <a:pt x="1055587" y="120836"/>
                    <a:pt x="1290402" y="3232"/>
                    <a:pt x="1494660" y="7465"/>
                  </a:cubicBezTo>
                  <a:cubicBezTo>
                    <a:pt x="1698918" y="11698"/>
                    <a:pt x="1920169" y="139700"/>
                    <a:pt x="2159000" y="139700"/>
                  </a:cubicBezTo>
                  <a:cubicBezTo>
                    <a:pt x="2397831" y="139700"/>
                    <a:pt x="2720214" y="8524"/>
                    <a:pt x="2927647" y="7466"/>
                  </a:cubicBezTo>
                  <a:cubicBezTo>
                    <a:pt x="3135080" y="6408"/>
                    <a:pt x="3429599" y="153644"/>
                    <a:pt x="3666616" y="152400"/>
                  </a:cubicBezTo>
                  <a:cubicBezTo>
                    <a:pt x="3903633" y="151156"/>
                    <a:pt x="4028017" y="46567"/>
                    <a:pt x="4349750" y="0"/>
                  </a:cubicBezTo>
                </a:path>
              </a:pathLst>
            </a:custGeom>
            <a:noFill/>
            <a:ln w="6350">
              <a:gradFill>
                <a:gsLst>
                  <a:gs pos="0">
                    <a:schemeClr val="accent4"/>
                  </a:gs>
                  <a:gs pos="90000">
                    <a:schemeClr val="accent4"/>
                  </a:gs>
                  <a:gs pos="10000">
                    <a:schemeClr val="accent4"/>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任意多边形 52"/>
            <p:cNvSpPr/>
            <p:nvPr>
              <p:custDataLst>
                <p:tags r:id="rId21"/>
              </p:custDataLst>
            </p:nvPr>
          </p:nvSpPr>
          <p:spPr>
            <a:xfrm>
              <a:off x="1268730" y="4299931"/>
              <a:ext cx="4568190" cy="152407"/>
            </a:xfrm>
            <a:custGeom>
              <a:avLst/>
              <a:gdLst>
                <a:gd name="connsiteX0" fmla="*/ 0 w 4349750"/>
                <a:gd name="connsiteY0" fmla="*/ 25400 h 139700"/>
                <a:gd name="connsiteX1" fmla="*/ 927100 w 4349750"/>
                <a:gd name="connsiteY1" fmla="*/ 82550 h 139700"/>
                <a:gd name="connsiteX2" fmla="*/ 2108200 w 4349750"/>
                <a:gd name="connsiteY2" fmla="*/ 25400 h 139700"/>
                <a:gd name="connsiteX3" fmla="*/ 3384550 w 4349750"/>
                <a:gd name="connsiteY3" fmla="*/ 139700 h 139700"/>
                <a:gd name="connsiteX4" fmla="*/ 4349750 w 4349750"/>
                <a:gd name="connsiteY4" fmla="*/ 0 h 139700"/>
                <a:gd name="connsiteX0-1" fmla="*/ 0 w 4349750"/>
                <a:gd name="connsiteY0-2" fmla="*/ 25400 h 139700"/>
                <a:gd name="connsiteX1-3" fmla="*/ 927100 w 4349750"/>
                <a:gd name="connsiteY1-4" fmla="*/ 82550 h 139700"/>
                <a:gd name="connsiteX2-5" fmla="*/ 2108200 w 4349750"/>
                <a:gd name="connsiteY2-6" fmla="*/ 25400 h 139700"/>
                <a:gd name="connsiteX3-7" fmla="*/ 3384550 w 4349750"/>
                <a:gd name="connsiteY3-8" fmla="*/ 139700 h 139700"/>
                <a:gd name="connsiteX4-9" fmla="*/ 4349750 w 4349750"/>
                <a:gd name="connsiteY4-10" fmla="*/ 0 h 139700"/>
                <a:gd name="connsiteX0-11" fmla="*/ 0 w 4349750"/>
                <a:gd name="connsiteY0-12" fmla="*/ 25400 h 139700"/>
                <a:gd name="connsiteX1-13" fmla="*/ 927100 w 4349750"/>
                <a:gd name="connsiteY1-14" fmla="*/ 82550 h 139700"/>
                <a:gd name="connsiteX2-15" fmla="*/ 2108200 w 4349750"/>
                <a:gd name="connsiteY2-16" fmla="*/ 25400 h 139700"/>
                <a:gd name="connsiteX3-17" fmla="*/ 3384550 w 4349750"/>
                <a:gd name="connsiteY3-18" fmla="*/ 139700 h 139700"/>
                <a:gd name="connsiteX4-19" fmla="*/ 4349750 w 4349750"/>
                <a:gd name="connsiteY4-20" fmla="*/ 0 h 139700"/>
                <a:gd name="connsiteX0-21" fmla="*/ 0 w 4349750"/>
                <a:gd name="connsiteY0-22" fmla="*/ 25400 h 139700"/>
                <a:gd name="connsiteX1-23" fmla="*/ 927100 w 4349750"/>
                <a:gd name="connsiteY1-24" fmla="*/ 82550 h 139700"/>
                <a:gd name="connsiteX2-25" fmla="*/ 2108200 w 4349750"/>
                <a:gd name="connsiteY2-26" fmla="*/ 25400 h 139700"/>
                <a:gd name="connsiteX3-27" fmla="*/ 3384550 w 4349750"/>
                <a:gd name="connsiteY3-28" fmla="*/ 139700 h 139700"/>
                <a:gd name="connsiteX4-29" fmla="*/ 4349750 w 4349750"/>
                <a:gd name="connsiteY4-30" fmla="*/ 0 h 139700"/>
                <a:gd name="connsiteX0-31" fmla="*/ 0 w 4349750"/>
                <a:gd name="connsiteY0-32" fmla="*/ 25400 h 139700"/>
                <a:gd name="connsiteX1-33" fmla="*/ 927100 w 4349750"/>
                <a:gd name="connsiteY1-34" fmla="*/ 82550 h 139700"/>
                <a:gd name="connsiteX2-35" fmla="*/ 2108200 w 4349750"/>
                <a:gd name="connsiteY2-36" fmla="*/ 25400 h 139700"/>
                <a:gd name="connsiteX3-37" fmla="*/ 3384550 w 4349750"/>
                <a:gd name="connsiteY3-38" fmla="*/ 139700 h 139700"/>
                <a:gd name="connsiteX4-39" fmla="*/ 4349750 w 4349750"/>
                <a:gd name="connsiteY4-40" fmla="*/ 0 h 139700"/>
                <a:gd name="connsiteX0-41" fmla="*/ 0 w 4349750"/>
                <a:gd name="connsiteY0-42" fmla="*/ 25400 h 139700"/>
                <a:gd name="connsiteX1-43" fmla="*/ 927100 w 4349750"/>
                <a:gd name="connsiteY1-44" fmla="*/ 82550 h 139700"/>
                <a:gd name="connsiteX2-45" fmla="*/ 2108200 w 4349750"/>
                <a:gd name="connsiteY2-46" fmla="*/ 25400 h 139700"/>
                <a:gd name="connsiteX3-47" fmla="*/ 3384550 w 4349750"/>
                <a:gd name="connsiteY3-48" fmla="*/ 139700 h 139700"/>
                <a:gd name="connsiteX4-49" fmla="*/ 4349750 w 4349750"/>
                <a:gd name="connsiteY4-50" fmla="*/ 0 h 139700"/>
                <a:gd name="connsiteX0-51" fmla="*/ 0 w 4349750"/>
                <a:gd name="connsiteY0-52" fmla="*/ 25400 h 139700"/>
                <a:gd name="connsiteX1-53" fmla="*/ 927100 w 4349750"/>
                <a:gd name="connsiteY1-54" fmla="*/ 82550 h 139700"/>
                <a:gd name="connsiteX2-55" fmla="*/ 2108200 w 4349750"/>
                <a:gd name="connsiteY2-56" fmla="*/ 25400 h 139700"/>
                <a:gd name="connsiteX3-57" fmla="*/ 3384550 w 4349750"/>
                <a:gd name="connsiteY3-58" fmla="*/ 139700 h 139700"/>
                <a:gd name="connsiteX4-59" fmla="*/ 4349750 w 4349750"/>
                <a:gd name="connsiteY4-60" fmla="*/ 0 h 139700"/>
                <a:gd name="connsiteX0-61" fmla="*/ 0 w 4349750"/>
                <a:gd name="connsiteY0-62" fmla="*/ 25400 h 146546"/>
                <a:gd name="connsiteX1-63" fmla="*/ 927100 w 4349750"/>
                <a:gd name="connsiteY1-64" fmla="*/ 82550 h 146546"/>
                <a:gd name="connsiteX2-65" fmla="*/ 2108200 w 4349750"/>
                <a:gd name="connsiteY2-66" fmla="*/ 25400 h 146546"/>
                <a:gd name="connsiteX3-67" fmla="*/ 3384550 w 4349750"/>
                <a:gd name="connsiteY3-68" fmla="*/ 139700 h 146546"/>
                <a:gd name="connsiteX4-69" fmla="*/ 4349750 w 4349750"/>
                <a:gd name="connsiteY4-70" fmla="*/ 0 h 146546"/>
                <a:gd name="connsiteX0-71" fmla="*/ 0 w 4349750"/>
                <a:gd name="connsiteY0-72" fmla="*/ 25400 h 146546"/>
                <a:gd name="connsiteX1-73" fmla="*/ 927100 w 4349750"/>
                <a:gd name="connsiteY1-74" fmla="*/ 82550 h 146546"/>
                <a:gd name="connsiteX2-75" fmla="*/ 2108200 w 4349750"/>
                <a:gd name="connsiteY2-76" fmla="*/ 25400 h 146546"/>
                <a:gd name="connsiteX3-77" fmla="*/ 3384550 w 4349750"/>
                <a:gd name="connsiteY3-78" fmla="*/ 139700 h 146546"/>
                <a:gd name="connsiteX4-79" fmla="*/ 4349750 w 4349750"/>
                <a:gd name="connsiteY4-80" fmla="*/ 0 h 146546"/>
                <a:gd name="connsiteX0-81" fmla="*/ 0 w 4349750"/>
                <a:gd name="connsiteY0-82" fmla="*/ 25400 h 146546"/>
                <a:gd name="connsiteX1-83" fmla="*/ 927100 w 4349750"/>
                <a:gd name="connsiteY1-84" fmla="*/ 82550 h 146546"/>
                <a:gd name="connsiteX2-85" fmla="*/ 2108200 w 4349750"/>
                <a:gd name="connsiteY2-86" fmla="*/ 25400 h 146546"/>
                <a:gd name="connsiteX3-87" fmla="*/ 3384550 w 4349750"/>
                <a:gd name="connsiteY3-88" fmla="*/ 139700 h 146546"/>
                <a:gd name="connsiteX4-89" fmla="*/ 4349750 w 4349750"/>
                <a:gd name="connsiteY4-90" fmla="*/ 0 h 146546"/>
                <a:gd name="connsiteX0-91" fmla="*/ 0 w 4349750"/>
                <a:gd name="connsiteY0-92" fmla="*/ 25400 h 143725"/>
                <a:gd name="connsiteX1-93" fmla="*/ 927100 w 4349750"/>
                <a:gd name="connsiteY1-94" fmla="*/ 82550 h 143725"/>
                <a:gd name="connsiteX2-95" fmla="*/ 2108200 w 4349750"/>
                <a:gd name="connsiteY2-96" fmla="*/ 25400 h 143725"/>
                <a:gd name="connsiteX3-97" fmla="*/ 3384550 w 4349750"/>
                <a:gd name="connsiteY3-98" fmla="*/ 139700 h 143725"/>
                <a:gd name="connsiteX4-99" fmla="*/ 4349750 w 4349750"/>
                <a:gd name="connsiteY4-100" fmla="*/ 0 h 143725"/>
                <a:gd name="connsiteX0-101" fmla="*/ 0 w 4349750"/>
                <a:gd name="connsiteY0-102" fmla="*/ 25400 h 142912"/>
                <a:gd name="connsiteX1-103" fmla="*/ 927100 w 4349750"/>
                <a:gd name="connsiteY1-104" fmla="*/ 82550 h 142912"/>
                <a:gd name="connsiteX2-105" fmla="*/ 2108200 w 4349750"/>
                <a:gd name="connsiteY2-106" fmla="*/ 25400 h 142912"/>
                <a:gd name="connsiteX3-107" fmla="*/ 3384550 w 4349750"/>
                <a:gd name="connsiteY3-108" fmla="*/ 139700 h 142912"/>
                <a:gd name="connsiteX4-109" fmla="*/ 4349750 w 4349750"/>
                <a:gd name="connsiteY4-110" fmla="*/ 0 h 142912"/>
                <a:gd name="connsiteX0-111" fmla="*/ 0 w 4349750"/>
                <a:gd name="connsiteY0-112" fmla="*/ 25400 h 139816"/>
                <a:gd name="connsiteX1-113" fmla="*/ 927100 w 4349750"/>
                <a:gd name="connsiteY1-114" fmla="*/ 82550 h 139816"/>
                <a:gd name="connsiteX2-115" fmla="*/ 2159000 w 4349750"/>
                <a:gd name="connsiteY2-116" fmla="*/ 25400 h 139816"/>
                <a:gd name="connsiteX3-117" fmla="*/ 3384550 w 4349750"/>
                <a:gd name="connsiteY3-118" fmla="*/ 139700 h 139816"/>
                <a:gd name="connsiteX4-119" fmla="*/ 4349750 w 4349750"/>
                <a:gd name="connsiteY4-120" fmla="*/ 0 h 139816"/>
                <a:gd name="connsiteX0-121" fmla="*/ 0 w 4349750"/>
                <a:gd name="connsiteY0-122" fmla="*/ 25400 h 133476"/>
                <a:gd name="connsiteX1-123" fmla="*/ 927100 w 4349750"/>
                <a:gd name="connsiteY1-124" fmla="*/ 82550 h 133476"/>
                <a:gd name="connsiteX2-125" fmla="*/ 2159000 w 4349750"/>
                <a:gd name="connsiteY2-126" fmla="*/ 25400 h 133476"/>
                <a:gd name="connsiteX3-127" fmla="*/ 3403600 w 4349750"/>
                <a:gd name="connsiteY3-128" fmla="*/ 133350 h 133476"/>
                <a:gd name="connsiteX4-129" fmla="*/ 4349750 w 4349750"/>
                <a:gd name="connsiteY4-130" fmla="*/ 0 h 133476"/>
                <a:gd name="connsiteX0-131" fmla="*/ 0 w 4349750"/>
                <a:gd name="connsiteY0-132" fmla="*/ 25400 h 133470"/>
                <a:gd name="connsiteX1-133" fmla="*/ 933450 w 4349750"/>
                <a:gd name="connsiteY1-134" fmla="*/ 114300 h 133470"/>
                <a:gd name="connsiteX2-135" fmla="*/ 2159000 w 4349750"/>
                <a:gd name="connsiteY2-136" fmla="*/ 25400 h 133470"/>
                <a:gd name="connsiteX3-137" fmla="*/ 3403600 w 4349750"/>
                <a:gd name="connsiteY3-138" fmla="*/ 133350 h 133470"/>
                <a:gd name="connsiteX4-139" fmla="*/ 4349750 w 4349750"/>
                <a:gd name="connsiteY4-140" fmla="*/ 0 h 133470"/>
                <a:gd name="connsiteX0-141" fmla="*/ 0 w 4349750"/>
                <a:gd name="connsiteY0-142" fmla="*/ 25400 h 146627"/>
                <a:gd name="connsiteX1-143" fmla="*/ 933450 w 4349750"/>
                <a:gd name="connsiteY1-144" fmla="*/ 114300 h 146627"/>
                <a:gd name="connsiteX2-145" fmla="*/ 2159000 w 4349750"/>
                <a:gd name="connsiteY2-146" fmla="*/ 139700 h 146627"/>
                <a:gd name="connsiteX3-147" fmla="*/ 3403600 w 4349750"/>
                <a:gd name="connsiteY3-148" fmla="*/ 133350 h 146627"/>
                <a:gd name="connsiteX4-149" fmla="*/ 4349750 w 4349750"/>
                <a:gd name="connsiteY4-150" fmla="*/ 0 h 146627"/>
                <a:gd name="connsiteX0-151" fmla="*/ 0 w 4349750"/>
                <a:gd name="connsiteY0-152" fmla="*/ 65563 h 189463"/>
                <a:gd name="connsiteX1-153" fmla="*/ 933450 w 4349750"/>
                <a:gd name="connsiteY1-154" fmla="*/ 154463 h 189463"/>
                <a:gd name="connsiteX2-155" fmla="*/ 2159000 w 4349750"/>
                <a:gd name="connsiteY2-156" fmla="*/ 179863 h 189463"/>
                <a:gd name="connsiteX3-157" fmla="*/ 2945786 w 4349750"/>
                <a:gd name="connsiteY3-158" fmla="*/ 4 h 189463"/>
                <a:gd name="connsiteX4-159" fmla="*/ 3403600 w 4349750"/>
                <a:gd name="connsiteY4-160" fmla="*/ 173513 h 189463"/>
                <a:gd name="connsiteX5" fmla="*/ 4349750 w 4349750"/>
                <a:gd name="connsiteY5" fmla="*/ 40163 h 189463"/>
                <a:gd name="connsiteX0-161" fmla="*/ 0 w 4349750"/>
                <a:gd name="connsiteY0-162" fmla="*/ 65563 h 202352"/>
                <a:gd name="connsiteX1-163" fmla="*/ 933450 w 4349750"/>
                <a:gd name="connsiteY1-164" fmla="*/ 154463 h 202352"/>
                <a:gd name="connsiteX2-165" fmla="*/ 2159000 w 4349750"/>
                <a:gd name="connsiteY2-166" fmla="*/ 179863 h 202352"/>
                <a:gd name="connsiteX3-167" fmla="*/ 2945786 w 4349750"/>
                <a:gd name="connsiteY3-168" fmla="*/ 4 h 202352"/>
                <a:gd name="connsiteX4-169" fmla="*/ 3639408 w 4349750"/>
                <a:gd name="connsiteY4-170" fmla="*/ 202088 h 202352"/>
                <a:gd name="connsiteX5-171" fmla="*/ 4349750 w 4349750"/>
                <a:gd name="connsiteY5-172" fmla="*/ 40163 h 202352"/>
                <a:gd name="connsiteX0-173" fmla="*/ 0 w 4349750"/>
                <a:gd name="connsiteY0-174" fmla="*/ 122777 h 259566"/>
                <a:gd name="connsiteX1-175" fmla="*/ 933450 w 4349750"/>
                <a:gd name="connsiteY1-176" fmla="*/ 211677 h 259566"/>
                <a:gd name="connsiteX2-177" fmla="*/ 1485590 w 4349750"/>
                <a:gd name="connsiteY2-178" fmla="*/ 67 h 259566"/>
                <a:gd name="connsiteX3-179" fmla="*/ 2159000 w 4349750"/>
                <a:gd name="connsiteY3-180" fmla="*/ 237077 h 259566"/>
                <a:gd name="connsiteX4-181" fmla="*/ 2945786 w 4349750"/>
                <a:gd name="connsiteY4-182" fmla="*/ 57218 h 259566"/>
                <a:gd name="connsiteX5-183" fmla="*/ 3639408 w 4349750"/>
                <a:gd name="connsiteY5-184" fmla="*/ 259302 h 259566"/>
                <a:gd name="connsiteX6" fmla="*/ 4349750 w 4349750"/>
                <a:gd name="connsiteY6" fmla="*/ 97377 h 259566"/>
                <a:gd name="connsiteX0-185" fmla="*/ 0 w 4349750"/>
                <a:gd name="connsiteY0-186" fmla="*/ 122775 h 259564"/>
                <a:gd name="connsiteX1-187" fmla="*/ 806477 w 4349750"/>
                <a:gd name="connsiteY1-188" fmla="*/ 221200 h 259564"/>
                <a:gd name="connsiteX2-189" fmla="*/ 1485590 w 4349750"/>
                <a:gd name="connsiteY2-190" fmla="*/ 65 h 259564"/>
                <a:gd name="connsiteX3-191" fmla="*/ 2159000 w 4349750"/>
                <a:gd name="connsiteY3-192" fmla="*/ 237075 h 259564"/>
                <a:gd name="connsiteX4-193" fmla="*/ 2945786 w 4349750"/>
                <a:gd name="connsiteY4-194" fmla="*/ 57216 h 259564"/>
                <a:gd name="connsiteX5-195" fmla="*/ 3639408 w 4349750"/>
                <a:gd name="connsiteY5-196" fmla="*/ 259300 h 259564"/>
                <a:gd name="connsiteX6-197" fmla="*/ 4349750 w 4349750"/>
                <a:gd name="connsiteY6-198" fmla="*/ 97375 h 259564"/>
                <a:gd name="connsiteX0-199" fmla="*/ 0 w 4349750"/>
                <a:gd name="connsiteY0-200" fmla="*/ 65564 h 202353"/>
                <a:gd name="connsiteX1-201" fmla="*/ 806477 w 4349750"/>
                <a:gd name="connsiteY1-202" fmla="*/ 163989 h 202353"/>
                <a:gd name="connsiteX2-203" fmla="*/ 1494660 w 4349750"/>
                <a:gd name="connsiteY2-204" fmla="*/ 47629 h 202353"/>
                <a:gd name="connsiteX3-205" fmla="*/ 2159000 w 4349750"/>
                <a:gd name="connsiteY3-206" fmla="*/ 179864 h 202353"/>
                <a:gd name="connsiteX4-207" fmla="*/ 2945786 w 4349750"/>
                <a:gd name="connsiteY4-208" fmla="*/ 5 h 202353"/>
                <a:gd name="connsiteX5-209" fmla="*/ 3639408 w 4349750"/>
                <a:gd name="connsiteY5-210" fmla="*/ 202089 h 202353"/>
                <a:gd name="connsiteX6-211" fmla="*/ 4349750 w 4349750"/>
                <a:gd name="connsiteY6-212" fmla="*/ 40164 h 202353"/>
                <a:gd name="connsiteX0-213" fmla="*/ 0 w 4349750"/>
                <a:gd name="connsiteY0-214" fmla="*/ 65564 h 192850"/>
                <a:gd name="connsiteX1-215" fmla="*/ 806477 w 4349750"/>
                <a:gd name="connsiteY1-216" fmla="*/ 163989 h 192850"/>
                <a:gd name="connsiteX2-217" fmla="*/ 1494660 w 4349750"/>
                <a:gd name="connsiteY2-218" fmla="*/ 47629 h 192850"/>
                <a:gd name="connsiteX3-219" fmla="*/ 2159000 w 4349750"/>
                <a:gd name="connsiteY3-220" fmla="*/ 179864 h 192850"/>
                <a:gd name="connsiteX4-221" fmla="*/ 2945786 w 4349750"/>
                <a:gd name="connsiteY4-222" fmla="*/ 5 h 192850"/>
                <a:gd name="connsiteX5-223" fmla="*/ 3666616 w 4349750"/>
                <a:gd name="connsiteY5-224" fmla="*/ 192564 h 192850"/>
                <a:gd name="connsiteX6-225" fmla="*/ 4349750 w 4349750"/>
                <a:gd name="connsiteY6-226" fmla="*/ 40164 h 192850"/>
                <a:gd name="connsiteX0-227" fmla="*/ 0 w 4349750"/>
                <a:gd name="connsiteY0-228" fmla="*/ 25400 h 152407"/>
                <a:gd name="connsiteX1-229" fmla="*/ 806477 w 4349750"/>
                <a:gd name="connsiteY1-230" fmla="*/ 123825 h 152407"/>
                <a:gd name="connsiteX2-231" fmla="*/ 1494660 w 4349750"/>
                <a:gd name="connsiteY2-232" fmla="*/ 7465 h 152407"/>
                <a:gd name="connsiteX3-233" fmla="*/ 2159000 w 4349750"/>
                <a:gd name="connsiteY3-234" fmla="*/ 139700 h 152407"/>
                <a:gd name="connsiteX4-235" fmla="*/ 2927647 w 4349750"/>
                <a:gd name="connsiteY4-236" fmla="*/ 7466 h 152407"/>
                <a:gd name="connsiteX5-237" fmla="*/ 3666616 w 4349750"/>
                <a:gd name="connsiteY5-238" fmla="*/ 152400 h 152407"/>
                <a:gd name="connsiteX6-239" fmla="*/ 4349750 w 4349750"/>
                <a:gd name="connsiteY6-240" fmla="*/ 0 h 152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71" y="connsiteY5-172"/>
                </a:cxn>
                <a:cxn ang="0">
                  <a:pos x="connsiteX6-197" y="connsiteY6-198"/>
                </a:cxn>
              </a:cxnLst>
              <a:rect l="l" t="t" r="r" b="b"/>
              <a:pathLst>
                <a:path w="4349750" h="152407">
                  <a:moveTo>
                    <a:pt x="0" y="25400"/>
                  </a:moveTo>
                  <a:cubicBezTo>
                    <a:pt x="309033" y="44450"/>
                    <a:pt x="557367" y="126814"/>
                    <a:pt x="806477" y="123825"/>
                  </a:cubicBezTo>
                  <a:cubicBezTo>
                    <a:pt x="1055587" y="120836"/>
                    <a:pt x="1290402" y="3232"/>
                    <a:pt x="1494660" y="7465"/>
                  </a:cubicBezTo>
                  <a:cubicBezTo>
                    <a:pt x="1698918" y="11698"/>
                    <a:pt x="1920169" y="139700"/>
                    <a:pt x="2159000" y="139700"/>
                  </a:cubicBezTo>
                  <a:cubicBezTo>
                    <a:pt x="2397831" y="139700"/>
                    <a:pt x="2720214" y="8524"/>
                    <a:pt x="2927647" y="7466"/>
                  </a:cubicBezTo>
                  <a:cubicBezTo>
                    <a:pt x="3135080" y="6408"/>
                    <a:pt x="3429599" y="153644"/>
                    <a:pt x="3666616" y="152400"/>
                  </a:cubicBezTo>
                  <a:cubicBezTo>
                    <a:pt x="3903633" y="151156"/>
                    <a:pt x="4028017" y="46567"/>
                    <a:pt x="4349750" y="0"/>
                  </a:cubicBezTo>
                </a:path>
              </a:pathLst>
            </a:custGeom>
            <a:noFill/>
            <a:ln w="6350">
              <a:gradFill>
                <a:gsLst>
                  <a:gs pos="0">
                    <a:schemeClr val="accent4"/>
                  </a:gs>
                  <a:gs pos="90000">
                    <a:schemeClr val="accent4"/>
                  </a:gs>
                  <a:gs pos="10000">
                    <a:schemeClr val="accent4"/>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7" name="文本框 46"/>
          <p:cNvSpPr txBox="1"/>
          <p:nvPr>
            <p:custDataLst>
              <p:tags r:id="rId22"/>
            </p:custDataLst>
          </p:nvPr>
        </p:nvSpPr>
        <p:spPr>
          <a:xfrm>
            <a:off x="6396912" y="4445684"/>
            <a:ext cx="2523768" cy="392415"/>
          </a:xfrm>
          <a:prstGeom prst="rect">
            <a:avLst/>
          </a:prstGeom>
          <a:noFill/>
        </p:spPr>
        <p:txBody>
          <a:bodyPr wrap="none" lIns="67500" tIns="35100" rIns="67500" bIns="35100" rtlCol="0">
            <a:normAutofit fontScale="80000"/>
          </a:bodyPr>
          <a:lstStyle/>
          <a:p>
            <a:pPr algn="l"/>
            <a:r>
              <a:rPr lang="en-US" altLang="zh-CN" sz="2100" b="1" spc="20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rPr>
              <a:t>病理图像分析的数据库和源码</a:t>
            </a:r>
            <a:endParaRPr lang="zh-CN" altLang="en-US" sz="2100" spc="225" dirty="0">
              <a:solidFill>
                <a:srgbClr val="51B9D6"/>
              </a:solidFill>
            </a:endParaRPr>
          </a:p>
        </p:txBody>
      </p:sp>
      <p:sp>
        <p:nvSpPr>
          <p:cNvPr id="48" name="矩形 47"/>
          <p:cNvSpPr/>
          <p:nvPr>
            <p:custDataLst>
              <p:tags r:id="rId23"/>
            </p:custDataLst>
          </p:nvPr>
        </p:nvSpPr>
        <p:spPr>
          <a:xfrm>
            <a:off x="5994400" y="4445684"/>
            <a:ext cx="391500" cy="392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b="1" spc="225" dirty="0">
                <a:solidFill>
                  <a:schemeClr val="bg1"/>
                </a:solidFill>
              </a:rPr>
              <a:t>4</a:t>
            </a:r>
            <a:endParaRPr lang="zh-CN" altLang="en-US" sz="2100" b="1" spc="225" dirty="0">
              <a:solidFill>
                <a:schemeClr val="bg1"/>
              </a:solidFill>
            </a:endParaRPr>
          </a:p>
        </p:txBody>
      </p:sp>
      <p:grpSp>
        <p:nvGrpSpPr>
          <p:cNvPr id="49" name="组合 48"/>
          <p:cNvGrpSpPr/>
          <p:nvPr>
            <p:custDataLst>
              <p:tags r:id="rId24"/>
            </p:custDataLst>
          </p:nvPr>
        </p:nvGrpSpPr>
        <p:grpSpPr>
          <a:xfrm>
            <a:off x="6467477" y="4798684"/>
            <a:ext cx="2284572" cy="78830"/>
            <a:chOff x="1268730" y="4202584"/>
            <a:chExt cx="4568190" cy="249754"/>
          </a:xfrm>
        </p:grpSpPr>
        <p:sp>
          <p:nvSpPr>
            <p:cNvPr id="50" name="任意多边形 51"/>
            <p:cNvSpPr/>
            <p:nvPr>
              <p:custDataLst>
                <p:tags r:id="rId25"/>
              </p:custDataLst>
            </p:nvPr>
          </p:nvSpPr>
          <p:spPr>
            <a:xfrm>
              <a:off x="1268730" y="4202584"/>
              <a:ext cx="4568190" cy="152407"/>
            </a:xfrm>
            <a:custGeom>
              <a:avLst/>
              <a:gdLst>
                <a:gd name="connsiteX0" fmla="*/ 0 w 4349750"/>
                <a:gd name="connsiteY0" fmla="*/ 25400 h 139700"/>
                <a:gd name="connsiteX1" fmla="*/ 927100 w 4349750"/>
                <a:gd name="connsiteY1" fmla="*/ 82550 h 139700"/>
                <a:gd name="connsiteX2" fmla="*/ 2108200 w 4349750"/>
                <a:gd name="connsiteY2" fmla="*/ 25400 h 139700"/>
                <a:gd name="connsiteX3" fmla="*/ 3384550 w 4349750"/>
                <a:gd name="connsiteY3" fmla="*/ 139700 h 139700"/>
                <a:gd name="connsiteX4" fmla="*/ 4349750 w 4349750"/>
                <a:gd name="connsiteY4" fmla="*/ 0 h 139700"/>
                <a:gd name="connsiteX0-1" fmla="*/ 0 w 4349750"/>
                <a:gd name="connsiteY0-2" fmla="*/ 25400 h 139700"/>
                <a:gd name="connsiteX1-3" fmla="*/ 927100 w 4349750"/>
                <a:gd name="connsiteY1-4" fmla="*/ 82550 h 139700"/>
                <a:gd name="connsiteX2-5" fmla="*/ 2108200 w 4349750"/>
                <a:gd name="connsiteY2-6" fmla="*/ 25400 h 139700"/>
                <a:gd name="connsiteX3-7" fmla="*/ 3384550 w 4349750"/>
                <a:gd name="connsiteY3-8" fmla="*/ 139700 h 139700"/>
                <a:gd name="connsiteX4-9" fmla="*/ 4349750 w 4349750"/>
                <a:gd name="connsiteY4-10" fmla="*/ 0 h 139700"/>
                <a:gd name="connsiteX0-11" fmla="*/ 0 w 4349750"/>
                <a:gd name="connsiteY0-12" fmla="*/ 25400 h 139700"/>
                <a:gd name="connsiteX1-13" fmla="*/ 927100 w 4349750"/>
                <a:gd name="connsiteY1-14" fmla="*/ 82550 h 139700"/>
                <a:gd name="connsiteX2-15" fmla="*/ 2108200 w 4349750"/>
                <a:gd name="connsiteY2-16" fmla="*/ 25400 h 139700"/>
                <a:gd name="connsiteX3-17" fmla="*/ 3384550 w 4349750"/>
                <a:gd name="connsiteY3-18" fmla="*/ 139700 h 139700"/>
                <a:gd name="connsiteX4-19" fmla="*/ 4349750 w 4349750"/>
                <a:gd name="connsiteY4-20" fmla="*/ 0 h 139700"/>
                <a:gd name="connsiteX0-21" fmla="*/ 0 w 4349750"/>
                <a:gd name="connsiteY0-22" fmla="*/ 25400 h 139700"/>
                <a:gd name="connsiteX1-23" fmla="*/ 927100 w 4349750"/>
                <a:gd name="connsiteY1-24" fmla="*/ 82550 h 139700"/>
                <a:gd name="connsiteX2-25" fmla="*/ 2108200 w 4349750"/>
                <a:gd name="connsiteY2-26" fmla="*/ 25400 h 139700"/>
                <a:gd name="connsiteX3-27" fmla="*/ 3384550 w 4349750"/>
                <a:gd name="connsiteY3-28" fmla="*/ 139700 h 139700"/>
                <a:gd name="connsiteX4-29" fmla="*/ 4349750 w 4349750"/>
                <a:gd name="connsiteY4-30" fmla="*/ 0 h 139700"/>
                <a:gd name="connsiteX0-31" fmla="*/ 0 w 4349750"/>
                <a:gd name="connsiteY0-32" fmla="*/ 25400 h 139700"/>
                <a:gd name="connsiteX1-33" fmla="*/ 927100 w 4349750"/>
                <a:gd name="connsiteY1-34" fmla="*/ 82550 h 139700"/>
                <a:gd name="connsiteX2-35" fmla="*/ 2108200 w 4349750"/>
                <a:gd name="connsiteY2-36" fmla="*/ 25400 h 139700"/>
                <a:gd name="connsiteX3-37" fmla="*/ 3384550 w 4349750"/>
                <a:gd name="connsiteY3-38" fmla="*/ 139700 h 139700"/>
                <a:gd name="connsiteX4-39" fmla="*/ 4349750 w 4349750"/>
                <a:gd name="connsiteY4-40" fmla="*/ 0 h 139700"/>
                <a:gd name="connsiteX0-41" fmla="*/ 0 w 4349750"/>
                <a:gd name="connsiteY0-42" fmla="*/ 25400 h 139700"/>
                <a:gd name="connsiteX1-43" fmla="*/ 927100 w 4349750"/>
                <a:gd name="connsiteY1-44" fmla="*/ 82550 h 139700"/>
                <a:gd name="connsiteX2-45" fmla="*/ 2108200 w 4349750"/>
                <a:gd name="connsiteY2-46" fmla="*/ 25400 h 139700"/>
                <a:gd name="connsiteX3-47" fmla="*/ 3384550 w 4349750"/>
                <a:gd name="connsiteY3-48" fmla="*/ 139700 h 139700"/>
                <a:gd name="connsiteX4-49" fmla="*/ 4349750 w 4349750"/>
                <a:gd name="connsiteY4-50" fmla="*/ 0 h 139700"/>
                <a:gd name="connsiteX0-51" fmla="*/ 0 w 4349750"/>
                <a:gd name="connsiteY0-52" fmla="*/ 25400 h 139700"/>
                <a:gd name="connsiteX1-53" fmla="*/ 927100 w 4349750"/>
                <a:gd name="connsiteY1-54" fmla="*/ 82550 h 139700"/>
                <a:gd name="connsiteX2-55" fmla="*/ 2108200 w 4349750"/>
                <a:gd name="connsiteY2-56" fmla="*/ 25400 h 139700"/>
                <a:gd name="connsiteX3-57" fmla="*/ 3384550 w 4349750"/>
                <a:gd name="connsiteY3-58" fmla="*/ 139700 h 139700"/>
                <a:gd name="connsiteX4-59" fmla="*/ 4349750 w 4349750"/>
                <a:gd name="connsiteY4-60" fmla="*/ 0 h 139700"/>
                <a:gd name="connsiteX0-61" fmla="*/ 0 w 4349750"/>
                <a:gd name="connsiteY0-62" fmla="*/ 25400 h 146546"/>
                <a:gd name="connsiteX1-63" fmla="*/ 927100 w 4349750"/>
                <a:gd name="connsiteY1-64" fmla="*/ 82550 h 146546"/>
                <a:gd name="connsiteX2-65" fmla="*/ 2108200 w 4349750"/>
                <a:gd name="connsiteY2-66" fmla="*/ 25400 h 146546"/>
                <a:gd name="connsiteX3-67" fmla="*/ 3384550 w 4349750"/>
                <a:gd name="connsiteY3-68" fmla="*/ 139700 h 146546"/>
                <a:gd name="connsiteX4-69" fmla="*/ 4349750 w 4349750"/>
                <a:gd name="connsiteY4-70" fmla="*/ 0 h 146546"/>
                <a:gd name="connsiteX0-71" fmla="*/ 0 w 4349750"/>
                <a:gd name="connsiteY0-72" fmla="*/ 25400 h 146546"/>
                <a:gd name="connsiteX1-73" fmla="*/ 927100 w 4349750"/>
                <a:gd name="connsiteY1-74" fmla="*/ 82550 h 146546"/>
                <a:gd name="connsiteX2-75" fmla="*/ 2108200 w 4349750"/>
                <a:gd name="connsiteY2-76" fmla="*/ 25400 h 146546"/>
                <a:gd name="connsiteX3-77" fmla="*/ 3384550 w 4349750"/>
                <a:gd name="connsiteY3-78" fmla="*/ 139700 h 146546"/>
                <a:gd name="connsiteX4-79" fmla="*/ 4349750 w 4349750"/>
                <a:gd name="connsiteY4-80" fmla="*/ 0 h 146546"/>
                <a:gd name="connsiteX0-81" fmla="*/ 0 w 4349750"/>
                <a:gd name="connsiteY0-82" fmla="*/ 25400 h 146546"/>
                <a:gd name="connsiteX1-83" fmla="*/ 927100 w 4349750"/>
                <a:gd name="connsiteY1-84" fmla="*/ 82550 h 146546"/>
                <a:gd name="connsiteX2-85" fmla="*/ 2108200 w 4349750"/>
                <a:gd name="connsiteY2-86" fmla="*/ 25400 h 146546"/>
                <a:gd name="connsiteX3-87" fmla="*/ 3384550 w 4349750"/>
                <a:gd name="connsiteY3-88" fmla="*/ 139700 h 146546"/>
                <a:gd name="connsiteX4-89" fmla="*/ 4349750 w 4349750"/>
                <a:gd name="connsiteY4-90" fmla="*/ 0 h 146546"/>
                <a:gd name="connsiteX0-91" fmla="*/ 0 w 4349750"/>
                <a:gd name="connsiteY0-92" fmla="*/ 25400 h 143725"/>
                <a:gd name="connsiteX1-93" fmla="*/ 927100 w 4349750"/>
                <a:gd name="connsiteY1-94" fmla="*/ 82550 h 143725"/>
                <a:gd name="connsiteX2-95" fmla="*/ 2108200 w 4349750"/>
                <a:gd name="connsiteY2-96" fmla="*/ 25400 h 143725"/>
                <a:gd name="connsiteX3-97" fmla="*/ 3384550 w 4349750"/>
                <a:gd name="connsiteY3-98" fmla="*/ 139700 h 143725"/>
                <a:gd name="connsiteX4-99" fmla="*/ 4349750 w 4349750"/>
                <a:gd name="connsiteY4-100" fmla="*/ 0 h 143725"/>
                <a:gd name="connsiteX0-101" fmla="*/ 0 w 4349750"/>
                <a:gd name="connsiteY0-102" fmla="*/ 25400 h 142912"/>
                <a:gd name="connsiteX1-103" fmla="*/ 927100 w 4349750"/>
                <a:gd name="connsiteY1-104" fmla="*/ 82550 h 142912"/>
                <a:gd name="connsiteX2-105" fmla="*/ 2108200 w 4349750"/>
                <a:gd name="connsiteY2-106" fmla="*/ 25400 h 142912"/>
                <a:gd name="connsiteX3-107" fmla="*/ 3384550 w 4349750"/>
                <a:gd name="connsiteY3-108" fmla="*/ 139700 h 142912"/>
                <a:gd name="connsiteX4-109" fmla="*/ 4349750 w 4349750"/>
                <a:gd name="connsiteY4-110" fmla="*/ 0 h 142912"/>
                <a:gd name="connsiteX0-111" fmla="*/ 0 w 4349750"/>
                <a:gd name="connsiteY0-112" fmla="*/ 25400 h 139816"/>
                <a:gd name="connsiteX1-113" fmla="*/ 927100 w 4349750"/>
                <a:gd name="connsiteY1-114" fmla="*/ 82550 h 139816"/>
                <a:gd name="connsiteX2-115" fmla="*/ 2159000 w 4349750"/>
                <a:gd name="connsiteY2-116" fmla="*/ 25400 h 139816"/>
                <a:gd name="connsiteX3-117" fmla="*/ 3384550 w 4349750"/>
                <a:gd name="connsiteY3-118" fmla="*/ 139700 h 139816"/>
                <a:gd name="connsiteX4-119" fmla="*/ 4349750 w 4349750"/>
                <a:gd name="connsiteY4-120" fmla="*/ 0 h 139816"/>
                <a:gd name="connsiteX0-121" fmla="*/ 0 w 4349750"/>
                <a:gd name="connsiteY0-122" fmla="*/ 25400 h 133476"/>
                <a:gd name="connsiteX1-123" fmla="*/ 927100 w 4349750"/>
                <a:gd name="connsiteY1-124" fmla="*/ 82550 h 133476"/>
                <a:gd name="connsiteX2-125" fmla="*/ 2159000 w 4349750"/>
                <a:gd name="connsiteY2-126" fmla="*/ 25400 h 133476"/>
                <a:gd name="connsiteX3-127" fmla="*/ 3403600 w 4349750"/>
                <a:gd name="connsiteY3-128" fmla="*/ 133350 h 133476"/>
                <a:gd name="connsiteX4-129" fmla="*/ 4349750 w 4349750"/>
                <a:gd name="connsiteY4-130" fmla="*/ 0 h 133476"/>
                <a:gd name="connsiteX0-131" fmla="*/ 0 w 4349750"/>
                <a:gd name="connsiteY0-132" fmla="*/ 25400 h 133470"/>
                <a:gd name="connsiteX1-133" fmla="*/ 933450 w 4349750"/>
                <a:gd name="connsiteY1-134" fmla="*/ 114300 h 133470"/>
                <a:gd name="connsiteX2-135" fmla="*/ 2159000 w 4349750"/>
                <a:gd name="connsiteY2-136" fmla="*/ 25400 h 133470"/>
                <a:gd name="connsiteX3-137" fmla="*/ 3403600 w 4349750"/>
                <a:gd name="connsiteY3-138" fmla="*/ 133350 h 133470"/>
                <a:gd name="connsiteX4-139" fmla="*/ 4349750 w 4349750"/>
                <a:gd name="connsiteY4-140" fmla="*/ 0 h 133470"/>
                <a:gd name="connsiteX0-141" fmla="*/ 0 w 4349750"/>
                <a:gd name="connsiteY0-142" fmla="*/ 25400 h 146627"/>
                <a:gd name="connsiteX1-143" fmla="*/ 933450 w 4349750"/>
                <a:gd name="connsiteY1-144" fmla="*/ 114300 h 146627"/>
                <a:gd name="connsiteX2-145" fmla="*/ 2159000 w 4349750"/>
                <a:gd name="connsiteY2-146" fmla="*/ 139700 h 146627"/>
                <a:gd name="connsiteX3-147" fmla="*/ 3403600 w 4349750"/>
                <a:gd name="connsiteY3-148" fmla="*/ 133350 h 146627"/>
                <a:gd name="connsiteX4-149" fmla="*/ 4349750 w 4349750"/>
                <a:gd name="connsiteY4-150" fmla="*/ 0 h 146627"/>
                <a:gd name="connsiteX0-151" fmla="*/ 0 w 4349750"/>
                <a:gd name="connsiteY0-152" fmla="*/ 65563 h 189463"/>
                <a:gd name="connsiteX1-153" fmla="*/ 933450 w 4349750"/>
                <a:gd name="connsiteY1-154" fmla="*/ 154463 h 189463"/>
                <a:gd name="connsiteX2-155" fmla="*/ 2159000 w 4349750"/>
                <a:gd name="connsiteY2-156" fmla="*/ 179863 h 189463"/>
                <a:gd name="connsiteX3-157" fmla="*/ 2945786 w 4349750"/>
                <a:gd name="connsiteY3-158" fmla="*/ 4 h 189463"/>
                <a:gd name="connsiteX4-159" fmla="*/ 3403600 w 4349750"/>
                <a:gd name="connsiteY4-160" fmla="*/ 173513 h 189463"/>
                <a:gd name="connsiteX5" fmla="*/ 4349750 w 4349750"/>
                <a:gd name="connsiteY5" fmla="*/ 40163 h 189463"/>
                <a:gd name="connsiteX0-161" fmla="*/ 0 w 4349750"/>
                <a:gd name="connsiteY0-162" fmla="*/ 65563 h 202352"/>
                <a:gd name="connsiteX1-163" fmla="*/ 933450 w 4349750"/>
                <a:gd name="connsiteY1-164" fmla="*/ 154463 h 202352"/>
                <a:gd name="connsiteX2-165" fmla="*/ 2159000 w 4349750"/>
                <a:gd name="connsiteY2-166" fmla="*/ 179863 h 202352"/>
                <a:gd name="connsiteX3-167" fmla="*/ 2945786 w 4349750"/>
                <a:gd name="connsiteY3-168" fmla="*/ 4 h 202352"/>
                <a:gd name="connsiteX4-169" fmla="*/ 3639408 w 4349750"/>
                <a:gd name="connsiteY4-170" fmla="*/ 202088 h 202352"/>
                <a:gd name="connsiteX5-171" fmla="*/ 4349750 w 4349750"/>
                <a:gd name="connsiteY5-172" fmla="*/ 40163 h 202352"/>
                <a:gd name="connsiteX0-173" fmla="*/ 0 w 4349750"/>
                <a:gd name="connsiteY0-174" fmla="*/ 122777 h 259566"/>
                <a:gd name="connsiteX1-175" fmla="*/ 933450 w 4349750"/>
                <a:gd name="connsiteY1-176" fmla="*/ 211677 h 259566"/>
                <a:gd name="connsiteX2-177" fmla="*/ 1485590 w 4349750"/>
                <a:gd name="connsiteY2-178" fmla="*/ 67 h 259566"/>
                <a:gd name="connsiteX3-179" fmla="*/ 2159000 w 4349750"/>
                <a:gd name="connsiteY3-180" fmla="*/ 237077 h 259566"/>
                <a:gd name="connsiteX4-181" fmla="*/ 2945786 w 4349750"/>
                <a:gd name="connsiteY4-182" fmla="*/ 57218 h 259566"/>
                <a:gd name="connsiteX5-183" fmla="*/ 3639408 w 4349750"/>
                <a:gd name="connsiteY5-184" fmla="*/ 259302 h 259566"/>
                <a:gd name="connsiteX6" fmla="*/ 4349750 w 4349750"/>
                <a:gd name="connsiteY6" fmla="*/ 97377 h 259566"/>
                <a:gd name="connsiteX0-185" fmla="*/ 0 w 4349750"/>
                <a:gd name="connsiteY0-186" fmla="*/ 122775 h 259564"/>
                <a:gd name="connsiteX1-187" fmla="*/ 806477 w 4349750"/>
                <a:gd name="connsiteY1-188" fmla="*/ 221200 h 259564"/>
                <a:gd name="connsiteX2-189" fmla="*/ 1485590 w 4349750"/>
                <a:gd name="connsiteY2-190" fmla="*/ 65 h 259564"/>
                <a:gd name="connsiteX3-191" fmla="*/ 2159000 w 4349750"/>
                <a:gd name="connsiteY3-192" fmla="*/ 237075 h 259564"/>
                <a:gd name="connsiteX4-193" fmla="*/ 2945786 w 4349750"/>
                <a:gd name="connsiteY4-194" fmla="*/ 57216 h 259564"/>
                <a:gd name="connsiteX5-195" fmla="*/ 3639408 w 4349750"/>
                <a:gd name="connsiteY5-196" fmla="*/ 259300 h 259564"/>
                <a:gd name="connsiteX6-197" fmla="*/ 4349750 w 4349750"/>
                <a:gd name="connsiteY6-198" fmla="*/ 97375 h 259564"/>
                <a:gd name="connsiteX0-199" fmla="*/ 0 w 4349750"/>
                <a:gd name="connsiteY0-200" fmla="*/ 65564 h 202353"/>
                <a:gd name="connsiteX1-201" fmla="*/ 806477 w 4349750"/>
                <a:gd name="connsiteY1-202" fmla="*/ 163989 h 202353"/>
                <a:gd name="connsiteX2-203" fmla="*/ 1494660 w 4349750"/>
                <a:gd name="connsiteY2-204" fmla="*/ 47629 h 202353"/>
                <a:gd name="connsiteX3-205" fmla="*/ 2159000 w 4349750"/>
                <a:gd name="connsiteY3-206" fmla="*/ 179864 h 202353"/>
                <a:gd name="connsiteX4-207" fmla="*/ 2945786 w 4349750"/>
                <a:gd name="connsiteY4-208" fmla="*/ 5 h 202353"/>
                <a:gd name="connsiteX5-209" fmla="*/ 3639408 w 4349750"/>
                <a:gd name="connsiteY5-210" fmla="*/ 202089 h 202353"/>
                <a:gd name="connsiteX6-211" fmla="*/ 4349750 w 4349750"/>
                <a:gd name="connsiteY6-212" fmla="*/ 40164 h 202353"/>
                <a:gd name="connsiteX0-213" fmla="*/ 0 w 4349750"/>
                <a:gd name="connsiteY0-214" fmla="*/ 65564 h 192850"/>
                <a:gd name="connsiteX1-215" fmla="*/ 806477 w 4349750"/>
                <a:gd name="connsiteY1-216" fmla="*/ 163989 h 192850"/>
                <a:gd name="connsiteX2-217" fmla="*/ 1494660 w 4349750"/>
                <a:gd name="connsiteY2-218" fmla="*/ 47629 h 192850"/>
                <a:gd name="connsiteX3-219" fmla="*/ 2159000 w 4349750"/>
                <a:gd name="connsiteY3-220" fmla="*/ 179864 h 192850"/>
                <a:gd name="connsiteX4-221" fmla="*/ 2945786 w 4349750"/>
                <a:gd name="connsiteY4-222" fmla="*/ 5 h 192850"/>
                <a:gd name="connsiteX5-223" fmla="*/ 3666616 w 4349750"/>
                <a:gd name="connsiteY5-224" fmla="*/ 192564 h 192850"/>
                <a:gd name="connsiteX6-225" fmla="*/ 4349750 w 4349750"/>
                <a:gd name="connsiteY6-226" fmla="*/ 40164 h 192850"/>
                <a:gd name="connsiteX0-227" fmla="*/ 0 w 4349750"/>
                <a:gd name="connsiteY0-228" fmla="*/ 25400 h 152407"/>
                <a:gd name="connsiteX1-229" fmla="*/ 806477 w 4349750"/>
                <a:gd name="connsiteY1-230" fmla="*/ 123825 h 152407"/>
                <a:gd name="connsiteX2-231" fmla="*/ 1494660 w 4349750"/>
                <a:gd name="connsiteY2-232" fmla="*/ 7465 h 152407"/>
                <a:gd name="connsiteX3-233" fmla="*/ 2159000 w 4349750"/>
                <a:gd name="connsiteY3-234" fmla="*/ 139700 h 152407"/>
                <a:gd name="connsiteX4-235" fmla="*/ 2927647 w 4349750"/>
                <a:gd name="connsiteY4-236" fmla="*/ 7466 h 152407"/>
                <a:gd name="connsiteX5-237" fmla="*/ 3666616 w 4349750"/>
                <a:gd name="connsiteY5-238" fmla="*/ 152400 h 152407"/>
                <a:gd name="connsiteX6-239" fmla="*/ 4349750 w 4349750"/>
                <a:gd name="connsiteY6-240" fmla="*/ 0 h 152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71" y="connsiteY5-172"/>
                </a:cxn>
                <a:cxn ang="0">
                  <a:pos x="connsiteX6-197" y="connsiteY6-198"/>
                </a:cxn>
              </a:cxnLst>
              <a:rect l="l" t="t" r="r" b="b"/>
              <a:pathLst>
                <a:path w="4349750" h="152407">
                  <a:moveTo>
                    <a:pt x="0" y="25400"/>
                  </a:moveTo>
                  <a:cubicBezTo>
                    <a:pt x="309033" y="44450"/>
                    <a:pt x="557367" y="126814"/>
                    <a:pt x="806477" y="123825"/>
                  </a:cubicBezTo>
                  <a:cubicBezTo>
                    <a:pt x="1055587" y="120836"/>
                    <a:pt x="1290402" y="3232"/>
                    <a:pt x="1494660" y="7465"/>
                  </a:cubicBezTo>
                  <a:cubicBezTo>
                    <a:pt x="1698918" y="11698"/>
                    <a:pt x="1920169" y="139700"/>
                    <a:pt x="2159000" y="139700"/>
                  </a:cubicBezTo>
                  <a:cubicBezTo>
                    <a:pt x="2397831" y="139700"/>
                    <a:pt x="2720214" y="8524"/>
                    <a:pt x="2927647" y="7466"/>
                  </a:cubicBezTo>
                  <a:cubicBezTo>
                    <a:pt x="3135080" y="6408"/>
                    <a:pt x="3429599" y="153644"/>
                    <a:pt x="3666616" y="152400"/>
                  </a:cubicBezTo>
                  <a:cubicBezTo>
                    <a:pt x="3903633" y="151156"/>
                    <a:pt x="4028017" y="46567"/>
                    <a:pt x="4349750" y="0"/>
                  </a:cubicBezTo>
                </a:path>
              </a:pathLst>
            </a:custGeom>
            <a:noFill/>
            <a:ln w="6350">
              <a:gradFill>
                <a:gsLst>
                  <a:gs pos="0">
                    <a:schemeClr val="accent4"/>
                  </a:gs>
                  <a:gs pos="90000">
                    <a:schemeClr val="accent4"/>
                  </a:gs>
                  <a:gs pos="10000">
                    <a:schemeClr val="accent4"/>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任意多边形 52"/>
            <p:cNvSpPr/>
            <p:nvPr>
              <p:custDataLst>
                <p:tags r:id="rId26"/>
              </p:custDataLst>
            </p:nvPr>
          </p:nvSpPr>
          <p:spPr>
            <a:xfrm>
              <a:off x="1268730" y="4299931"/>
              <a:ext cx="4568190" cy="152407"/>
            </a:xfrm>
            <a:custGeom>
              <a:avLst/>
              <a:gdLst>
                <a:gd name="connsiteX0" fmla="*/ 0 w 4349750"/>
                <a:gd name="connsiteY0" fmla="*/ 25400 h 139700"/>
                <a:gd name="connsiteX1" fmla="*/ 927100 w 4349750"/>
                <a:gd name="connsiteY1" fmla="*/ 82550 h 139700"/>
                <a:gd name="connsiteX2" fmla="*/ 2108200 w 4349750"/>
                <a:gd name="connsiteY2" fmla="*/ 25400 h 139700"/>
                <a:gd name="connsiteX3" fmla="*/ 3384550 w 4349750"/>
                <a:gd name="connsiteY3" fmla="*/ 139700 h 139700"/>
                <a:gd name="connsiteX4" fmla="*/ 4349750 w 4349750"/>
                <a:gd name="connsiteY4" fmla="*/ 0 h 139700"/>
                <a:gd name="connsiteX0-1" fmla="*/ 0 w 4349750"/>
                <a:gd name="connsiteY0-2" fmla="*/ 25400 h 139700"/>
                <a:gd name="connsiteX1-3" fmla="*/ 927100 w 4349750"/>
                <a:gd name="connsiteY1-4" fmla="*/ 82550 h 139700"/>
                <a:gd name="connsiteX2-5" fmla="*/ 2108200 w 4349750"/>
                <a:gd name="connsiteY2-6" fmla="*/ 25400 h 139700"/>
                <a:gd name="connsiteX3-7" fmla="*/ 3384550 w 4349750"/>
                <a:gd name="connsiteY3-8" fmla="*/ 139700 h 139700"/>
                <a:gd name="connsiteX4-9" fmla="*/ 4349750 w 4349750"/>
                <a:gd name="connsiteY4-10" fmla="*/ 0 h 139700"/>
                <a:gd name="connsiteX0-11" fmla="*/ 0 w 4349750"/>
                <a:gd name="connsiteY0-12" fmla="*/ 25400 h 139700"/>
                <a:gd name="connsiteX1-13" fmla="*/ 927100 w 4349750"/>
                <a:gd name="connsiteY1-14" fmla="*/ 82550 h 139700"/>
                <a:gd name="connsiteX2-15" fmla="*/ 2108200 w 4349750"/>
                <a:gd name="connsiteY2-16" fmla="*/ 25400 h 139700"/>
                <a:gd name="connsiteX3-17" fmla="*/ 3384550 w 4349750"/>
                <a:gd name="connsiteY3-18" fmla="*/ 139700 h 139700"/>
                <a:gd name="connsiteX4-19" fmla="*/ 4349750 w 4349750"/>
                <a:gd name="connsiteY4-20" fmla="*/ 0 h 139700"/>
                <a:gd name="connsiteX0-21" fmla="*/ 0 w 4349750"/>
                <a:gd name="connsiteY0-22" fmla="*/ 25400 h 139700"/>
                <a:gd name="connsiteX1-23" fmla="*/ 927100 w 4349750"/>
                <a:gd name="connsiteY1-24" fmla="*/ 82550 h 139700"/>
                <a:gd name="connsiteX2-25" fmla="*/ 2108200 w 4349750"/>
                <a:gd name="connsiteY2-26" fmla="*/ 25400 h 139700"/>
                <a:gd name="connsiteX3-27" fmla="*/ 3384550 w 4349750"/>
                <a:gd name="connsiteY3-28" fmla="*/ 139700 h 139700"/>
                <a:gd name="connsiteX4-29" fmla="*/ 4349750 w 4349750"/>
                <a:gd name="connsiteY4-30" fmla="*/ 0 h 139700"/>
                <a:gd name="connsiteX0-31" fmla="*/ 0 w 4349750"/>
                <a:gd name="connsiteY0-32" fmla="*/ 25400 h 139700"/>
                <a:gd name="connsiteX1-33" fmla="*/ 927100 w 4349750"/>
                <a:gd name="connsiteY1-34" fmla="*/ 82550 h 139700"/>
                <a:gd name="connsiteX2-35" fmla="*/ 2108200 w 4349750"/>
                <a:gd name="connsiteY2-36" fmla="*/ 25400 h 139700"/>
                <a:gd name="connsiteX3-37" fmla="*/ 3384550 w 4349750"/>
                <a:gd name="connsiteY3-38" fmla="*/ 139700 h 139700"/>
                <a:gd name="connsiteX4-39" fmla="*/ 4349750 w 4349750"/>
                <a:gd name="connsiteY4-40" fmla="*/ 0 h 139700"/>
                <a:gd name="connsiteX0-41" fmla="*/ 0 w 4349750"/>
                <a:gd name="connsiteY0-42" fmla="*/ 25400 h 139700"/>
                <a:gd name="connsiteX1-43" fmla="*/ 927100 w 4349750"/>
                <a:gd name="connsiteY1-44" fmla="*/ 82550 h 139700"/>
                <a:gd name="connsiteX2-45" fmla="*/ 2108200 w 4349750"/>
                <a:gd name="connsiteY2-46" fmla="*/ 25400 h 139700"/>
                <a:gd name="connsiteX3-47" fmla="*/ 3384550 w 4349750"/>
                <a:gd name="connsiteY3-48" fmla="*/ 139700 h 139700"/>
                <a:gd name="connsiteX4-49" fmla="*/ 4349750 w 4349750"/>
                <a:gd name="connsiteY4-50" fmla="*/ 0 h 139700"/>
                <a:gd name="connsiteX0-51" fmla="*/ 0 w 4349750"/>
                <a:gd name="connsiteY0-52" fmla="*/ 25400 h 139700"/>
                <a:gd name="connsiteX1-53" fmla="*/ 927100 w 4349750"/>
                <a:gd name="connsiteY1-54" fmla="*/ 82550 h 139700"/>
                <a:gd name="connsiteX2-55" fmla="*/ 2108200 w 4349750"/>
                <a:gd name="connsiteY2-56" fmla="*/ 25400 h 139700"/>
                <a:gd name="connsiteX3-57" fmla="*/ 3384550 w 4349750"/>
                <a:gd name="connsiteY3-58" fmla="*/ 139700 h 139700"/>
                <a:gd name="connsiteX4-59" fmla="*/ 4349750 w 4349750"/>
                <a:gd name="connsiteY4-60" fmla="*/ 0 h 139700"/>
                <a:gd name="connsiteX0-61" fmla="*/ 0 w 4349750"/>
                <a:gd name="connsiteY0-62" fmla="*/ 25400 h 146546"/>
                <a:gd name="connsiteX1-63" fmla="*/ 927100 w 4349750"/>
                <a:gd name="connsiteY1-64" fmla="*/ 82550 h 146546"/>
                <a:gd name="connsiteX2-65" fmla="*/ 2108200 w 4349750"/>
                <a:gd name="connsiteY2-66" fmla="*/ 25400 h 146546"/>
                <a:gd name="connsiteX3-67" fmla="*/ 3384550 w 4349750"/>
                <a:gd name="connsiteY3-68" fmla="*/ 139700 h 146546"/>
                <a:gd name="connsiteX4-69" fmla="*/ 4349750 w 4349750"/>
                <a:gd name="connsiteY4-70" fmla="*/ 0 h 146546"/>
                <a:gd name="connsiteX0-71" fmla="*/ 0 w 4349750"/>
                <a:gd name="connsiteY0-72" fmla="*/ 25400 h 146546"/>
                <a:gd name="connsiteX1-73" fmla="*/ 927100 w 4349750"/>
                <a:gd name="connsiteY1-74" fmla="*/ 82550 h 146546"/>
                <a:gd name="connsiteX2-75" fmla="*/ 2108200 w 4349750"/>
                <a:gd name="connsiteY2-76" fmla="*/ 25400 h 146546"/>
                <a:gd name="connsiteX3-77" fmla="*/ 3384550 w 4349750"/>
                <a:gd name="connsiteY3-78" fmla="*/ 139700 h 146546"/>
                <a:gd name="connsiteX4-79" fmla="*/ 4349750 w 4349750"/>
                <a:gd name="connsiteY4-80" fmla="*/ 0 h 146546"/>
                <a:gd name="connsiteX0-81" fmla="*/ 0 w 4349750"/>
                <a:gd name="connsiteY0-82" fmla="*/ 25400 h 146546"/>
                <a:gd name="connsiteX1-83" fmla="*/ 927100 w 4349750"/>
                <a:gd name="connsiteY1-84" fmla="*/ 82550 h 146546"/>
                <a:gd name="connsiteX2-85" fmla="*/ 2108200 w 4349750"/>
                <a:gd name="connsiteY2-86" fmla="*/ 25400 h 146546"/>
                <a:gd name="connsiteX3-87" fmla="*/ 3384550 w 4349750"/>
                <a:gd name="connsiteY3-88" fmla="*/ 139700 h 146546"/>
                <a:gd name="connsiteX4-89" fmla="*/ 4349750 w 4349750"/>
                <a:gd name="connsiteY4-90" fmla="*/ 0 h 146546"/>
                <a:gd name="connsiteX0-91" fmla="*/ 0 w 4349750"/>
                <a:gd name="connsiteY0-92" fmla="*/ 25400 h 143725"/>
                <a:gd name="connsiteX1-93" fmla="*/ 927100 w 4349750"/>
                <a:gd name="connsiteY1-94" fmla="*/ 82550 h 143725"/>
                <a:gd name="connsiteX2-95" fmla="*/ 2108200 w 4349750"/>
                <a:gd name="connsiteY2-96" fmla="*/ 25400 h 143725"/>
                <a:gd name="connsiteX3-97" fmla="*/ 3384550 w 4349750"/>
                <a:gd name="connsiteY3-98" fmla="*/ 139700 h 143725"/>
                <a:gd name="connsiteX4-99" fmla="*/ 4349750 w 4349750"/>
                <a:gd name="connsiteY4-100" fmla="*/ 0 h 143725"/>
                <a:gd name="connsiteX0-101" fmla="*/ 0 w 4349750"/>
                <a:gd name="connsiteY0-102" fmla="*/ 25400 h 142912"/>
                <a:gd name="connsiteX1-103" fmla="*/ 927100 w 4349750"/>
                <a:gd name="connsiteY1-104" fmla="*/ 82550 h 142912"/>
                <a:gd name="connsiteX2-105" fmla="*/ 2108200 w 4349750"/>
                <a:gd name="connsiteY2-106" fmla="*/ 25400 h 142912"/>
                <a:gd name="connsiteX3-107" fmla="*/ 3384550 w 4349750"/>
                <a:gd name="connsiteY3-108" fmla="*/ 139700 h 142912"/>
                <a:gd name="connsiteX4-109" fmla="*/ 4349750 w 4349750"/>
                <a:gd name="connsiteY4-110" fmla="*/ 0 h 142912"/>
                <a:gd name="connsiteX0-111" fmla="*/ 0 w 4349750"/>
                <a:gd name="connsiteY0-112" fmla="*/ 25400 h 139816"/>
                <a:gd name="connsiteX1-113" fmla="*/ 927100 w 4349750"/>
                <a:gd name="connsiteY1-114" fmla="*/ 82550 h 139816"/>
                <a:gd name="connsiteX2-115" fmla="*/ 2159000 w 4349750"/>
                <a:gd name="connsiteY2-116" fmla="*/ 25400 h 139816"/>
                <a:gd name="connsiteX3-117" fmla="*/ 3384550 w 4349750"/>
                <a:gd name="connsiteY3-118" fmla="*/ 139700 h 139816"/>
                <a:gd name="connsiteX4-119" fmla="*/ 4349750 w 4349750"/>
                <a:gd name="connsiteY4-120" fmla="*/ 0 h 139816"/>
                <a:gd name="connsiteX0-121" fmla="*/ 0 w 4349750"/>
                <a:gd name="connsiteY0-122" fmla="*/ 25400 h 133476"/>
                <a:gd name="connsiteX1-123" fmla="*/ 927100 w 4349750"/>
                <a:gd name="connsiteY1-124" fmla="*/ 82550 h 133476"/>
                <a:gd name="connsiteX2-125" fmla="*/ 2159000 w 4349750"/>
                <a:gd name="connsiteY2-126" fmla="*/ 25400 h 133476"/>
                <a:gd name="connsiteX3-127" fmla="*/ 3403600 w 4349750"/>
                <a:gd name="connsiteY3-128" fmla="*/ 133350 h 133476"/>
                <a:gd name="connsiteX4-129" fmla="*/ 4349750 w 4349750"/>
                <a:gd name="connsiteY4-130" fmla="*/ 0 h 133476"/>
                <a:gd name="connsiteX0-131" fmla="*/ 0 w 4349750"/>
                <a:gd name="connsiteY0-132" fmla="*/ 25400 h 133470"/>
                <a:gd name="connsiteX1-133" fmla="*/ 933450 w 4349750"/>
                <a:gd name="connsiteY1-134" fmla="*/ 114300 h 133470"/>
                <a:gd name="connsiteX2-135" fmla="*/ 2159000 w 4349750"/>
                <a:gd name="connsiteY2-136" fmla="*/ 25400 h 133470"/>
                <a:gd name="connsiteX3-137" fmla="*/ 3403600 w 4349750"/>
                <a:gd name="connsiteY3-138" fmla="*/ 133350 h 133470"/>
                <a:gd name="connsiteX4-139" fmla="*/ 4349750 w 4349750"/>
                <a:gd name="connsiteY4-140" fmla="*/ 0 h 133470"/>
                <a:gd name="connsiteX0-141" fmla="*/ 0 w 4349750"/>
                <a:gd name="connsiteY0-142" fmla="*/ 25400 h 146627"/>
                <a:gd name="connsiteX1-143" fmla="*/ 933450 w 4349750"/>
                <a:gd name="connsiteY1-144" fmla="*/ 114300 h 146627"/>
                <a:gd name="connsiteX2-145" fmla="*/ 2159000 w 4349750"/>
                <a:gd name="connsiteY2-146" fmla="*/ 139700 h 146627"/>
                <a:gd name="connsiteX3-147" fmla="*/ 3403600 w 4349750"/>
                <a:gd name="connsiteY3-148" fmla="*/ 133350 h 146627"/>
                <a:gd name="connsiteX4-149" fmla="*/ 4349750 w 4349750"/>
                <a:gd name="connsiteY4-150" fmla="*/ 0 h 146627"/>
                <a:gd name="connsiteX0-151" fmla="*/ 0 w 4349750"/>
                <a:gd name="connsiteY0-152" fmla="*/ 65563 h 189463"/>
                <a:gd name="connsiteX1-153" fmla="*/ 933450 w 4349750"/>
                <a:gd name="connsiteY1-154" fmla="*/ 154463 h 189463"/>
                <a:gd name="connsiteX2-155" fmla="*/ 2159000 w 4349750"/>
                <a:gd name="connsiteY2-156" fmla="*/ 179863 h 189463"/>
                <a:gd name="connsiteX3-157" fmla="*/ 2945786 w 4349750"/>
                <a:gd name="connsiteY3-158" fmla="*/ 4 h 189463"/>
                <a:gd name="connsiteX4-159" fmla="*/ 3403600 w 4349750"/>
                <a:gd name="connsiteY4-160" fmla="*/ 173513 h 189463"/>
                <a:gd name="connsiteX5" fmla="*/ 4349750 w 4349750"/>
                <a:gd name="connsiteY5" fmla="*/ 40163 h 189463"/>
                <a:gd name="connsiteX0-161" fmla="*/ 0 w 4349750"/>
                <a:gd name="connsiteY0-162" fmla="*/ 65563 h 202352"/>
                <a:gd name="connsiteX1-163" fmla="*/ 933450 w 4349750"/>
                <a:gd name="connsiteY1-164" fmla="*/ 154463 h 202352"/>
                <a:gd name="connsiteX2-165" fmla="*/ 2159000 w 4349750"/>
                <a:gd name="connsiteY2-166" fmla="*/ 179863 h 202352"/>
                <a:gd name="connsiteX3-167" fmla="*/ 2945786 w 4349750"/>
                <a:gd name="connsiteY3-168" fmla="*/ 4 h 202352"/>
                <a:gd name="connsiteX4-169" fmla="*/ 3639408 w 4349750"/>
                <a:gd name="connsiteY4-170" fmla="*/ 202088 h 202352"/>
                <a:gd name="connsiteX5-171" fmla="*/ 4349750 w 4349750"/>
                <a:gd name="connsiteY5-172" fmla="*/ 40163 h 202352"/>
                <a:gd name="connsiteX0-173" fmla="*/ 0 w 4349750"/>
                <a:gd name="connsiteY0-174" fmla="*/ 122777 h 259566"/>
                <a:gd name="connsiteX1-175" fmla="*/ 933450 w 4349750"/>
                <a:gd name="connsiteY1-176" fmla="*/ 211677 h 259566"/>
                <a:gd name="connsiteX2-177" fmla="*/ 1485590 w 4349750"/>
                <a:gd name="connsiteY2-178" fmla="*/ 67 h 259566"/>
                <a:gd name="connsiteX3-179" fmla="*/ 2159000 w 4349750"/>
                <a:gd name="connsiteY3-180" fmla="*/ 237077 h 259566"/>
                <a:gd name="connsiteX4-181" fmla="*/ 2945786 w 4349750"/>
                <a:gd name="connsiteY4-182" fmla="*/ 57218 h 259566"/>
                <a:gd name="connsiteX5-183" fmla="*/ 3639408 w 4349750"/>
                <a:gd name="connsiteY5-184" fmla="*/ 259302 h 259566"/>
                <a:gd name="connsiteX6" fmla="*/ 4349750 w 4349750"/>
                <a:gd name="connsiteY6" fmla="*/ 97377 h 259566"/>
                <a:gd name="connsiteX0-185" fmla="*/ 0 w 4349750"/>
                <a:gd name="connsiteY0-186" fmla="*/ 122775 h 259564"/>
                <a:gd name="connsiteX1-187" fmla="*/ 806477 w 4349750"/>
                <a:gd name="connsiteY1-188" fmla="*/ 221200 h 259564"/>
                <a:gd name="connsiteX2-189" fmla="*/ 1485590 w 4349750"/>
                <a:gd name="connsiteY2-190" fmla="*/ 65 h 259564"/>
                <a:gd name="connsiteX3-191" fmla="*/ 2159000 w 4349750"/>
                <a:gd name="connsiteY3-192" fmla="*/ 237075 h 259564"/>
                <a:gd name="connsiteX4-193" fmla="*/ 2945786 w 4349750"/>
                <a:gd name="connsiteY4-194" fmla="*/ 57216 h 259564"/>
                <a:gd name="connsiteX5-195" fmla="*/ 3639408 w 4349750"/>
                <a:gd name="connsiteY5-196" fmla="*/ 259300 h 259564"/>
                <a:gd name="connsiteX6-197" fmla="*/ 4349750 w 4349750"/>
                <a:gd name="connsiteY6-198" fmla="*/ 97375 h 259564"/>
                <a:gd name="connsiteX0-199" fmla="*/ 0 w 4349750"/>
                <a:gd name="connsiteY0-200" fmla="*/ 65564 h 202353"/>
                <a:gd name="connsiteX1-201" fmla="*/ 806477 w 4349750"/>
                <a:gd name="connsiteY1-202" fmla="*/ 163989 h 202353"/>
                <a:gd name="connsiteX2-203" fmla="*/ 1494660 w 4349750"/>
                <a:gd name="connsiteY2-204" fmla="*/ 47629 h 202353"/>
                <a:gd name="connsiteX3-205" fmla="*/ 2159000 w 4349750"/>
                <a:gd name="connsiteY3-206" fmla="*/ 179864 h 202353"/>
                <a:gd name="connsiteX4-207" fmla="*/ 2945786 w 4349750"/>
                <a:gd name="connsiteY4-208" fmla="*/ 5 h 202353"/>
                <a:gd name="connsiteX5-209" fmla="*/ 3639408 w 4349750"/>
                <a:gd name="connsiteY5-210" fmla="*/ 202089 h 202353"/>
                <a:gd name="connsiteX6-211" fmla="*/ 4349750 w 4349750"/>
                <a:gd name="connsiteY6-212" fmla="*/ 40164 h 202353"/>
                <a:gd name="connsiteX0-213" fmla="*/ 0 w 4349750"/>
                <a:gd name="connsiteY0-214" fmla="*/ 65564 h 192850"/>
                <a:gd name="connsiteX1-215" fmla="*/ 806477 w 4349750"/>
                <a:gd name="connsiteY1-216" fmla="*/ 163989 h 192850"/>
                <a:gd name="connsiteX2-217" fmla="*/ 1494660 w 4349750"/>
                <a:gd name="connsiteY2-218" fmla="*/ 47629 h 192850"/>
                <a:gd name="connsiteX3-219" fmla="*/ 2159000 w 4349750"/>
                <a:gd name="connsiteY3-220" fmla="*/ 179864 h 192850"/>
                <a:gd name="connsiteX4-221" fmla="*/ 2945786 w 4349750"/>
                <a:gd name="connsiteY4-222" fmla="*/ 5 h 192850"/>
                <a:gd name="connsiteX5-223" fmla="*/ 3666616 w 4349750"/>
                <a:gd name="connsiteY5-224" fmla="*/ 192564 h 192850"/>
                <a:gd name="connsiteX6-225" fmla="*/ 4349750 w 4349750"/>
                <a:gd name="connsiteY6-226" fmla="*/ 40164 h 192850"/>
                <a:gd name="connsiteX0-227" fmla="*/ 0 w 4349750"/>
                <a:gd name="connsiteY0-228" fmla="*/ 25400 h 152407"/>
                <a:gd name="connsiteX1-229" fmla="*/ 806477 w 4349750"/>
                <a:gd name="connsiteY1-230" fmla="*/ 123825 h 152407"/>
                <a:gd name="connsiteX2-231" fmla="*/ 1494660 w 4349750"/>
                <a:gd name="connsiteY2-232" fmla="*/ 7465 h 152407"/>
                <a:gd name="connsiteX3-233" fmla="*/ 2159000 w 4349750"/>
                <a:gd name="connsiteY3-234" fmla="*/ 139700 h 152407"/>
                <a:gd name="connsiteX4-235" fmla="*/ 2927647 w 4349750"/>
                <a:gd name="connsiteY4-236" fmla="*/ 7466 h 152407"/>
                <a:gd name="connsiteX5-237" fmla="*/ 3666616 w 4349750"/>
                <a:gd name="connsiteY5-238" fmla="*/ 152400 h 152407"/>
                <a:gd name="connsiteX6-239" fmla="*/ 4349750 w 4349750"/>
                <a:gd name="connsiteY6-240" fmla="*/ 0 h 152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71" y="connsiteY5-172"/>
                </a:cxn>
                <a:cxn ang="0">
                  <a:pos x="connsiteX6-197" y="connsiteY6-198"/>
                </a:cxn>
              </a:cxnLst>
              <a:rect l="l" t="t" r="r" b="b"/>
              <a:pathLst>
                <a:path w="4349750" h="152407">
                  <a:moveTo>
                    <a:pt x="0" y="25400"/>
                  </a:moveTo>
                  <a:cubicBezTo>
                    <a:pt x="309033" y="44450"/>
                    <a:pt x="557367" y="126814"/>
                    <a:pt x="806477" y="123825"/>
                  </a:cubicBezTo>
                  <a:cubicBezTo>
                    <a:pt x="1055587" y="120836"/>
                    <a:pt x="1290402" y="3232"/>
                    <a:pt x="1494660" y="7465"/>
                  </a:cubicBezTo>
                  <a:cubicBezTo>
                    <a:pt x="1698918" y="11698"/>
                    <a:pt x="1920169" y="139700"/>
                    <a:pt x="2159000" y="139700"/>
                  </a:cubicBezTo>
                  <a:cubicBezTo>
                    <a:pt x="2397831" y="139700"/>
                    <a:pt x="2720214" y="8524"/>
                    <a:pt x="2927647" y="7466"/>
                  </a:cubicBezTo>
                  <a:cubicBezTo>
                    <a:pt x="3135080" y="6408"/>
                    <a:pt x="3429599" y="153644"/>
                    <a:pt x="3666616" y="152400"/>
                  </a:cubicBezTo>
                  <a:cubicBezTo>
                    <a:pt x="3903633" y="151156"/>
                    <a:pt x="4028017" y="46567"/>
                    <a:pt x="4349750" y="0"/>
                  </a:cubicBezTo>
                </a:path>
              </a:pathLst>
            </a:custGeom>
            <a:noFill/>
            <a:ln w="6350">
              <a:gradFill>
                <a:gsLst>
                  <a:gs pos="0">
                    <a:schemeClr val="accent4"/>
                  </a:gs>
                  <a:gs pos="90000">
                    <a:schemeClr val="accent4"/>
                  </a:gs>
                  <a:gs pos="10000">
                    <a:schemeClr val="accent4"/>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文本框 1"/>
          <p:cNvSpPr txBox="1"/>
          <p:nvPr>
            <p:custDataLst>
              <p:tags r:id="rId27"/>
            </p:custDataLst>
          </p:nvPr>
        </p:nvSpPr>
        <p:spPr>
          <a:xfrm>
            <a:off x="3251095" y="3796954"/>
            <a:ext cx="1148002" cy="276999"/>
          </a:xfrm>
          <a:prstGeom prst="rect">
            <a:avLst/>
          </a:prstGeom>
          <a:noFill/>
        </p:spPr>
        <p:txBody>
          <a:bodyPr wrap="square" lIns="67500" tIns="35100" rIns="67500" bIns="35100" rtlCol="0" anchor="ctr">
            <a:normAutofit/>
          </a:bodyPr>
          <a:lstStyle/>
          <a:p>
            <a:pPr algn="dist"/>
            <a:r>
              <a:rPr lang="en-US" altLang="zh-CN" sz="1350">
                <a:solidFill>
                  <a:schemeClr val="bg1"/>
                </a:solidFill>
              </a:rPr>
              <a:t>CONTENTS</a:t>
            </a:r>
            <a:endParaRPr lang="en-US" altLang="zh-CN" sz="1350">
              <a:solidFill>
                <a:schemeClr val="bg1"/>
              </a:solidFill>
            </a:endParaRPr>
          </a:p>
        </p:txBody>
      </p:sp>
      <p:sp>
        <p:nvSpPr>
          <p:cNvPr id="33" name="任意多边形 19"/>
          <p:cNvSpPr/>
          <p:nvPr>
            <p:custDataLst>
              <p:tags r:id="rId28"/>
            </p:custDataLst>
          </p:nvPr>
        </p:nvSpPr>
        <p:spPr bwMode="auto">
          <a:xfrm>
            <a:off x="1524000" y="4621898"/>
            <a:ext cx="1727095" cy="2229752"/>
          </a:xfrm>
          <a:custGeom>
            <a:avLst/>
            <a:gdLst>
              <a:gd name="connsiteX0" fmla="*/ 225628 w 994719"/>
              <a:gd name="connsiteY0" fmla="*/ 982856 h 1284224"/>
              <a:gd name="connsiteX1" fmla="*/ 235437 w 994719"/>
              <a:gd name="connsiteY1" fmla="*/ 984817 h 1284224"/>
              <a:gd name="connsiteX2" fmla="*/ 226188 w 994719"/>
              <a:gd name="connsiteY2" fmla="*/ 983136 h 1284224"/>
              <a:gd name="connsiteX3" fmla="*/ 726186 w 994719"/>
              <a:gd name="connsiteY3" fmla="*/ 892611 h 1284224"/>
              <a:gd name="connsiteX4" fmla="*/ 719715 w 994719"/>
              <a:gd name="connsiteY4" fmla="*/ 893949 h 1284224"/>
              <a:gd name="connsiteX5" fmla="*/ 719715 w 994719"/>
              <a:gd name="connsiteY5" fmla="*/ 893108 h 1284224"/>
              <a:gd name="connsiteX6" fmla="*/ 732311 w 994719"/>
              <a:gd name="connsiteY6" fmla="*/ 891344 h 1284224"/>
              <a:gd name="connsiteX7" fmla="*/ 730648 w 994719"/>
              <a:gd name="connsiteY7" fmla="*/ 892268 h 1284224"/>
              <a:gd name="connsiteX8" fmla="*/ 726186 w 994719"/>
              <a:gd name="connsiteY8" fmla="*/ 892611 h 1284224"/>
              <a:gd name="connsiteX9" fmla="*/ 137178 w 994719"/>
              <a:gd name="connsiteY9" fmla="*/ 819241 h 1284224"/>
              <a:gd name="connsiteX10" fmla="*/ 127809 w 994719"/>
              <a:gd name="connsiteY10" fmla="*/ 827622 h 1284224"/>
              <a:gd name="connsiteX11" fmla="*/ 136007 w 994719"/>
              <a:gd name="connsiteY11" fmla="*/ 819426 h 1284224"/>
              <a:gd name="connsiteX12" fmla="*/ 267389 w 994719"/>
              <a:gd name="connsiteY12" fmla="*/ 716661 h 1284224"/>
              <a:gd name="connsiteX13" fmla="*/ 296819 w 994719"/>
              <a:gd name="connsiteY13" fmla="*/ 719183 h 1284224"/>
              <a:gd name="connsiteX14" fmla="*/ 297659 w 994719"/>
              <a:gd name="connsiteY14" fmla="*/ 720023 h 1284224"/>
              <a:gd name="connsiteX15" fmla="*/ 299341 w 994719"/>
              <a:gd name="connsiteY15" fmla="*/ 720023 h 1284224"/>
              <a:gd name="connsiteX16" fmla="*/ 319521 w 994719"/>
              <a:gd name="connsiteY16" fmla="*/ 728429 h 1284224"/>
              <a:gd name="connsiteX17" fmla="*/ 308591 w 994719"/>
              <a:gd name="connsiteY17" fmla="*/ 725067 h 1284224"/>
              <a:gd name="connsiteX18" fmla="*/ 312795 w 994719"/>
              <a:gd name="connsiteY18" fmla="*/ 730110 h 1284224"/>
              <a:gd name="connsiteX19" fmla="*/ 297659 w 994719"/>
              <a:gd name="connsiteY19" fmla="*/ 723386 h 1284224"/>
              <a:gd name="connsiteX20" fmla="*/ 296819 w 994719"/>
              <a:gd name="connsiteY20" fmla="*/ 723386 h 1284224"/>
              <a:gd name="connsiteX21" fmla="*/ 301023 w 994719"/>
              <a:gd name="connsiteY21" fmla="*/ 729270 h 1284224"/>
              <a:gd name="connsiteX22" fmla="*/ 301023 w 994719"/>
              <a:gd name="connsiteY22" fmla="*/ 730110 h 1284224"/>
              <a:gd name="connsiteX23" fmla="*/ 281683 w 994719"/>
              <a:gd name="connsiteY23" fmla="*/ 721704 h 1284224"/>
              <a:gd name="connsiteX24" fmla="*/ 294296 w 994719"/>
              <a:gd name="connsiteY24" fmla="*/ 730110 h 1284224"/>
              <a:gd name="connsiteX25" fmla="*/ 284970 w 994719"/>
              <a:gd name="connsiteY25" fmla="*/ 726381 h 1284224"/>
              <a:gd name="connsiteX26" fmla="*/ 284837 w 994719"/>
              <a:gd name="connsiteY26" fmla="*/ 726223 h 1284224"/>
              <a:gd name="connsiteX27" fmla="*/ 283905 w 994719"/>
              <a:gd name="connsiteY27" fmla="*/ 725955 h 1284224"/>
              <a:gd name="connsiteX28" fmla="*/ 277479 w 994719"/>
              <a:gd name="connsiteY28" fmla="*/ 723386 h 1284224"/>
              <a:gd name="connsiteX29" fmla="*/ 274957 w 994719"/>
              <a:gd name="connsiteY29" fmla="*/ 723386 h 1284224"/>
              <a:gd name="connsiteX30" fmla="*/ 283905 w 994719"/>
              <a:gd name="connsiteY30" fmla="*/ 725955 h 1284224"/>
              <a:gd name="connsiteX31" fmla="*/ 284970 w 994719"/>
              <a:gd name="connsiteY31" fmla="*/ 726381 h 1284224"/>
              <a:gd name="connsiteX32" fmla="*/ 290933 w 994719"/>
              <a:gd name="connsiteY32" fmla="*/ 733473 h 1284224"/>
              <a:gd name="connsiteX33" fmla="*/ 290092 w 994719"/>
              <a:gd name="connsiteY33" fmla="*/ 733473 h 1284224"/>
              <a:gd name="connsiteX34" fmla="*/ 289251 w 994719"/>
              <a:gd name="connsiteY34" fmla="*/ 732633 h 1284224"/>
              <a:gd name="connsiteX35" fmla="*/ 285047 w 994719"/>
              <a:gd name="connsiteY35" fmla="*/ 729270 h 1284224"/>
              <a:gd name="connsiteX36" fmla="*/ 267389 w 994719"/>
              <a:gd name="connsiteY36" fmla="*/ 728429 h 1284224"/>
              <a:gd name="connsiteX37" fmla="*/ 266548 w 994719"/>
              <a:gd name="connsiteY37" fmla="*/ 728429 h 1284224"/>
              <a:gd name="connsiteX38" fmla="*/ 285047 w 994719"/>
              <a:gd name="connsiteY38" fmla="*/ 735995 h 1284224"/>
              <a:gd name="connsiteX39" fmla="*/ 285047 w 994719"/>
              <a:gd name="connsiteY39" fmla="*/ 736835 h 1284224"/>
              <a:gd name="connsiteX40" fmla="*/ 271593 w 994719"/>
              <a:gd name="connsiteY40" fmla="*/ 732633 h 1284224"/>
              <a:gd name="connsiteX41" fmla="*/ 280843 w 994719"/>
              <a:gd name="connsiteY41" fmla="*/ 741038 h 1284224"/>
              <a:gd name="connsiteX42" fmla="*/ 280002 w 994719"/>
              <a:gd name="connsiteY42" fmla="*/ 741879 h 1284224"/>
              <a:gd name="connsiteX43" fmla="*/ 260662 w 994719"/>
              <a:gd name="connsiteY43" fmla="*/ 732633 h 1284224"/>
              <a:gd name="connsiteX44" fmla="*/ 277479 w 994719"/>
              <a:gd name="connsiteY44" fmla="*/ 744401 h 1284224"/>
              <a:gd name="connsiteX45" fmla="*/ 264867 w 994719"/>
              <a:gd name="connsiteY45" fmla="*/ 738517 h 1284224"/>
              <a:gd name="connsiteX46" fmla="*/ 248891 w 994719"/>
              <a:gd name="connsiteY46" fmla="*/ 742720 h 1284224"/>
              <a:gd name="connsiteX47" fmla="*/ 253936 w 994719"/>
              <a:gd name="connsiteY47" fmla="*/ 741879 h 1284224"/>
              <a:gd name="connsiteX48" fmla="*/ 278320 w 994719"/>
              <a:gd name="connsiteY48" fmla="*/ 750285 h 1284224"/>
              <a:gd name="connsiteX49" fmla="*/ 253095 w 994719"/>
              <a:gd name="connsiteY49" fmla="*/ 746082 h 1284224"/>
              <a:gd name="connsiteX50" fmla="*/ 243845 w 994719"/>
              <a:gd name="connsiteY50" fmla="*/ 747764 h 1284224"/>
              <a:gd name="connsiteX51" fmla="*/ 263185 w 994719"/>
              <a:gd name="connsiteY51" fmla="*/ 750285 h 1284224"/>
              <a:gd name="connsiteX52" fmla="*/ 257299 w 994719"/>
              <a:gd name="connsiteY52" fmla="*/ 751126 h 1284224"/>
              <a:gd name="connsiteX53" fmla="*/ 275797 w 994719"/>
              <a:gd name="connsiteY53" fmla="*/ 759532 h 1284224"/>
              <a:gd name="connsiteX54" fmla="*/ 258750 w 994719"/>
              <a:gd name="connsiteY54" fmla="*/ 756869 h 1284224"/>
              <a:gd name="connsiteX55" fmla="*/ 255512 w 994719"/>
              <a:gd name="connsiteY55" fmla="*/ 755960 h 1284224"/>
              <a:gd name="connsiteX56" fmla="*/ 253163 w 994719"/>
              <a:gd name="connsiteY56" fmla="*/ 755997 h 1284224"/>
              <a:gd name="connsiteX57" fmla="*/ 248891 w 994719"/>
              <a:gd name="connsiteY57" fmla="*/ 755329 h 1284224"/>
              <a:gd name="connsiteX58" fmla="*/ 243005 w 994719"/>
              <a:gd name="connsiteY58" fmla="*/ 756065 h 1284224"/>
              <a:gd name="connsiteX59" fmla="*/ 242791 w 994719"/>
              <a:gd name="connsiteY59" fmla="*/ 756160 h 1284224"/>
              <a:gd name="connsiteX60" fmla="*/ 242164 w 994719"/>
              <a:gd name="connsiteY60" fmla="*/ 756170 h 1284224"/>
              <a:gd name="connsiteX61" fmla="*/ 237119 w 994719"/>
              <a:gd name="connsiteY61" fmla="*/ 758692 h 1284224"/>
              <a:gd name="connsiteX62" fmla="*/ 242791 w 994719"/>
              <a:gd name="connsiteY62" fmla="*/ 756160 h 1284224"/>
              <a:gd name="connsiteX63" fmla="*/ 253163 w 994719"/>
              <a:gd name="connsiteY63" fmla="*/ 755997 h 1284224"/>
              <a:gd name="connsiteX64" fmla="*/ 258750 w 994719"/>
              <a:gd name="connsiteY64" fmla="*/ 756869 h 1284224"/>
              <a:gd name="connsiteX65" fmla="*/ 268230 w 994719"/>
              <a:gd name="connsiteY65" fmla="*/ 759532 h 1284224"/>
              <a:gd name="connsiteX66" fmla="*/ 268230 w 994719"/>
              <a:gd name="connsiteY66" fmla="*/ 760373 h 1284224"/>
              <a:gd name="connsiteX67" fmla="*/ 247209 w 994719"/>
              <a:gd name="connsiteY67" fmla="*/ 759532 h 1284224"/>
              <a:gd name="connsiteX68" fmla="*/ 269071 w 994719"/>
              <a:gd name="connsiteY68" fmla="*/ 766256 h 1284224"/>
              <a:gd name="connsiteX69" fmla="*/ 252254 w 994719"/>
              <a:gd name="connsiteY69" fmla="*/ 762895 h 1284224"/>
              <a:gd name="connsiteX70" fmla="*/ 265707 w 994719"/>
              <a:gd name="connsiteY70" fmla="*/ 767938 h 1284224"/>
              <a:gd name="connsiteX71" fmla="*/ 265707 w 994719"/>
              <a:gd name="connsiteY71" fmla="*/ 768778 h 1284224"/>
              <a:gd name="connsiteX72" fmla="*/ 240482 w 994719"/>
              <a:gd name="connsiteY72" fmla="*/ 770460 h 1284224"/>
              <a:gd name="connsiteX73" fmla="*/ 231233 w 994719"/>
              <a:gd name="connsiteY73" fmla="*/ 777184 h 1284224"/>
              <a:gd name="connsiteX74" fmla="*/ 229551 w 994719"/>
              <a:gd name="connsiteY74" fmla="*/ 778866 h 1284224"/>
              <a:gd name="connsiteX75" fmla="*/ 232074 w 994719"/>
              <a:gd name="connsiteY75" fmla="*/ 778025 h 1284224"/>
              <a:gd name="connsiteX76" fmla="*/ 247209 w 994719"/>
              <a:gd name="connsiteY76" fmla="*/ 770460 h 1284224"/>
              <a:gd name="connsiteX77" fmla="*/ 260662 w 994719"/>
              <a:gd name="connsiteY77" fmla="*/ 771300 h 1284224"/>
              <a:gd name="connsiteX78" fmla="*/ 243845 w 994719"/>
              <a:gd name="connsiteY78" fmla="*/ 776344 h 1284224"/>
              <a:gd name="connsiteX79" fmla="*/ 266548 w 994719"/>
              <a:gd name="connsiteY79" fmla="*/ 777184 h 1284224"/>
              <a:gd name="connsiteX80" fmla="*/ 248050 w 994719"/>
              <a:gd name="connsiteY80" fmla="*/ 778866 h 1284224"/>
              <a:gd name="connsiteX81" fmla="*/ 257299 w 994719"/>
              <a:gd name="connsiteY81" fmla="*/ 779706 h 1284224"/>
              <a:gd name="connsiteX82" fmla="*/ 232914 w 994719"/>
              <a:gd name="connsiteY82" fmla="*/ 793997 h 1284224"/>
              <a:gd name="connsiteX83" fmla="*/ 230392 w 994719"/>
              <a:gd name="connsiteY83" fmla="*/ 798200 h 1284224"/>
              <a:gd name="connsiteX84" fmla="*/ 235437 w 994719"/>
              <a:gd name="connsiteY84" fmla="*/ 792316 h 1284224"/>
              <a:gd name="connsiteX85" fmla="*/ 264026 w 994719"/>
              <a:gd name="connsiteY85" fmla="*/ 785591 h 1284224"/>
              <a:gd name="connsiteX86" fmla="*/ 239641 w 994719"/>
              <a:gd name="connsiteY86" fmla="*/ 795678 h 1284224"/>
              <a:gd name="connsiteX87" fmla="*/ 258981 w 994719"/>
              <a:gd name="connsiteY87" fmla="*/ 793997 h 1284224"/>
              <a:gd name="connsiteX88" fmla="*/ 258140 w 994719"/>
              <a:gd name="connsiteY88" fmla="*/ 794838 h 1284224"/>
              <a:gd name="connsiteX89" fmla="*/ 249074 w 994719"/>
              <a:gd name="connsiteY89" fmla="*/ 797223 h 1284224"/>
              <a:gd name="connsiteX90" fmla="*/ 249731 w 994719"/>
              <a:gd name="connsiteY90" fmla="*/ 796519 h 1284224"/>
              <a:gd name="connsiteX91" fmla="*/ 249731 w 994719"/>
              <a:gd name="connsiteY91" fmla="*/ 795678 h 1284224"/>
              <a:gd name="connsiteX92" fmla="*/ 242164 w 994719"/>
              <a:gd name="connsiteY92" fmla="*/ 799041 h 1284224"/>
              <a:gd name="connsiteX93" fmla="*/ 249074 w 994719"/>
              <a:gd name="connsiteY93" fmla="*/ 797223 h 1284224"/>
              <a:gd name="connsiteX94" fmla="*/ 237959 w 994719"/>
              <a:gd name="connsiteY94" fmla="*/ 809128 h 1284224"/>
              <a:gd name="connsiteX95" fmla="*/ 253936 w 994719"/>
              <a:gd name="connsiteY95" fmla="*/ 803244 h 1284224"/>
              <a:gd name="connsiteX96" fmla="*/ 253936 w 994719"/>
              <a:gd name="connsiteY96" fmla="*/ 804084 h 1284224"/>
              <a:gd name="connsiteX97" fmla="*/ 241323 w 994719"/>
              <a:gd name="connsiteY97" fmla="*/ 809969 h 1284224"/>
              <a:gd name="connsiteX98" fmla="*/ 234596 w 994719"/>
              <a:gd name="connsiteY98" fmla="*/ 820897 h 1284224"/>
              <a:gd name="connsiteX99" fmla="*/ 255617 w 994719"/>
              <a:gd name="connsiteY99" fmla="*/ 813331 h 1284224"/>
              <a:gd name="connsiteX100" fmla="*/ 255617 w 994719"/>
              <a:gd name="connsiteY100" fmla="*/ 814172 h 1284224"/>
              <a:gd name="connsiteX101" fmla="*/ 242164 w 994719"/>
              <a:gd name="connsiteY101" fmla="*/ 820897 h 1284224"/>
              <a:gd name="connsiteX102" fmla="*/ 235437 w 994719"/>
              <a:gd name="connsiteY102" fmla="*/ 828462 h 1284224"/>
              <a:gd name="connsiteX103" fmla="*/ 244686 w 994719"/>
              <a:gd name="connsiteY103" fmla="*/ 823419 h 1284224"/>
              <a:gd name="connsiteX104" fmla="*/ 235437 w 994719"/>
              <a:gd name="connsiteY104" fmla="*/ 832665 h 1284224"/>
              <a:gd name="connsiteX105" fmla="*/ 253095 w 994719"/>
              <a:gd name="connsiteY105" fmla="*/ 824259 h 1284224"/>
              <a:gd name="connsiteX106" fmla="*/ 236278 w 994719"/>
              <a:gd name="connsiteY106" fmla="*/ 838550 h 1284224"/>
              <a:gd name="connsiteX107" fmla="*/ 241323 w 994719"/>
              <a:gd name="connsiteY107" fmla="*/ 837709 h 1284224"/>
              <a:gd name="connsiteX108" fmla="*/ 232230 w 994719"/>
              <a:gd name="connsiteY108" fmla="*/ 845973 h 1284224"/>
              <a:gd name="connsiteX109" fmla="*/ 231233 w 994719"/>
              <a:gd name="connsiteY109" fmla="*/ 846115 h 1284224"/>
              <a:gd name="connsiteX110" fmla="*/ 232074 w 994719"/>
              <a:gd name="connsiteY110" fmla="*/ 846115 h 1284224"/>
              <a:gd name="connsiteX111" fmla="*/ 232230 w 994719"/>
              <a:gd name="connsiteY111" fmla="*/ 845973 h 1284224"/>
              <a:gd name="connsiteX112" fmla="*/ 237119 w 994719"/>
              <a:gd name="connsiteY112" fmla="*/ 845275 h 1284224"/>
              <a:gd name="connsiteX113" fmla="*/ 243845 w 994719"/>
              <a:gd name="connsiteY113" fmla="*/ 837709 h 1284224"/>
              <a:gd name="connsiteX114" fmla="*/ 256458 w 994719"/>
              <a:gd name="connsiteY114" fmla="*/ 830984 h 1284224"/>
              <a:gd name="connsiteX115" fmla="*/ 271593 w 994719"/>
              <a:gd name="connsiteY115" fmla="*/ 825100 h 1284224"/>
              <a:gd name="connsiteX116" fmla="*/ 281683 w 994719"/>
              <a:gd name="connsiteY116" fmla="*/ 818375 h 1284224"/>
              <a:gd name="connsiteX117" fmla="*/ 289251 w 994719"/>
              <a:gd name="connsiteY117" fmla="*/ 816694 h 1284224"/>
              <a:gd name="connsiteX118" fmla="*/ 290933 w 994719"/>
              <a:gd name="connsiteY118" fmla="*/ 815853 h 1284224"/>
              <a:gd name="connsiteX119" fmla="*/ 291774 w 994719"/>
              <a:gd name="connsiteY119" fmla="*/ 815853 h 1284224"/>
              <a:gd name="connsiteX120" fmla="*/ 315317 w 994719"/>
              <a:gd name="connsiteY120" fmla="*/ 812490 h 1284224"/>
              <a:gd name="connsiteX121" fmla="*/ 332975 w 994719"/>
              <a:gd name="connsiteY121" fmla="*/ 809969 h 1284224"/>
              <a:gd name="connsiteX122" fmla="*/ 333816 w 994719"/>
              <a:gd name="connsiteY122" fmla="*/ 809969 h 1284224"/>
              <a:gd name="connsiteX123" fmla="*/ 334657 w 994719"/>
              <a:gd name="connsiteY123" fmla="*/ 809969 h 1284224"/>
              <a:gd name="connsiteX124" fmla="*/ 356519 w 994719"/>
              <a:gd name="connsiteY124" fmla="*/ 811650 h 1284224"/>
              <a:gd name="connsiteX125" fmla="*/ 375017 w 994719"/>
              <a:gd name="connsiteY125" fmla="*/ 815853 h 1284224"/>
              <a:gd name="connsiteX126" fmla="*/ 386789 w 994719"/>
              <a:gd name="connsiteY126" fmla="*/ 817534 h 1284224"/>
              <a:gd name="connsiteX127" fmla="*/ 402765 w 994719"/>
              <a:gd name="connsiteY127" fmla="*/ 830143 h 1284224"/>
              <a:gd name="connsiteX128" fmla="*/ 406129 w 994719"/>
              <a:gd name="connsiteY128" fmla="*/ 833506 h 1284224"/>
              <a:gd name="connsiteX129" fmla="*/ 408651 w 994719"/>
              <a:gd name="connsiteY129" fmla="*/ 836028 h 1284224"/>
              <a:gd name="connsiteX130" fmla="*/ 412855 w 994719"/>
              <a:gd name="connsiteY130" fmla="*/ 841071 h 1284224"/>
              <a:gd name="connsiteX131" fmla="*/ 418741 w 994719"/>
              <a:gd name="connsiteY131" fmla="*/ 851159 h 1284224"/>
              <a:gd name="connsiteX132" fmla="*/ 419582 w 994719"/>
              <a:gd name="connsiteY132" fmla="*/ 864609 h 1284224"/>
              <a:gd name="connsiteX133" fmla="*/ 415378 w 994719"/>
              <a:gd name="connsiteY133" fmla="*/ 851159 h 1284224"/>
              <a:gd name="connsiteX134" fmla="*/ 414537 w 994719"/>
              <a:gd name="connsiteY134" fmla="*/ 849478 h 1284224"/>
              <a:gd name="connsiteX135" fmla="*/ 414537 w 994719"/>
              <a:gd name="connsiteY135" fmla="*/ 858724 h 1284224"/>
              <a:gd name="connsiteX136" fmla="*/ 411174 w 994719"/>
              <a:gd name="connsiteY136" fmla="*/ 848637 h 1284224"/>
              <a:gd name="connsiteX137" fmla="*/ 410333 w 994719"/>
              <a:gd name="connsiteY137" fmla="*/ 844434 h 1284224"/>
              <a:gd name="connsiteX138" fmla="*/ 409492 w 994719"/>
              <a:gd name="connsiteY138" fmla="*/ 843593 h 1284224"/>
              <a:gd name="connsiteX139" fmla="*/ 408651 w 994719"/>
              <a:gd name="connsiteY139" fmla="*/ 851999 h 1284224"/>
              <a:gd name="connsiteX140" fmla="*/ 406969 w 994719"/>
              <a:gd name="connsiteY140" fmla="*/ 841912 h 1284224"/>
              <a:gd name="connsiteX141" fmla="*/ 405288 w 994719"/>
              <a:gd name="connsiteY141" fmla="*/ 841071 h 1284224"/>
              <a:gd name="connsiteX142" fmla="*/ 403606 w 994719"/>
              <a:gd name="connsiteY142" fmla="*/ 839390 h 1284224"/>
              <a:gd name="connsiteX143" fmla="*/ 403606 w 994719"/>
              <a:gd name="connsiteY143" fmla="*/ 843593 h 1284224"/>
              <a:gd name="connsiteX144" fmla="*/ 404447 w 994719"/>
              <a:gd name="connsiteY144" fmla="*/ 847796 h 1284224"/>
              <a:gd name="connsiteX145" fmla="*/ 403606 w 994719"/>
              <a:gd name="connsiteY145" fmla="*/ 847796 h 1284224"/>
              <a:gd name="connsiteX146" fmla="*/ 396879 w 994719"/>
              <a:gd name="connsiteY146" fmla="*/ 835187 h 1284224"/>
              <a:gd name="connsiteX147" fmla="*/ 395198 w 994719"/>
              <a:gd name="connsiteY147" fmla="*/ 844434 h 1284224"/>
              <a:gd name="connsiteX148" fmla="*/ 394357 w 994719"/>
              <a:gd name="connsiteY148" fmla="*/ 835187 h 1284224"/>
              <a:gd name="connsiteX149" fmla="*/ 392675 w 994719"/>
              <a:gd name="connsiteY149" fmla="*/ 843593 h 1284224"/>
              <a:gd name="connsiteX150" fmla="*/ 390153 w 994719"/>
              <a:gd name="connsiteY150" fmla="*/ 833506 h 1284224"/>
              <a:gd name="connsiteX151" fmla="*/ 389312 w 994719"/>
              <a:gd name="connsiteY151" fmla="*/ 846115 h 1284224"/>
              <a:gd name="connsiteX152" fmla="*/ 388471 w 994719"/>
              <a:gd name="connsiteY152" fmla="*/ 839390 h 1284224"/>
              <a:gd name="connsiteX153" fmla="*/ 380903 w 994719"/>
              <a:gd name="connsiteY153" fmla="*/ 827622 h 1284224"/>
              <a:gd name="connsiteX154" fmla="*/ 382585 w 994719"/>
              <a:gd name="connsiteY154" fmla="*/ 842753 h 1284224"/>
              <a:gd name="connsiteX155" fmla="*/ 375858 w 994719"/>
              <a:gd name="connsiteY155" fmla="*/ 826781 h 1284224"/>
              <a:gd name="connsiteX156" fmla="*/ 373336 w 994719"/>
              <a:gd name="connsiteY156" fmla="*/ 825100 h 1284224"/>
              <a:gd name="connsiteX157" fmla="*/ 375858 w 994719"/>
              <a:gd name="connsiteY157" fmla="*/ 830143 h 1284224"/>
              <a:gd name="connsiteX158" fmla="*/ 375858 w 994719"/>
              <a:gd name="connsiteY158" fmla="*/ 841071 h 1284224"/>
              <a:gd name="connsiteX159" fmla="*/ 365768 w 994719"/>
              <a:gd name="connsiteY159" fmla="*/ 823419 h 1284224"/>
              <a:gd name="connsiteX160" fmla="*/ 364927 w 994719"/>
              <a:gd name="connsiteY160" fmla="*/ 822578 h 1284224"/>
              <a:gd name="connsiteX161" fmla="*/ 369131 w 994719"/>
              <a:gd name="connsiteY161" fmla="*/ 846115 h 1284224"/>
              <a:gd name="connsiteX162" fmla="*/ 368291 w 994719"/>
              <a:gd name="connsiteY162" fmla="*/ 846115 h 1284224"/>
              <a:gd name="connsiteX163" fmla="*/ 365768 w 994719"/>
              <a:gd name="connsiteY163" fmla="*/ 831825 h 1284224"/>
              <a:gd name="connsiteX164" fmla="*/ 366609 w 994719"/>
              <a:gd name="connsiteY164" fmla="*/ 844434 h 1284224"/>
              <a:gd name="connsiteX165" fmla="*/ 358200 w 994719"/>
              <a:gd name="connsiteY165" fmla="*/ 826781 h 1284224"/>
              <a:gd name="connsiteX166" fmla="*/ 356519 w 994719"/>
              <a:gd name="connsiteY166" fmla="*/ 825940 h 1284224"/>
              <a:gd name="connsiteX167" fmla="*/ 357360 w 994719"/>
              <a:gd name="connsiteY167" fmla="*/ 827622 h 1284224"/>
              <a:gd name="connsiteX168" fmla="*/ 359882 w 994719"/>
              <a:gd name="connsiteY168" fmla="*/ 845275 h 1284224"/>
              <a:gd name="connsiteX169" fmla="*/ 359882 w 994719"/>
              <a:gd name="connsiteY169" fmla="*/ 846115 h 1284224"/>
              <a:gd name="connsiteX170" fmla="*/ 359041 w 994719"/>
              <a:gd name="connsiteY170" fmla="*/ 846115 h 1284224"/>
              <a:gd name="connsiteX171" fmla="*/ 350633 w 994719"/>
              <a:gd name="connsiteY171" fmla="*/ 826781 h 1284224"/>
              <a:gd name="connsiteX172" fmla="*/ 345588 w 994719"/>
              <a:gd name="connsiteY172" fmla="*/ 823419 h 1284224"/>
              <a:gd name="connsiteX173" fmla="*/ 352315 w 994719"/>
              <a:gd name="connsiteY173" fmla="*/ 846956 h 1284224"/>
              <a:gd name="connsiteX174" fmla="*/ 351474 w 994719"/>
              <a:gd name="connsiteY174" fmla="*/ 844434 h 1284224"/>
              <a:gd name="connsiteX175" fmla="*/ 343906 w 994719"/>
              <a:gd name="connsiteY175" fmla="*/ 831825 h 1284224"/>
              <a:gd name="connsiteX176" fmla="*/ 340543 w 994719"/>
              <a:gd name="connsiteY176" fmla="*/ 827622 h 1284224"/>
              <a:gd name="connsiteX177" fmla="*/ 345588 w 994719"/>
              <a:gd name="connsiteY177" fmla="*/ 845275 h 1284224"/>
              <a:gd name="connsiteX178" fmla="*/ 346429 w 994719"/>
              <a:gd name="connsiteY178" fmla="*/ 846956 h 1284224"/>
              <a:gd name="connsiteX179" fmla="*/ 345588 w 994719"/>
              <a:gd name="connsiteY179" fmla="*/ 847796 h 1284224"/>
              <a:gd name="connsiteX180" fmla="*/ 344747 w 994719"/>
              <a:gd name="connsiteY180" fmla="*/ 846956 h 1284224"/>
              <a:gd name="connsiteX181" fmla="*/ 334657 w 994719"/>
              <a:gd name="connsiteY181" fmla="*/ 832665 h 1284224"/>
              <a:gd name="connsiteX182" fmla="*/ 329612 w 994719"/>
              <a:gd name="connsiteY182" fmla="*/ 824259 h 1284224"/>
              <a:gd name="connsiteX183" fmla="*/ 336338 w 994719"/>
              <a:gd name="connsiteY183" fmla="*/ 846115 h 1284224"/>
              <a:gd name="connsiteX184" fmla="*/ 337179 w 994719"/>
              <a:gd name="connsiteY184" fmla="*/ 846956 h 1284224"/>
              <a:gd name="connsiteX185" fmla="*/ 336338 w 994719"/>
              <a:gd name="connsiteY185" fmla="*/ 847796 h 1284224"/>
              <a:gd name="connsiteX186" fmla="*/ 325407 w 994719"/>
              <a:gd name="connsiteY186" fmla="*/ 829303 h 1284224"/>
              <a:gd name="connsiteX187" fmla="*/ 322885 w 994719"/>
              <a:gd name="connsiteY187" fmla="*/ 825940 h 1284224"/>
              <a:gd name="connsiteX188" fmla="*/ 332975 w 994719"/>
              <a:gd name="connsiteY188" fmla="*/ 846115 h 1284224"/>
              <a:gd name="connsiteX189" fmla="*/ 321203 w 994719"/>
              <a:gd name="connsiteY189" fmla="*/ 830984 h 1284224"/>
              <a:gd name="connsiteX190" fmla="*/ 322885 w 994719"/>
              <a:gd name="connsiteY190" fmla="*/ 836028 h 1284224"/>
              <a:gd name="connsiteX191" fmla="*/ 327089 w 994719"/>
              <a:gd name="connsiteY191" fmla="*/ 843593 h 1284224"/>
              <a:gd name="connsiteX192" fmla="*/ 327930 w 994719"/>
              <a:gd name="connsiteY192" fmla="*/ 844434 h 1284224"/>
              <a:gd name="connsiteX193" fmla="*/ 328771 w 994719"/>
              <a:gd name="connsiteY193" fmla="*/ 846956 h 1284224"/>
              <a:gd name="connsiteX194" fmla="*/ 324567 w 994719"/>
              <a:gd name="connsiteY194" fmla="*/ 843593 h 1284224"/>
              <a:gd name="connsiteX195" fmla="*/ 313974 w 994719"/>
              <a:gd name="connsiteY195" fmla="*/ 834633 h 1284224"/>
              <a:gd name="connsiteX196" fmla="*/ 313636 w 994719"/>
              <a:gd name="connsiteY196" fmla="*/ 833506 h 1284224"/>
              <a:gd name="connsiteX197" fmla="*/ 313636 w 994719"/>
              <a:gd name="connsiteY197" fmla="*/ 834346 h 1284224"/>
              <a:gd name="connsiteX198" fmla="*/ 313974 w 994719"/>
              <a:gd name="connsiteY198" fmla="*/ 834633 h 1284224"/>
              <a:gd name="connsiteX199" fmla="*/ 316158 w 994719"/>
              <a:gd name="connsiteY199" fmla="*/ 841912 h 1284224"/>
              <a:gd name="connsiteX200" fmla="*/ 306068 w 994719"/>
              <a:gd name="connsiteY200" fmla="*/ 830143 h 1284224"/>
              <a:gd name="connsiteX201" fmla="*/ 313636 w 994719"/>
              <a:gd name="connsiteY201" fmla="*/ 847796 h 1284224"/>
              <a:gd name="connsiteX202" fmla="*/ 312795 w 994719"/>
              <a:gd name="connsiteY202" fmla="*/ 847796 h 1284224"/>
              <a:gd name="connsiteX203" fmla="*/ 307750 w 994719"/>
              <a:gd name="connsiteY203" fmla="*/ 842753 h 1284224"/>
              <a:gd name="connsiteX204" fmla="*/ 297659 w 994719"/>
              <a:gd name="connsiteY204" fmla="*/ 832665 h 1284224"/>
              <a:gd name="connsiteX205" fmla="*/ 297659 w 994719"/>
              <a:gd name="connsiteY205" fmla="*/ 831825 h 1284224"/>
              <a:gd name="connsiteX206" fmla="*/ 295978 w 994719"/>
              <a:gd name="connsiteY206" fmla="*/ 831825 h 1284224"/>
              <a:gd name="connsiteX207" fmla="*/ 298500 w 994719"/>
              <a:gd name="connsiteY207" fmla="*/ 841071 h 1284224"/>
              <a:gd name="connsiteX208" fmla="*/ 298500 w 994719"/>
              <a:gd name="connsiteY208" fmla="*/ 841912 h 1284224"/>
              <a:gd name="connsiteX209" fmla="*/ 292614 w 994719"/>
              <a:gd name="connsiteY209" fmla="*/ 833506 h 1284224"/>
              <a:gd name="connsiteX210" fmla="*/ 290092 w 994719"/>
              <a:gd name="connsiteY210" fmla="*/ 831825 h 1284224"/>
              <a:gd name="connsiteX211" fmla="*/ 294296 w 994719"/>
              <a:gd name="connsiteY211" fmla="*/ 840231 h 1284224"/>
              <a:gd name="connsiteX212" fmla="*/ 293455 w 994719"/>
              <a:gd name="connsiteY212" fmla="*/ 840231 h 1284224"/>
              <a:gd name="connsiteX213" fmla="*/ 280002 w 994719"/>
              <a:gd name="connsiteY213" fmla="*/ 832665 h 1284224"/>
              <a:gd name="connsiteX214" fmla="*/ 288410 w 994719"/>
              <a:gd name="connsiteY214" fmla="*/ 843593 h 1284224"/>
              <a:gd name="connsiteX215" fmla="*/ 287569 w 994719"/>
              <a:gd name="connsiteY215" fmla="*/ 843593 h 1284224"/>
              <a:gd name="connsiteX216" fmla="*/ 271593 w 994719"/>
              <a:gd name="connsiteY216" fmla="*/ 834346 h 1284224"/>
              <a:gd name="connsiteX217" fmla="*/ 269071 w 994719"/>
              <a:gd name="connsiteY217" fmla="*/ 834346 h 1284224"/>
              <a:gd name="connsiteX218" fmla="*/ 280002 w 994719"/>
              <a:gd name="connsiteY218" fmla="*/ 843593 h 1284224"/>
              <a:gd name="connsiteX219" fmla="*/ 274116 w 994719"/>
              <a:gd name="connsiteY219" fmla="*/ 841071 h 1284224"/>
              <a:gd name="connsiteX220" fmla="*/ 264026 w 994719"/>
              <a:gd name="connsiteY220" fmla="*/ 841071 h 1284224"/>
              <a:gd name="connsiteX221" fmla="*/ 271593 w 994719"/>
              <a:gd name="connsiteY221" fmla="*/ 844434 h 1284224"/>
              <a:gd name="connsiteX222" fmla="*/ 259821 w 994719"/>
              <a:gd name="connsiteY222" fmla="*/ 843593 h 1284224"/>
              <a:gd name="connsiteX223" fmla="*/ 264867 w 994719"/>
              <a:gd name="connsiteY223" fmla="*/ 845275 h 1284224"/>
              <a:gd name="connsiteX224" fmla="*/ 258981 w 994719"/>
              <a:gd name="connsiteY224" fmla="*/ 845275 h 1284224"/>
              <a:gd name="connsiteX225" fmla="*/ 260662 w 994719"/>
              <a:gd name="connsiteY225" fmla="*/ 846115 h 1284224"/>
              <a:gd name="connsiteX226" fmla="*/ 260662 w 994719"/>
              <a:gd name="connsiteY226" fmla="*/ 846956 h 1284224"/>
              <a:gd name="connsiteX227" fmla="*/ 272434 w 994719"/>
              <a:gd name="connsiteY227" fmla="*/ 847796 h 1284224"/>
              <a:gd name="connsiteX228" fmla="*/ 292614 w 994719"/>
              <a:gd name="connsiteY228" fmla="*/ 849478 h 1284224"/>
              <a:gd name="connsiteX229" fmla="*/ 311954 w 994719"/>
              <a:gd name="connsiteY229" fmla="*/ 854521 h 1284224"/>
              <a:gd name="connsiteX230" fmla="*/ 322885 w 994719"/>
              <a:gd name="connsiteY230" fmla="*/ 860406 h 1284224"/>
              <a:gd name="connsiteX231" fmla="*/ 325407 w 994719"/>
              <a:gd name="connsiteY231" fmla="*/ 862087 h 1284224"/>
              <a:gd name="connsiteX232" fmla="*/ 331293 w 994719"/>
              <a:gd name="connsiteY232" fmla="*/ 870493 h 1284224"/>
              <a:gd name="connsiteX233" fmla="*/ 337179 w 994719"/>
              <a:gd name="connsiteY233" fmla="*/ 879740 h 1284224"/>
              <a:gd name="connsiteX234" fmla="*/ 345588 w 994719"/>
              <a:gd name="connsiteY234" fmla="*/ 910843 h 1284224"/>
              <a:gd name="connsiteX235" fmla="*/ 347269 w 994719"/>
              <a:gd name="connsiteY235" fmla="*/ 946989 h 1284224"/>
              <a:gd name="connsiteX236" fmla="*/ 346429 w 994719"/>
              <a:gd name="connsiteY236" fmla="*/ 953714 h 1284224"/>
              <a:gd name="connsiteX237" fmla="*/ 337179 w 994719"/>
              <a:gd name="connsiteY237" fmla="*/ 987339 h 1284224"/>
              <a:gd name="connsiteX238" fmla="*/ 341383 w 994719"/>
              <a:gd name="connsiteY238" fmla="*/ 971367 h 1284224"/>
              <a:gd name="connsiteX239" fmla="*/ 333816 w 994719"/>
              <a:gd name="connsiteY239" fmla="*/ 978933 h 1284224"/>
              <a:gd name="connsiteX240" fmla="*/ 340543 w 994719"/>
              <a:gd name="connsiteY240" fmla="*/ 967164 h 1284224"/>
              <a:gd name="connsiteX241" fmla="*/ 335498 w 994719"/>
              <a:gd name="connsiteY241" fmla="*/ 972208 h 1284224"/>
              <a:gd name="connsiteX242" fmla="*/ 337179 w 994719"/>
              <a:gd name="connsiteY242" fmla="*/ 967164 h 1284224"/>
              <a:gd name="connsiteX243" fmla="*/ 328771 w 994719"/>
              <a:gd name="connsiteY243" fmla="*/ 973048 h 1284224"/>
              <a:gd name="connsiteX244" fmla="*/ 328771 w 994719"/>
              <a:gd name="connsiteY244" fmla="*/ 972208 h 1284224"/>
              <a:gd name="connsiteX245" fmla="*/ 339702 w 994719"/>
              <a:gd name="connsiteY245" fmla="*/ 957917 h 1284224"/>
              <a:gd name="connsiteX246" fmla="*/ 342224 w 994719"/>
              <a:gd name="connsiteY246" fmla="*/ 949511 h 1284224"/>
              <a:gd name="connsiteX247" fmla="*/ 327930 w 994719"/>
              <a:gd name="connsiteY247" fmla="*/ 965483 h 1284224"/>
              <a:gd name="connsiteX248" fmla="*/ 327089 w 994719"/>
              <a:gd name="connsiteY248" fmla="*/ 965483 h 1284224"/>
              <a:gd name="connsiteX249" fmla="*/ 327089 w 994719"/>
              <a:gd name="connsiteY249" fmla="*/ 964642 h 1284224"/>
              <a:gd name="connsiteX250" fmla="*/ 331293 w 994719"/>
              <a:gd name="connsiteY250" fmla="*/ 958758 h 1284224"/>
              <a:gd name="connsiteX251" fmla="*/ 326248 w 994719"/>
              <a:gd name="connsiteY251" fmla="*/ 962120 h 1284224"/>
              <a:gd name="connsiteX252" fmla="*/ 326248 w 994719"/>
              <a:gd name="connsiteY252" fmla="*/ 961280 h 1284224"/>
              <a:gd name="connsiteX253" fmla="*/ 335498 w 994719"/>
              <a:gd name="connsiteY253" fmla="*/ 942786 h 1284224"/>
              <a:gd name="connsiteX254" fmla="*/ 336338 w 994719"/>
              <a:gd name="connsiteY254" fmla="*/ 938583 h 1284224"/>
              <a:gd name="connsiteX255" fmla="*/ 326248 w 994719"/>
              <a:gd name="connsiteY255" fmla="*/ 949511 h 1284224"/>
              <a:gd name="connsiteX256" fmla="*/ 322885 w 994719"/>
              <a:gd name="connsiteY256" fmla="*/ 952033 h 1284224"/>
              <a:gd name="connsiteX257" fmla="*/ 323726 w 994719"/>
              <a:gd name="connsiteY257" fmla="*/ 951192 h 1284224"/>
              <a:gd name="connsiteX258" fmla="*/ 333816 w 994719"/>
              <a:gd name="connsiteY258" fmla="*/ 931858 h 1284224"/>
              <a:gd name="connsiteX259" fmla="*/ 332134 w 994719"/>
              <a:gd name="connsiteY259" fmla="*/ 934380 h 1284224"/>
              <a:gd name="connsiteX260" fmla="*/ 317840 w 994719"/>
              <a:gd name="connsiteY260" fmla="*/ 943627 h 1284224"/>
              <a:gd name="connsiteX261" fmla="*/ 317840 w 994719"/>
              <a:gd name="connsiteY261" fmla="*/ 942786 h 1284224"/>
              <a:gd name="connsiteX262" fmla="*/ 319521 w 994719"/>
              <a:gd name="connsiteY262" fmla="*/ 941946 h 1284224"/>
              <a:gd name="connsiteX263" fmla="*/ 330453 w 994719"/>
              <a:gd name="connsiteY263" fmla="*/ 927655 h 1284224"/>
              <a:gd name="connsiteX264" fmla="*/ 333816 w 994719"/>
              <a:gd name="connsiteY264" fmla="*/ 915886 h 1284224"/>
              <a:gd name="connsiteX265" fmla="*/ 330453 w 994719"/>
              <a:gd name="connsiteY265" fmla="*/ 925133 h 1284224"/>
              <a:gd name="connsiteX266" fmla="*/ 318681 w 994719"/>
              <a:gd name="connsiteY266" fmla="*/ 939424 h 1284224"/>
              <a:gd name="connsiteX267" fmla="*/ 326248 w 994719"/>
              <a:gd name="connsiteY267" fmla="*/ 918408 h 1284224"/>
              <a:gd name="connsiteX268" fmla="*/ 323726 w 994719"/>
              <a:gd name="connsiteY268" fmla="*/ 920930 h 1284224"/>
              <a:gd name="connsiteX269" fmla="*/ 322885 w 994719"/>
              <a:gd name="connsiteY269" fmla="*/ 921771 h 1284224"/>
              <a:gd name="connsiteX270" fmla="*/ 316999 w 994719"/>
              <a:gd name="connsiteY270" fmla="*/ 929336 h 1284224"/>
              <a:gd name="connsiteX271" fmla="*/ 314476 w 994719"/>
              <a:gd name="connsiteY271" fmla="*/ 934380 h 1284224"/>
              <a:gd name="connsiteX272" fmla="*/ 313636 w 994719"/>
              <a:gd name="connsiteY272" fmla="*/ 934380 h 1284224"/>
              <a:gd name="connsiteX273" fmla="*/ 315317 w 994719"/>
              <a:gd name="connsiteY273" fmla="*/ 927655 h 1284224"/>
              <a:gd name="connsiteX274" fmla="*/ 318681 w 994719"/>
              <a:gd name="connsiteY274" fmla="*/ 916727 h 1284224"/>
              <a:gd name="connsiteX275" fmla="*/ 324567 w 994719"/>
              <a:gd name="connsiteY275" fmla="*/ 904118 h 1284224"/>
              <a:gd name="connsiteX276" fmla="*/ 325407 w 994719"/>
              <a:gd name="connsiteY276" fmla="*/ 902436 h 1284224"/>
              <a:gd name="connsiteX277" fmla="*/ 311954 w 994719"/>
              <a:gd name="connsiteY277" fmla="*/ 924293 h 1284224"/>
              <a:gd name="connsiteX278" fmla="*/ 311113 w 994719"/>
              <a:gd name="connsiteY278" fmla="*/ 924293 h 1284224"/>
              <a:gd name="connsiteX279" fmla="*/ 317840 w 994719"/>
              <a:gd name="connsiteY279" fmla="*/ 904958 h 1284224"/>
              <a:gd name="connsiteX280" fmla="*/ 322044 w 994719"/>
              <a:gd name="connsiteY280" fmla="*/ 897393 h 1284224"/>
              <a:gd name="connsiteX281" fmla="*/ 327089 w 994719"/>
              <a:gd name="connsiteY281" fmla="*/ 887305 h 1284224"/>
              <a:gd name="connsiteX282" fmla="*/ 309431 w 994719"/>
              <a:gd name="connsiteY282" fmla="*/ 910002 h 1284224"/>
              <a:gd name="connsiteX283" fmla="*/ 316999 w 994719"/>
              <a:gd name="connsiteY283" fmla="*/ 894030 h 1284224"/>
              <a:gd name="connsiteX284" fmla="*/ 309431 w 994719"/>
              <a:gd name="connsiteY284" fmla="*/ 902436 h 1284224"/>
              <a:gd name="connsiteX285" fmla="*/ 304386 w 994719"/>
              <a:gd name="connsiteY285" fmla="*/ 911683 h 1284224"/>
              <a:gd name="connsiteX286" fmla="*/ 303545 w 994719"/>
              <a:gd name="connsiteY286" fmla="*/ 912524 h 1284224"/>
              <a:gd name="connsiteX287" fmla="*/ 302705 w 994719"/>
              <a:gd name="connsiteY287" fmla="*/ 914205 h 1284224"/>
              <a:gd name="connsiteX288" fmla="*/ 301864 w 994719"/>
              <a:gd name="connsiteY288" fmla="*/ 914205 h 1284224"/>
              <a:gd name="connsiteX289" fmla="*/ 304386 w 994719"/>
              <a:gd name="connsiteY289" fmla="*/ 908321 h 1284224"/>
              <a:gd name="connsiteX290" fmla="*/ 306909 w 994719"/>
              <a:gd name="connsiteY290" fmla="*/ 894030 h 1284224"/>
              <a:gd name="connsiteX291" fmla="*/ 306068 w 994719"/>
              <a:gd name="connsiteY291" fmla="*/ 895712 h 1284224"/>
              <a:gd name="connsiteX292" fmla="*/ 304386 w 994719"/>
              <a:gd name="connsiteY292" fmla="*/ 899915 h 1284224"/>
              <a:gd name="connsiteX293" fmla="*/ 301864 w 994719"/>
              <a:gd name="connsiteY293" fmla="*/ 909161 h 1284224"/>
              <a:gd name="connsiteX294" fmla="*/ 301023 w 994719"/>
              <a:gd name="connsiteY294" fmla="*/ 909161 h 1284224"/>
              <a:gd name="connsiteX295" fmla="*/ 301023 w 994719"/>
              <a:gd name="connsiteY295" fmla="*/ 907480 h 1284224"/>
              <a:gd name="connsiteX296" fmla="*/ 301023 w 994719"/>
              <a:gd name="connsiteY296" fmla="*/ 906640 h 1284224"/>
              <a:gd name="connsiteX297" fmla="*/ 302705 w 994719"/>
              <a:gd name="connsiteY297" fmla="*/ 887305 h 1284224"/>
              <a:gd name="connsiteX298" fmla="*/ 302705 w 994719"/>
              <a:gd name="connsiteY298" fmla="*/ 886465 h 1284224"/>
              <a:gd name="connsiteX299" fmla="*/ 301023 w 994719"/>
              <a:gd name="connsiteY299" fmla="*/ 889827 h 1284224"/>
              <a:gd name="connsiteX300" fmla="*/ 301864 w 994719"/>
              <a:gd name="connsiteY300" fmla="*/ 883943 h 1284224"/>
              <a:gd name="connsiteX301" fmla="*/ 295978 w 994719"/>
              <a:gd name="connsiteY301" fmla="*/ 903277 h 1284224"/>
              <a:gd name="connsiteX302" fmla="*/ 294296 w 994719"/>
              <a:gd name="connsiteY302" fmla="*/ 864609 h 1284224"/>
              <a:gd name="connsiteX303" fmla="*/ 294296 w 994719"/>
              <a:gd name="connsiteY303" fmla="*/ 875537 h 1284224"/>
              <a:gd name="connsiteX304" fmla="*/ 291774 w 994719"/>
              <a:gd name="connsiteY304" fmla="*/ 906640 h 1284224"/>
              <a:gd name="connsiteX305" fmla="*/ 290092 w 994719"/>
              <a:gd name="connsiteY305" fmla="*/ 892349 h 1284224"/>
              <a:gd name="connsiteX306" fmla="*/ 286729 w 994719"/>
              <a:gd name="connsiteY306" fmla="*/ 877218 h 1284224"/>
              <a:gd name="connsiteX307" fmla="*/ 285888 w 994719"/>
              <a:gd name="connsiteY307" fmla="*/ 873855 h 1284224"/>
              <a:gd name="connsiteX308" fmla="*/ 285047 w 994719"/>
              <a:gd name="connsiteY308" fmla="*/ 892349 h 1284224"/>
              <a:gd name="connsiteX309" fmla="*/ 285047 w 994719"/>
              <a:gd name="connsiteY309" fmla="*/ 893190 h 1284224"/>
              <a:gd name="connsiteX310" fmla="*/ 281683 w 994719"/>
              <a:gd name="connsiteY310" fmla="*/ 872174 h 1284224"/>
              <a:gd name="connsiteX311" fmla="*/ 280843 w 994719"/>
              <a:gd name="connsiteY311" fmla="*/ 868812 h 1284224"/>
              <a:gd name="connsiteX312" fmla="*/ 281683 w 994719"/>
              <a:gd name="connsiteY312" fmla="*/ 888987 h 1284224"/>
              <a:gd name="connsiteX313" fmla="*/ 274957 w 994719"/>
              <a:gd name="connsiteY313" fmla="*/ 865449 h 1284224"/>
              <a:gd name="connsiteX314" fmla="*/ 273275 w 994719"/>
              <a:gd name="connsiteY314" fmla="*/ 862087 h 1284224"/>
              <a:gd name="connsiteX315" fmla="*/ 277479 w 994719"/>
              <a:gd name="connsiteY315" fmla="*/ 885624 h 1284224"/>
              <a:gd name="connsiteX316" fmla="*/ 269912 w 994719"/>
              <a:gd name="connsiteY316" fmla="*/ 869653 h 1284224"/>
              <a:gd name="connsiteX317" fmla="*/ 269071 w 994719"/>
              <a:gd name="connsiteY317" fmla="*/ 866290 h 1284224"/>
              <a:gd name="connsiteX318" fmla="*/ 267389 w 994719"/>
              <a:gd name="connsiteY318" fmla="*/ 864609 h 1284224"/>
              <a:gd name="connsiteX319" fmla="*/ 264026 w 994719"/>
              <a:gd name="connsiteY319" fmla="*/ 861246 h 1284224"/>
              <a:gd name="connsiteX320" fmla="*/ 269071 w 994719"/>
              <a:gd name="connsiteY320" fmla="*/ 883943 h 1284224"/>
              <a:gd name="connsiteX321" fmla="*/ 261503 w 994719"/>
              <a:gd name="connsiteY321" fmla="*/ 866290 h 1284224"/>
              <a:gd name="connsiteX322" fmla="*/ 259821 w 994719"/>
              <a:gd name="connsiteY322" fmla="*/ 863768 h 1284224"/>
              <a:gd name="connsiteX323" fmla="*/ 253936 w 994719"/>
              <a:gd name="connsiteY323" fmla="*/ 858724 h 1284224"/>
              <a:gd name="connsiteX324" fmla="*/ 250572 w 994719"/>
              <a:gd name="connsiteY324" fmla="*/ 857043 h 1284224"/>
              <a:gd name="connsiteX325" fmla="*/ 253936 w 994719"/>
              <a:gd name="connsiteY325" fmla="*/ 860406 h 1284224"/>
              <a:gd name="connsiteX326" fmla="*/ 258981 w 994719"/>
              <a:gd name="connsiteY326" fmla="*/ 877218 h 1284224"/>
              <a:gd name="connsiteX327" fmla="*/ 258981 w 994719"/>
              <a:gd name="connsiteY327" fmla="*/ 878059 h 1284224"/>
              <a:gd name="connsiteX328" fmla="*/ 250572 w 994719"/>
              <a:gd name="connsiteY328" fmla="*/ 863768 h 1284224"/>
              <a:gd name="connsiteX329" fmla="*/ 249731 w 994719"/>
              <a:gd name="connsiteY329" fmla="*/ 863768 h 1284224"/>
              <a:gd name="connsiteX330" fmla="*/ 250572 w 994719"/>
              <a:gd name="connsiteY330" fmla="*/ 865449 h 1284224"/>
              <a:gd name="connsiteX331" fmla="*/ 242164 w 994719"/>
              <a:gd name="connsiteY331" fmla="*/ 875537 h 1284224"/>
              <a:gd name="connsiteX332" fmla="*/ 243005 w 994719"/>
              <a:gd name="connsiteY332" fmla="*/ 878059 h 1284224"/>
              <a:gd name="connsiteX333" fmla="*/ 243005 w 994719"/>
              <a:gd name="connsiteY333" fmla="*/ 878899 h 1284224"/>
              <a:gd name="connsiteX334" fmla="*/ 397076 w 994719"/>
              <a:gd name="connsiteY334" fmla="*/ 1268880 h 1284224"/>
              <a:gd name="connsiteX335" fmla="*/ 399833 w 994719"/>
              <a:gd name="connsiteY335" fmla="*/ 1284224 h 1284224"/>
              <a:gd name="connsiteX336" fmla="*/ 385897 w 994719"/>
              <a:gd name="connsiteY336" fmla="*/ 1284224 h 1284224"/>
              <a:gd name="connsiteX337" fmla="*/ 363679 w 994719"/>
              <a:gd name="connsiteY337" fmla="*/ 1186723 h 1284224"/>
              <a:gd name="connsiteX338" fmla="*/ 239641 w 994719"/>
              <a:gd name="connsiteY338" fmla="*/ 886465 h 1284224"/>
              <a:gd name="connsiteX339" fmla="*/ 232914 w 994719"/>
              <a:gd name="connsiteY339" fmla="*/ 889827 h 1284224"/>
              <a:gd name="connsiteX340" fmla="*/ 237119 w 994719"/>
              <a:gd name="connsiteY340" fmla="*/ 894030 h 1284224"/>
              <a:gd name="connsiteX341" fmla="*/ 230392 w 994719"/>
              <a:gd name="connsiteY341" fmla="*/ 889827 h 1284224"/>
              <a:gd name="connsiteX342" fmla="*/ 227029 w 994719"/>
              <a:gd name="connsiteY342" fmla="*/ 888987 h 1284224"/>
              <a:gd name="connsiteX343" fmla="*/ 239641 w 994719"/>
              <a:gd name="connsiteY343" fmla="*/ 899915 h 1284224"/>
              <a:gd name="connsiteX344" fmla="*/ 223665 w 994719"/>
              <a:gd name="connsiteY344" fmla="*/ 888987 h 1284224"/>
              <a:gd name="connsiteX345" fmla="*/ 235437 w 994719"/>
              <a:gd name="connsiteY345" fmla="*/ 903277 h 1284224"/>
              <a:gd name="connsiteX346" fmla="*/ 220302 w 994719"/>
              <a:gd name="connsiteY346" fmla="*/ 889827 h 1284224"/>
              <a:gd name="connsiteX347" fmla="*/ 235437 w 994719"/>
              <a:gd name="connsiteY347" fmla="*/ 908321 h 1284224"/>
              <a:gd name="connsiteX348" fmla="*/ 235437 w 994719"/>
              <a:gd name="connsiteY348" fmla="*/ 909161 h 1284224"/>
              <a:gd name="connsiteX349" fmla="*/ 222824 w 994719"/>
              <a:gd name="connsiteY349" fmla="*/ 900755 h 1284224"/>
              <a:gd name="connsiteX350" fmla="*/ 240482 w 994719"/>
              <a:gd name="connsiteY350" fmla="*/ 914205 h 1284224"/>
              <a:gd name="connsiteX351" fmla="*/ 220302 w 994719"/>
              <a:gd name="connsiteY351" fmla="*/ 904118 h 1284224"/>
              <a:gd name="connsiteX352" fmla="*/ 216938 w 994719"/>
              <a:gd name="connsiteY352" fmla="*/ 899074 h 1284224"/>
              <a:gd name="connsiteX353" fmla="*/ 218620 w 994719"/>
              <a:gd name="connsiteY353" fmla="*/ 903277 h 1284224"/>
              <a:gd name="connsiteX354" fmla="*/ 238800 w 994719"/>
              <a:gd name="connsiteY354" fmla="*/ 920090 h 1284224"/>
              <a:gd name="connsiteX355" fmla="*/ 238800 w 994719"/>
              <a:gd name="connsiteY355" fmla="*/ 920930 h 1284224"/>
              <a:gd name="connsiteX356" fmla="*/ 217779 w 994719"/>
              <a:gd name="connsiteY356" fmla="*/ 911683 h 1284224"/>
              <a:gd name="connsiteX357" fmla="*/ 223921 w 994719"/>
              <a:gd name="connsiteY357" fmla="*/ 919665 h 1284224"/>
              <a:gd name="connsiteX358" fmla="*/ 214416 w 994719"/>
              <a:gd name="connsiteY358" fmla="*/ 911683 h 1284224"/>
              <a:gd name="connsiteX359" fmla="*/ 226188 w 994719"/>
              <a:gd name="connsiteY359" fmla="*/ 922611 h 1284224"/>
              <a:gd name="connsiteX360" fmla="*/ 223921 w 994719"/>
              <a:gd name="connsiteY360" fmla="*/ 919665 h 1284224"/>
              <a:gd name="connsiteX361" fmla="*/ 235437 w 994719"/>
              <a:gd name="connsiteY361" fmla="*/ 929336 h 1284224"/>
              <a:gd name="connsiteX362" fmla="*/ 217779 w 994719"/>
              <a:gd name="connsiteY362" fmla="*/ 923452 h 1284224"/>
              <a:gd name="connsiteX363" fmla="*/ 234596 w 994719"/>
              <a:gd name="connsiteY363" fmla="*/ 936902 h 1284224"/>
              <a:gd name="connsiteX364" fmla="*/ 221983 w 994719"/>
              <a:gd name="connsiteY364" fmla="*/ 932699 h 1284224"/>
              <a:gd name="connsiteX365" fmla="*/ 239641 w 994719"/>
              <a:gd name="connsiteY365" fmla="*/ 941105 h 1284224"/>
              <a:gd name="connsiteX366" fmla="*/ 223665 w 994719"/>
              <a:gd name="connsiteY366" fmla="*/ 937743 h 1284224"/>
              <a:gd name="connsiteX367" fmla="*/ 230392 w 994719"/>
              <a:gd name="connsiteY367" fmla="*/ 942786 h 1284224"/>
              <a:gd name="connsiteX368" fmla="*/ 224506 w 994719"/>
              <a:gd name="connsiteY368" fmla="*/ 941105 h 1284224"/>
              <a:gd name="connsiteX369" fmla="*/ 225347 w 994719"/>
              <a:gd name="connsiteY369" fmla="*/ 941946 h 1284224"/>
              <a:gd name="connsiteX370" fmla="*/ 241323 w 994719"/>
              <a:gd name="connsiteY370" fmla="*/ 950352 h 1284224"/>
              <a:gd name="connsiteX371" fmla="*/ 222824 w 994719"/>
              <a:gd name="connsiteY371" fmla="*/ 944467 h 1284224"/>
              <a:gd name="connsiteX372" fmla="*/ 213575 w 994719"/>
              <a:gd name="connsiteY372" fmla="*/ 937743 h 1284224"/>
              <a:gd name="connsiteX373" fmla="*/ 216097 w 994719"/>
              <a:gd name="connsiteY373" fmla="*/ 941105 h 1284224"/>
              <a:gd name="connsiteX374" fmla="*/ 240482 w 994719"/>
              <a:gd name="connsiteY374" fmla="*/ 955395 h 1284224"/>
              <a:gd name="connsiteX375" fmla="*/ 234596 w 994719"/>
              <a:gd name="connsiteY375" fmla="*/ 956236 h 1284224"/>
              <a:gd name="connsiteX376" fmla="*/ 242164 w 994719"/>
              <a:gd name="connsiteY376" fmla="*/ 958758 h 1284224"/>
              <a:gd name="connsiteX377" fmla="*/ 222824 w 994719"/>
              <a:gd name="connsiteY377" fmla="*/ 954555 h 1284224"/>
              <a:gd name="connsiteX378" fmla="*/ 215257 w 994719"/>
              <a:gd name="connsiteY378" fmla="*/ 949511 h 1284224"/>
              <a:gd name="connsiteX379" fmla="*/ 215257 w 994719"/>
              <a:gd name="connsiteY379" fmla="*/ 950352 h 1284224"/>
              <a:gd name="connsiteX380" fmla="*/ 226188 w 994719"/>
              <a:gd name="connsiteY380" fmla="*/ 959599 h 1284224"/>
              <a:gd name="connsiteX381" fmla="*/ 232914 w 994719"/>
              <a:gd name="connsiteY381" fmla="*/ 962120 h 1284224"/>
              <a:gd name="connsiteX382" fmla="*/ 221983 w 994719"/>
              <a:gd name="connsiteY382" fmla="*/ 960439 h 1284224"/>
              <a:gd name="connsiteX383" fmla="*/ 228710 w 994719"/>
              <a:gd name="connsiteY383" fmla="*/ 963802 h 1284224"/>
              <a:gd name="connsiteX384" fmla="*/ 241323 w 994719"/>
              <a:gd name="connsiteY384" fmla="*/ 968845 h 1284224"/>
              <a:gd name="connsiteX385" fmla="*/ 221261 w 994719"/>
              <a:gd name="connsiteY385" fmla="*/ 963831 h 1284224"/>
              <a:gd name="connsiteX386" fmla="*/ 207689 w 994719"/>
              <a:gd name="connsiteY386" fmla="*/ 952033 h 1284224"/>
              <a:gd name="connsiteX387" fmla="*/ 221143 w 994719"/>
              <a:gd name="connsiteY387" fmla="*/ 963802 h 1284224"/>
              <a:gd name="connsiteX388" fmla="*/ 221261 w 994719"/>
              <a:gd name="connsiteY388" fmla="*/ 963831 h 1284224"/>
              <a:gd name="connsiteX389" fmla="*/ 227029 w 994719"/>
              <a:gd name="connsiteY389" fmla="*/ 968845 h 1284224"/>
              <a:gd name="connsiteX390" fmla="*/ 227029 w 994719"/>
              <a:gd name="connsiteY390" fmla="*/ 969624 h 1284224"/>
              <a:gd name="connsiteX391" fmla="*/ 226242 w 994719"/>
              <a:gd name="connsiteY391" fmla="*/ 969332 h 1284224"/>
              <a:gd name="connsiteX392" fmla="*/ 210212 w 994719"/>
              <a:gd name="connsiteY392" fmla="*/ 962120 h 1284224"/>
              <a:gd name="connsiteX393" fmla="*/ 211052 w 994719"/>
              <a:gd name="connsiteY393" fmla="*/ 962961 h 1284224"/>
              <a:gd name="connsiteX394" fmla="*/ 213575 w 994719"/>
              <a:gd name="connsiteY394" fmla="*/ 964642 h 1284224"/>
              <a:gd name="connsiteX395" fmla="*/ 226242 w 994719"/>
              <a:gd name="connsiteY395" fmla="*/ 969332 h 1284224"/>
              <a:gd name="connsiteX396" fmla="*/ 227029 w 994719"/>
              <a:gd name="connsiteY396" fmla="*/ 969686 h 1284224"/>
              <a:gd name="connsiteX397" fmla="*/ 227029 w 994719"/>
              <a:gd name="connsiteY397" fmla="*/ 969624 h 1284224"/>
              <a:gd name="connsiteX398" fmla="*/ 236278 w 994719"/>
              <a:gd name="connsiteY398" fmla="*/ 973048 h 1284224"/>
              <a:gd name="connsiteX399" fmla="*/ 215257 w 994719"/>
              <a:gd name="connsiteY399" fmla="*/ 969686 h 1284224"/>
              <a:gd name="connsiteX400" fmla="*/ 232914 w 994719"/>
              <a:gd name="connsiteY400" fmla="*/ 976411 h 1284224"/>
              <a:gd name="connsiteX401" fmla="*/ 232914 w 994719"/>
              <a:gd name="connsiteY401" fmla="*/ 977251 h 1284224"/>
              <a:gd name="connsiteX402" fmla="*/ 218620 w 994719"/>
              <a:gd name="connsiteY402" fmla="*/ 974730 h 1284224"/>
              <a:gd name="connsiteX403" fmla="*/ 240482 w 994719"/>
              <a:gd name="connsiteY403" fmla="*/ 980614 h 1284224"/>
              <a:gd name="connsiteX404" fmla="*/ 219461 w 994719"/>
              <a:gd name="connsiteY404" fmla="*/ 979773 h 1284224"/>
              <a:gd name="connsiteX405" fmla="*/ 225628 w 994719"/>
              <a:gd name="connsiteY405" fmla="*/ 982856 h 1284224"/>
              <a:gd name="connsiteX406" fmla="*/ 214416 w 994719"/>
              <a:gd name="connsiteY406" fmla="*/ 980614 h 1284224"/>
              <a:gd name="connsiteX407" fmla="*/ 215257 w 994719"/>
              <a:gd name="connsiteY407" fmla="*/ 982295 h 1284224"/>
              <a:gd name="connsiteX408" fmla="*/ 233755 w 994719"/>
              <a:gd name="connsiteY408" fmla="*/ 988180 h 1284224"/>
              <a:gd name="connsiteX409" fmla="*/ 219461 w 994719"/>
              <a:gd name="connsiteY409" fmla="*/ 987339 h 1284224"/>
              <a:gd name="connsiteX410" fmla="*/ 218620 w 994719"/>
              <a:gd name="connsiteY410" fmla="*/ 987339 h 1284224"/>
              <a:gd name="connsiteX411" fmla="*/ 231233 w 994719"/>
              <a:gd name="connsiteY411" fmla="*/ 995745 h 1284224"/>
              <a:gd name="connsiteX412" fmla="*/ 232074 w 994719"/>
              <a:gd name="connsiteY412" fmla="*/ 995745 h 1284224"/>
              <a:gd name="connsiteX413" fmla="*/ 232074 w 994719"/>
              <a:gd name="connsiteY413" fmla="*/ 996586 h 1284224"/>
              <a:gd name="connsiteX414" fmla="*/ 229551 w 994719"/>
              <a:gd name="connsiteY414" fmla="*/ 995745 h 1284224"/>
              <a:gd name="connsiteX415" fmla="*/ 212734 w 994719"/>
              <a:gd name="connsiteY415" fmla="*/ 990701 h 1284224"/>
              <a:gd name="connsiteX416" fmla="*/ 213575 w 994719"/>
              <a:gd name="connsiteY416" fmla="*/ 991542 h 1284224"/>
              <a:gd name="connsiteX417" fmla="*/ 229551 w 994719"/>
              <a:gd name="connsiteY417" fmla="*/ 999108 h 1284224"/>
              <a:gd name="connsiteX418" fmla="*/ 212734 w 994719"/>
              <a:gd name="connsiteY418" fmla="*/ 994904 h 1284224"/>
              <a:gd name="connsiteX419" fmla="*/ 213575 w 994719"/>
              <a:gd name="connsiteY419" fmla="*/ 996586 h 1284224"/>
              <a:gd name="connsiteX420" fmla="*/ 214416 w 994719"/>
              <a:gd name="connsiteY420" fmla="*/ 997426 h 1284224"/>
              <a:gd name="connsiteX421" fmla="*/ 233755 w 994719"/>
              <a:gd name="connsiteY421" fmla="*/ 1003311 h 1284224"/>
              <a:gd name="connsiteX422" fmla="*/ 233755 w 994719"/>
              <a:gd name="connsiteY422" fmla="*/ 1004151 h 1284224"/>
              <a:gd name="connsiteX423" fmla="*/ 216938 w 994719"/>
              <a:gd name="connsiteY423" fmla="*/ 1001629 h 1284224"/>
              <a:gd name="connsiteX424" fmla="*/ 226188 w 994719"/>
              <a:gd name="connsiteY424" fmla="*/ 1007514 h 1284224"/>
              <a:gd name="connsiteX425" fmla="*/ 225347 w 994719"/>
              <a:gd name="connsiteY425" fmla="*/ 1007514 h 1284224"/>
              <a:gd name="connsiteX426" fmla="*/ 216938 w 994719"/>
              <a:gd name="connsiteY426" fmla="*/ 1004992 h 1284224"/>
              <a:gd name="connsiteX427" fmla="*/ 214416 w 994719"/>
              <a:gd name="connsiteY427" fmla="*/ 1004151 h 1284224"/>
              <a:gd name="connsiteX428" fmla="*/ 225347 w 994719"/>
              <a:gd name="connsiteY428" fmla="*/ 1011717 h 1284224"/>
              <a:gd name="connsiteX429" fmla="*/ 227029 w 994719"/>
              <a:gd name="connsiteY429" fmla="*/ 1012557 h 1284224"/>
              <a:gd name="connsiteX430" fmla="*/ 227869 w 994719"/>
              <a:gd name="connsiteY430" fmla="*/ 1013398 h 1284224"/>
              <a:gd name="connsiteX431" fmla="*/ 227029 w 994719"/>
              <a:gd name="connsiteY431" fmla="*/ 1013398 h 1284224"/>
              <a:gd name="connsiteX432" fmla="*/ 217779 w 994719"/>
              <a:gd name="connsiteY432" fmla="*/ 1010876 h 1284224"/>
              <a:gd name="connsiteX433" fmla="*/ 221983 w 994719"/>
              <a:gd name="connsiteY433" fmla="*/ 1015079 h 1284224"/>
              <a:gd name="connsiteX434" fmla="*/ 228710 w 994719"/>
              <a:gd name="connsiteY434" fmla="*/ 1019282 h 1284224"/>
              <a:gd name="connsiteX435" fmla="*/ 228710 w 994719"/>
              <a:gd name="connsiteY435" fmla="*/ 1020123 h 1284224"/>
              <a:gd name="connsiteX436" fmla="*/ 227029 w 994719"/>
              <a:gd name="connsiteY436" fmla="*/ 1020123 h 1284224"/>
              <a:gd name="connsiteX437" fmla="*/ 221143 w 994719"/>
              <a:gd name="connsiteY437" fmla="*/ 1018442 h 1284224"/>
              <a:gd name="connsiteX438" fmla="*/ 217779 w 994719"/>
              <a:gd name="connsiteY438" fmla="*/ 1017601 h 1284224"/>
              <a:gd name="connsiteX439" fmla="*/ 230392 w 994719"/>
              <a:gd name="connsiteY439" fmla="*/ 1024326 h 1284224"/>
              <a:gd name="connsiteX440" fmla="*/ 215257 w 994719"/>
              <a:gd name="connsiteY440" fmla="*/ 1020123 h 1284224"/>
              <a:gd name="connsiteX441" fmla="*/ 215257 w 994719"/>
              <a:gd name="connsiteY441" fmla="*/ 1020964 h 1284224"/>
              <a:gd name="connsiteX442" fmla="*/ 227869 w 994719"/>
              <a:gd name="connsiteY442" fmla="*/ 1032732 h 1284224"/>
              <a:gd name="connsiteX443" fmla="*/ 216097 w 994719"/>
              <a:gd name="connsiteY443" fmla="*/ 1027689 h 1284224"/>
              <a:gd name="connsiteX444" fmla="*/ 216097 w 994719"/>
              <a:gd name="connsiteY444" fmla="*/ 1028529 h 1284224"/>
              <a:gd name="connsiteX445" fmla="*/ 227029 w 994719"/>
              <a:gd name="connsiteY445" fmla="*/ 1039457 h 1284224"/>
              <a:gd name="connsiteX446" fmla="*/ 227029 w 994719"/>
              <a:gd name="connsiteY446" fmla="*/ 1040298 h 1284224"/>
              <a:gd name="connsiteX447" fmla="*/ 216097 w 994719"/>
              <a:gd name="connsiteY447" fmla="*/ 1034414 h 1284224"/>
              <a:gd name="connsiteX448" fmla="*/ 225347 w 994719"/>
              <a:gd name="connsiteY448" fmla="*/ 1047023 h 1284224"/>
              <a:gd name="connsiteX449" fmla="*/ 216097 w 994719"/>
              <a:gd name="connsiteY449" fmla="*/ 1041979 h 1284224"/>
              <a:gd name="connsiteX450" fmla="*/ 222824 w 994719"/>
              <a:gd name="connsiteY450" fmla="*/ 1053748 h 1284224"/>
              <a:gd name="connsiteX451" fmla="*/ 216938 w 994719"/>
              <a:gd name="connsiteY451" fmla="*/ 1048704 h 1284224"/>
              <a:gd name="connsiteX452" fmla="*/ 221143 w 994719"/>
              <a:gd name="connsiteY452" fmla="*/ 1057951 h 1284224"/>
              <a:gd name="connsiteX453" fmla="*/ 216097 w 994719"/>
              <a:gd name="connsiteY453" fmla="*/ 1053748 h 1284224"/>
              <a:gd name="connsiteX454" fmla="*/ 219461 w 994719"/>
              <a:gd name="connsiteY454" fmla="*/ 1063835 h 1284224"/>
              <a:gd name="connsiteX455" fmla="*/ 218620 w 994719"/>
              <a:gd name="connsiteY455" fmla="*/ 1063835 h 1284224"/>
              <a:gd name="connsiteX456" fmla="*/ 214416 w 994719"/>
              <a:gd name="connsiteY456" fmla="*/ 1057110 h 1284224"/>
              <a:gd name="connsiteX457" fmla="*/ 214416 w 994719"/>
              <a:gd name="connsiteY457" fmla="*/ 1069719 h 1284224"/>
              <a:gd name="connsiteX458" fmla="*/ 211052 w 994719"/>
              <a:gd name="connsiteY458" fmla="*/ 1050385 h 1284224"/>
              <a:gd name="connsiteX459" fmla="*/ 207689 w 994719"/>
              <a:gd name="connsiteY459" fmla="*/ 1055429 h 1284224"/>
              <a:gd name="connsiteX460" fmla="*/ 211052 w 994719"/>
              <a:gd name="connsiteY460" fmla="*/ 1041139 h 1284224"/>
              <a:gd name="connsiteX461" fmla="*/ 211052 w 994719"/>
              <a:gd name="connsiteY461" fmla="*/ 1039457 h 1284224"/>
              <a:gd name="connsiteX462" fmla="*/ 211052 w 994719"/>
              <a:gd name="connsiteY462" fmla="*/ 1038616 h 1284224"/>
              <a:gd name="connsiteX463" fmla="*/ 206007 w 994719"/>
              <a:gd name="connsiteY463" fmla="*/ 1047023 h 1284224"/>
              <a:gd name="connsiteX464" fmla="*/ 205167 w 994719"/>
              <a:gd name="connsiteY464" fmla="*/ 1047023 h 1284224"/>
              <a:gd name="connsiteX465" fmla="*/ 208530 w 994719"/>
              <a:gd name="connsiteY465" fmla="*/ 1031892 h 1284224"/>
              <a:gd name="connsiteX466" fmla="*/ 208530 w 994719"/>
              <a:gd name="connsiteY466" fmla="*/ 1030210 h 1284224"/>
              <a:gd name="connsiteX467" fmla="*/ 204326 w 994719"/>
              <a:gd name="connsiteY467" fmla="*/ 1036935 h 1284224"/>
              <a:gd name="connsiteX468" fmla="*/ 208530 w 994719"/>
              <a:gd name="connsiteY468" fmla="*/ 1019282 h 1284224"/>
              <a:gd name="connsiteX469" fmla="*/ 208530 w 994719"/>
              <a:gd name="connsiteY469" fmla="*/ 1013398 h 1284224"/>
              <a:gd name="connsiteX470" fmla="*/ 208530 w 994719"/>
              <a:gd name="connsiteY470" fmla="*/ 1011717 h 1284224"/>
              <a:gd name="connsiteX471" fmla="*/ 208530 w 994719"/>
              <a:gd name="connsiteY471" fmla="*/ 1010876 h 1284224"/>
              <a:gd name="connsiteX472" fmla="*/ 207689 w 994719"/>
              <a:gd name="connsiteY472" fmla="*/ 1012557 h 1284224"/>
              <a:gd name="connsiteX473" fmla="*/ 200962 w 994719"/>
              <a:gd name="connsiteY473" fmla="*/ 1029370 h 1284224"/>
              <a:gd name="connsiteX474" fmla="*/ 204326 w 994719"/>
              <a:gd name="connsiteY474" fmla="*/ 1010876 h 1284224"/>
              <a:gd name="connsiteX475" fmla="*/ 205167 w 994719"/>
              <a:gd name="connsiteY475" fmla="*/ 999108 h 1284224"/>
              <a:gd name="connsiteX476" fmla="*/ 198440 w 994719"/>
              <a:gd name="connsiteY476" fmla="*/ 1016760 h 1284224"/>
              <a:gd name="connsiteX477" fmla="*/ 202644 w 994719"/>
              <a:gd name="connsiteY477" fmla="*/ 989020 h 1284224"/>
              <a:gd name="connsiteX478" fmla="*/ 201803 w 994719"/>
              <a:gd name="connsiteY478" fmla="*/ 988180 h 1284224"/>
              <a:gd name="connsiteX479" fmla="*/ 199281 w 994719"/>
              <a:gd name="connsiteY479" fmla="*/ 994064 h 1284224"/>
              <a:gd name="connsiteX480" fmla="*/ 194235 w 994719"/>
              <a:gd name="connsiteY480" fmla="*/ 1010036 h 1284224"/>
              <a:gd name="connsiteX481" fmla="*/ 197073 w 994719"/>
              <a:gd name="connsiteY481" fmla="*/ 986748 h 1284224"/>
              <a:gd name="connsiteX482" fmla="*/ 199469 w 994719"/>
              <a:gd name="connsiteY482" fmla="*/ 981266 h 1284224"/>
              <a:gd name="connsiteX483" fmla="*/ 200962 w 994719"/>
              <a:gd name="connsiteY483" fmla="*/ 979773 h 1284224"/>
              <a:gd name="connsiteX484" fmla="*/ 200121 w 994719"/>
              <a:gd name="connsiteY484" fmla="*/ 979773 h 1284224"/>
              <a:gd name="connsiteX485" fmla="*/ 199469 w 994719"/>
              <a:gd name="connsiteY485" fmla="*/ 981266 h 1284224"/>
              <a:gd name="connsiteX486" fmla="*/ 199281 w 994719"/>
              <a:gd name="connsiteY486" fmla="*/ 981455 h 1284224"/>
              <a:gd name="connsiteX487" fmla="*/ 189190 w 994719"/>
              <a:gd name="connsiteY487" fmla="*/ 1000789 h 1284224"/>
              <a:gd name="connsiteX488" fmla="*/ 188350 w 994719"/>
              <a:gd name="connsiteY488" fmla="*/ 1000789 h 1284224"/>
              <a:gd name="connsiteX489" fmla="*/ 193395 w 994719"/>
              <a:gd name="connsiteY489" fmla="*/ 983976 h 1284224"/>
              <a:gd name="connsiteX490" fmla="*/ 185827 w 994719"/>
              <a:gd name="connsiteY490" fmla="*/ 994064 h 1284224"/>
              <a:gd name="connsiteX491" fmla="*/ 193395 w 994719"/>
              <a:gd name="connsiteY491" fmla="*/ 975570 h 1284224"/>
              <a:gd name="connsiteX492" fmla="*/ 186668 w 994719"/>
              <a:gd name="connsiteY492" fmla="*/ 983976 h 1284224"/>
              <a:gd name="connsiteX493" fmla="*/ 190031 w 994719"/>
              <a:gd name="connsiteY493" fmla="*/ 974730 h 1284224"/>
              <a:gd name="connsiteX494" fmla="*/ 182464 w 994719"/>
              <a:gd name="connsiteY494" fmla="*/ 983136 h 1284224"/>
              <a:gd name="connsiteX495" fmla="*/ 181623 w 994719"/>
              <a:gd name="connsiteY495" fmla="*/ 983136 h 1284224"/>
              <a:gd name="connsiteX496" fmla="*/ 190031 w 994719"/>
              <a:gd name="connsiteY496" fmla="*/ 969686 h 1284224"/>
              <a:gd name="connsiteX497" fmla="*/ 183305 w 994719"/>
              <a:gd name="connsiteY497" fmla="*/ 975570 h 1284224"/>
              <a:gd name="connsiteX498" fmla="*/ 183305 w 994719"/>
              <a:gd name="connsiteY498" fmla="*/ 974730 h 1284224"/>
              <a:gd name="connsiteX499" fmla="*/ 192554 w 994719"/>
              <a:gd name="connsiteY499" fmla="*/ 962120 h 1284224"/>
              <a:gd name="connsiteX500" fmla="*/ 179941 w 994719"/>
              <a:gd name="connsiteY500" fmla="*/ 973889 h 1284224"/>
              <a:gd name="connsiteX501" fmla="*/ 179100 w 994719"/>
              <a:gd name="connsiteY501" fmla="*/ 973889 h 1284224"/>
              <a:gd name="connsiteX502" fmla="*/ 191713 w 994719"/>
              <a:gd name="connsiteY502" fmla="*/ 957077 h 1284224"/>
              <a:gd name="connsiteX503" fmla="*/ 195917 w 994719"/>
              <a:gd name="connsiteY503" fmla="*/ 951192 h 1284224"/>
              <a:gd name="connsiteX504" fmla="*/ 195076 w 994719"/>
              <a:gd name="connsiteY504" fmla="*/ 949511 h 1284224"/>
              <a:gd name="connsiteX505" fmla="*/ 194235 w 994719"/>
              <a:gd name="connsiteY505" fmla="*/ 950352 h 1284224"/>
              <a:gd name="connsiteX506" fmla="*/ 176578 w 994719"/>
              <a:gd name="connsiteY506" fmla="*/ 962120 h 1284224"/>
              <a:gd name="connsiteX507" fmla="*/ 191713 w 994719"/>
              <a:gd name="connsiteY507" fmla="*/ 946989 h 1284224"/>
              <a:gd name="connsiteX508" fmla="*/ 178259 w 994719"/>
              <a:gd name="connsiteY508" fmla="*/ 956236 h 1284224"/>
              <a:gd name="connsiteX509" fmla="*/ 187509 w 994719"/>
              <a:gd name="connsiteY509" fmla="*/ 946149 h 1284224"/>
              <a:gd name="connsiteX510" fmla="*/ 177419 w 994719"/>
              <a:gd name="connsiteY510" fmla="*/ 952874 h 1284224"/>
              <a:gd name="connsiteX511" fmla="*/ 190872 w 994719"/>
              <a:gd name="connsiteY511" fmla="*/ 937743 h 1284224"/>
              <a:gd name="connsiteX512" fmla="*/ 193395 w 994719"/>
              <a:gd name="connsiteY512" fmla="*/ 932699 h 1284224"/>
              <a:gd name="connsiteX513" fmla="*/ 176578 w 994719"/>
              <a:gd name="connsiteY513" fmla="*/ 939424 h 1284224"/>
              <a:gd name="connsiteX514" fmla="*/ 185827 w 994719"/>
              <a:gd name="connsiteY514" fmla="*/ 934380 h 1284224"/>
              <a:gd name="connsiteX515" fmla="*/ 176578 w 994719"/>
              <a:gd name="connsiteY515" fmla="*/ 934380 h 1284224"/>
              <a:gd name="connsiteX516" fmla="*/ 176578 w 994719"/>
              <a:gd name="connsiteY516" fmla="*/ 933539 h 1284224"/>
              <a:gd name="connsiteX517" fmla="*/ 192554 w 994719"/>
              <a:gd name="connsiteY517" fmla="*/ 925133 h 1284224"/>
              <a:gd name="connsiteX518" fmla="*/ 179941 w 994719"/>
              <a:gd name="connsiteY518" fmla="*/ 925133 h 1284224"/>
              <a:gd name="connsiteX519" fmla="*/ 177419 w 994719"/>
              <a:gd name="connsiteY519" fmla="*/ 924293 h 1284224"/>
              <a:gd name="connsiteX520" fmla="*/ 194235 w 994719"/>
              <a:gd name="connsiteY520" fmla="*/ 915886 h 1284224"/>
              <a:gd name="connsiteX521" fmla="*/ 198440 w 994719"/>
              <a:gd name="connsiteY521" fmla="*/ 911683 h 1284224"/>
              <a:gd name="connsiteX522" fmla="*/ 197599 w 994719"/>
              <a:gd name="connsiteY522" fmla="*/ 912524 h 1284224"/>
              <a:gd name="connsiteX523" fmla="*/ 180782 w 994719"/>
              <a:gd name="connsiteY523" fmla="*/ 915886 h 1284224"/>
              <a:gd name="connsiteX524" fmla="*/ 197599 w 994719"/>
              <a:gd name="connsiteY524" fmla="*/ 907480 h 1284224"/>
              <a:gd name="connsiteX525" fmla="*/ 198440 w 994719"/>
              <a:gd name="connsiteY525" fmla="*/ 906640 h 1284224"/>
              <a:gd name="connsiteX526" fmla="*/ 183305 w 994719"/>
              <a:gd name="connsiteY526" fmla="*/ 910843 h 1284224"/>
              <a:gd name="connsiteX527" fmla="*/ 192554 w 994719"/>
              <a:gd name="connsiteY527" fmla="*/ 904958 h 1284224"/>
              <a:gd name="connsiteX528" fmla="*/ 185827 w 994719"/>
              <a:gd name="connsiteY528" fmla="*/ 905799 h 1284224"/>
              <a:gd name="connsiteX529" fmla="*/ 198440 w 994719"/>
              <a:gd name="connsiteY529" fmla="*/ 899915 h 1284224"/>
              <a:gd name="connsiteX530" fmla="*/ 200121 w 994719"/>
              <a:gd name="connsiteY530" fmla="*/ 897393 h 1284224"/>
              <a:gd name="connsiteX531" fmla="*/ 190872 w 994719"/>
              <a:gd name="connsiteY531" fmla="*/ 901596 h 1284224"/>
              <a:gd name="connsiteX532" fmla="*/ 190872 w 994719"/>
              <a:gd name="connsiteY532" fmla="*/ 900755 h 1284224"/>
              <a:gd name="connsiteX533" fmla="*/ 197599 w 994719"/>
              <a:gd name="connsiteY533" fmla="*/ 895712 h 1284224"/>
              <a:gd name="connsiteX534" fmla="*/ 189190 w 994719"/>
              <a:gd name="connsiteY534" fmla="*/ 897393 h 1284224"/>
              <a:gd name="connsiteX535" fmla="*/ 202644 w 994719"/>
              <a:gd name="connsiteY535" fmla="*/ 888987 h 1284224"/>
              <a:gd name="connsiteX536" fmla="*/ 192554 w 994719"/>
              <a:gd name="connsiteY536" fmla="*/ 888987 h 1284224"/>
              <a:gd name="connsiteX537" fmla="*/ 192554 w 994719"/>
              <a:gd name="connsiteY537" fmla="*/ 888146 h 1284224"/>
              <a:gd name="connsiteX538" fmla="*/ 206007 w 994719"/>
              <a:gd name="connsiteY538" fmla="*/ 883102 h 1284224"/>
              <a:gd name="connsiteX539" fmla="*/ 206007 w 994719"/>
              <a:gd name="connsiteY539" fmla="*/ 882262 h 1284224"/>
              <a:gd name="connsiteX540" fmla="*/ 195917 w 994719"/>
              <a:gd name="connsiteY540" fmla="*/ 883943 h 1284224"/>
              <a:gd name="connsiteX541" fmla="*/ 195917 w 994719"/>
              <a:gd name="connsiteY541" fmla="*/ 883102 h 1284224"/>
              <a:gd name="connsiteX542" fmla="*/ 211052 w 994719"/>
              <a:gd name="connsiteY542" fmla="*/ 874696 h 1284224"/>
              <a:gd name="connsiteX543" fmla="*/ 211893 w 994719"/>
              <a:gd name="connsiteY543" fmla="*/ 873855 h 1284224"/>
              <a:gd name="connsiteX544" fmla="*/ 200962 w 994719"/>
              <a:gd name="connsiteY544" fmla="*/ 877218 h 1284224"/>
              <a:gd name="connsiteX545" fmla="*/ 200962 w 994719"/>
              <a:gd name="connsiteY545" fmla="*/ 876377 h 1284224"/>
              <a:gd name="connsiteX546" fmla="*/ 211893 w 994719"/>
              <a:gd name="connsiteY546" fmla="*/ 868812 h 1284224"/>
              <a:gd name="connsiteX547" fmla="*/ 206848 w 994719"/>
              <a:gd name="connsiteY547" fmla="*/ 870493 h 1284224"/>
              <a:gd name="connsiteX548" fmla="*/ 204326 w 994719"/>
              <a:gd name="connsiteY548" fmla="*/ 871334 h 1284224"/>
              <a:gd name="connsiteX549" fmla="*/ 206007 w 994719"/>
              <a:gd name="connsiteY549" fmla="*/ 870493 h 1284224"/>
              <a:gd name="connsiteX550" fmla="*/ 202644 w 994719"/>
              <a:gd name="connsiteY550" fmla="*/ 869653 h 1284224"/>
              <a:gd name="connsiteX551" fmla="*/ 196758 w 994719"/>
              <a:gd name="connsiteY551" fmla="*/ 878059 h 1284224"/>
              <a:gd name="connsiteX552" fmla="*/ 196758 w 994719"/>
              <a:gd name="connsiteY552" fmla="*/ 878899 h 1284224"/>
              <a:gd name="connsiteX553" fmla="*/ 195917 w 994719"/>
              <a:gd name="connsiteY553" fmla="*/ 873855 h 1284224"/>
              <a:gd name="connsiteX554" fmla="*/ 194235 w 994719"/>
              <a:gd name="connsiteY554" fmla="*/ 883102 h 1284224"/>
              <a:gd name="connsiteX555" fmla="*/ 193395 w 994719"/>
              <a:gd name="connsiteY555" fmla="*/ 875537 h 1284224"/>
              <a:gd name="connsiteX556" fmla="*/ 191713 w 994719"/>
              <a:gd name="connsiteY556" fmla="*/ 887305 h 1284224"/>
              <a:gd name="connsiteX557" fmla="*/ 189190 w 994719"/>
              <a:gd name="connsiteY557" fmla="*/ 878899 h 1284224"/>
              <a:gd name="connsiteX558" fmla="*/ 189190 w 994719"/>
              <a:gd name="connsiteY558" fmla="*/ 888987 h 1284224"/>
              <a:gd name="connsiteX559" fmla="*/ 186668 w 994719"/>
              <a:gd name="connsiteY559" fmla="*/ 878059 h 1284224"/>
              <a:gd name="connsiteX560" fmla="*/ 186668 w 994719"/>
              <a:gd name="connsiteY560" fmla="*/ 880580 h 1284224"/>
              <a:gd name="connsiteX561" fmla="*/ 188350 w 994719"/>
              <a:gd name="connsiteY561" fmla="*/ 894871 h 1284224"/>
              <a:gd name="connsiteX562" fmla="*/ 181623 w 994719"/>
              <a:gd name="connsiteY562" fmla="*/ 884784 h 1284224"/>
              <a:gd name="connsiteX563" fmla="*/ 184986 w 994719"/>
              <a:gd name="connsiteY563" fmla="*/ 896552 h 1284224"/>
              <a:gd name="connsiteX564" fmla="*/ 184145 w 994719"/>
              <a:gd name="connsiteY564" fmla="*/ 896552 h 1284224"/>
              <a:gd name="connsiteX565" fmla="*/ 179100 w 994719"/>
              <a:gd name="connsiteY565" fmla="*/ 888146 h 1284224"/>
              <a:gd name="connsiteX566" fmla="*/ 184145 w 994719"/>
              <a:gd name="connsiteY566" fmla="*/ 901596 h 1284224"/>
              <a:gd name="connsiteX567" fmla="*/ 177419 w 994719"/>
              <a:gd name="connsiteY567" fmla="*/ 894871 h 1284224"/>
              <a:gd name="connsiteX568" fmla="*/ 179941 w 994719"/>
              <a:gd name="connsiteY568" fmla="*/ 904958 h 1284224"/>
              <a:gd name="connsiteX569" fmla="*/ 173214 w 994719"/>
              <a:gd name="connsiteY569" fmla="*/ 895712 h 1284224"/>
              <a:gd name="connsiteX570" fmla="*/ 180782 w 994719"/>
              <a:gd name="connsiteY570" fmla="*/ 910843 h 1284224"/>
              <a:gd name="connsiteX571" fmla="*/ 180782 w 994719"/>
              <a:gd name="connsiteY571" fmla="*/ 911683 h 1284224"/>
              <a:gd name="connsiteX572" fmla="*/ 172373 w 994719"/>
              <a:gd name="connsiteY572" fmla="*/ 904958 h 1284224"/>
              <a:gd name="connsiteX573" fmla="*/ 178259 w 994719"/>
              <a:gd name="connsiteY573" fmla="*/ 920090 h 1284224"/>
              <a:gd name="connsiteX574" fmla="*/ 170692 w 994719"/>
              <a:gd name="connsiteY574" fmla="*/ 911683 h 1284224"/>
              <a:gd name="connsiteX575" fmla="*/ 174896 w 994719"/>
              <a:gd name="connsiteY575" fmla="*/ 920930 h 1284224"/>
              <a:gd name="connsiteX576" fmla="*/ 165647 w 994719"/>
              <a:gd name="connsiteY576" fmla="*/ 910843 h 1284224"/>
              <a:gd name="connsiteX577" fmla="*/ 167328 w 994719"/>
              <a:gd name="connsiteY577" fmla="*/ 913365 h 1284224"/>
              <a:gd name="connsiteX578" fmla="*/ 169851 w 994719"/>
              <a:gd name="connsiteY578" fmla="*/ 924293 h 1284224"/>
              <a:gd name="connsiteX579" fmla="*/ 173214 w 994719"/>
              <a:gd name="connsiteY579" fmla="*/ 936061 h 1284224"/>
              <a:gd name="connsiteX580" fmla="*/ 163965 w 994719"/>
              <a:gd name="connsiteY580" fmla="*/ 919249 h 1284224"/>
              <a:gd name="connsiteX581" fmla="*/ 163965 w 994719"/>
              <a:gd name="connsiteY581" fmla="*/ 925133 h 1284224"/>
              <a:gd name="connsiteX582" fmla="*/ 170692 w 994719"/>
              <a:gd name="connsiteY582" fmla="*/ 945308 h 1284224"/>
              <a:gd name="connsiteX583" fmla="*/ 163965 w 994719"/>
              <a:gd name="connsiteY583" fmla="*/ 936061 h 1284224"/>
              <a:gd name="connsiteX584" fmla="*/ 165647 w 994719"/>
              <a:gd name="connsiteY584" fmla="*/ 946149 h 1284224"/>
              <a:gd name="connsiteX585" fmla="*/ 163124 w 994719"/>
              <a:gd name="connsiteY585" fmla="*/ 942786 h 1284224"/>
              <a:gd name="connsiteX586" fmla="*/ 163965 w 994719"/>
              <a:gd name="connsiteY586" fmla="*/ 947830 h 1284224"/>
              <a:gd name="connsiteX587" fmla="*/ 168169 w 994719"/>
              <a:gd name="connsiteY587" fmla="*/ 960439 h 1284224"/>
              <a:gd name="connsiteX588" fmla="*/ 167328 w 994719"/>
              <a:gd name="connsiteY588" fmla="*/ 960439 h 1284224"/>
              <a:gd name="connsiteX589" fmla="*/ 161443 w 994719"/>
              <a:gd name="connsiteY589" fmla="*/ 949511 h 1284224"/>
              <a:gd name="connsiteX590" fmla="*/ 163124 w 994719"/>
              <a:gd name="connsiteY590" fmla="*/ 957917 h 1284224"/>
              <a:gd name="connsiteX591" fmla="*/ 162283 w 994719"/>
              <a:gd name="connsiteY591" fmla="*/ 957917 h 1284224"/>
              <a:gd name="connsiteX592" fmla="*/ 153034 w 994719"/>
              <a:gd name="connsiteY592" fmla="*/ 936061 h 1284224"/>
              <a:gd name="connsiteX593" fmla="*/ 149671 w 994719"/>
              <a:gd name="connsiteY593" fmla="*/ 930177 h 1284224"/>
              <a:gd name="connsiteX594" fmla="*/ 149671 w 994719"/>
              <a:gd name="connsiteY594" fmla="*/ 931018 h 1284224"/>
              <a:gd name="connsiteX595" fmla="*/ 153875 w 994719"/>
              <a:gd name="connsiteY595" fmla="*/ 939424 h 1284224"/>
              <a:gd name="connsiteX596" fmla="*/ 162283 w 994719"/>
              <a:gd name="connsiteY596" fmla="*/ 967164 h 1284224"/>
              <a:gd name="connsiteX597" fmla="*/ 150511 w 994719"/>
              <a:gd name="connsiteY597" fmla="*/ 944467 h 1284224"/>
              <a:gd name="connsiteX598" fmla="*/ 153034 w 994719"/>
              <a:gd name="connsiteY598" fmla="*/ 953714 h 1284224"/>
              <a:gd name="connsiteX599" fmla="*/ 155557 w 994719"/>
              <a:gd name="connsiteY599" fmla="*/ 972208 h 1284224"/>
              <a:gd name="connsiteX600" fmla="*/ 145466 w 994719"/>
              <a:gd name="connsiteY600" fmla="*/ 947830 h 1284224"/>
              <a:gd name="connsiteX601" fmla="*/ 151352 w 994719"/>
              <a:gd name="connsiteY601" fmla="*/ 967164 h 1284224"/>
              <a:gd name="connsiteX602" fmla="*/ 142103 w 994719"/>
              <a:gd name="connsiteY602" fmla="*/ 953714 h 1284224"/>
              <a:gd name="connsiteX603" fmla="*/ 143785 w 994719"/>
              <a:gd name="connsiteY603" fmla="*/ 957077 h 1284224"/>
              <a:gd name="connsiteX604" fmla="*/ 150511 w 994719"/>
              <a:gd name="connsiteY604" fmla="*/ 979773 h 1284224"/>
              <a:gd name="connsiteX605" fmla="*/ 137899 w 994719"/>
              <a:gd name="connsiteY605" fmla="*/ 956236 h 1284224"/>
              <a:gd name="connsiteX606" fmla="*/ 134535 w 994719"/>
              <a:gd name="connsiteY606" fmla="*/ 951192 h 1284224"/>
              <a:gd name="connsiteX607" fmla="*/ 137058 w 994719"/>
              <a:gd name="connsiteY607" fmla="*/ 957077 h 1284224"/>
              <a:gd name="connsiteX608" fmla="*/ 145466 w 994719"/>
              <a:gd name="connsiteY608" fmla="*/ 983976 h 1284224"/>
              <a:gd name="connsiteX609" fmla="*/ 133695 w 994719"/>
              <a:gd name="connsiteY609" fmla="*/ 961280 h 1284224"/>
              <a:gd name="connsiteX610" fmla="*/ 134535 w 994719"/>
              <a:gd name="connsiteY610" fmla="*/ 962961 h 1284224"/>
              <a:gd name="connsiteX611" fmla="*/ 140421 w 994719"/>
              <a:gd name="connsiteY611" fmla="*/ 979773 h 1284224"/>
              <a:gd name="connsiteX612" fmla="*/ 139581 w 994719"/>
              <a:gd name="connsiteY612" fmla="*/ 979773 h 1284224"/>
              <a:gd name="connsiteX613" fmla="*/ 133695 w 994719"/>
              <a:gd name="connsiteY613" fmla="*/ 969686 h 1284224"/>
              <a:gd name="connsiteX614" fmla="*/ 141262 w 994719"/>
              <a:gd name="connsiteY614" fmla="*/ 988180 h 1284224"/>
              <a:gd name="connsiteX615" fmla="*/ 127809 w 994719"/>
              <a:gd name="connsiteY615" fmla="*/ 968845 h 1284224"/>
              <a:gd name="connsiteX616" fmla="*/ 126968 w 994719"/>
              <a:gd name="connsiteY616" fmla="*/ 966324 h 1284224"/>
              <a:gd name="connsiteX617" fmla="*/ 126968 w 994719"/>
              <a:gd name="connsiteY617" fmla="*/ 968005 h 1284224"/>
              <a:gd name="connsiteX618" fmla="*/ 133695 w 994719"/>
              <a:gd name="connsiteY618" fmla="*/ 986498 h 1284224"/>
              <a:gd name="connsiteX619" fmla="*/ 126968 w 994719"/>
              <a:gd name="connsiteY619" fmla="*/ 976411 h 1284224"/>
              <a:gd name="connsiteX620" fmla="*/ 137058 w 994719"/>
              <a:gd name="connsiteY620" fmla="*/ 994064 h 1284224"/>
              <a:gd name="connsiteX621" fmla="*/ 137058 w 994719"/>
              <a:gd name="connsiteY621" fmla="*/ 994904 h 1284224"/>
              <a:gd name="connsiteX622" fmla="*/ 124445 w 994719"/>
              <a:gd name="connsiteY622" fmla="*/ 981455 h 1284224"/>
              <a:gd name="connsiteX623" fmla="*/ 132854 w 994719"/>
              <a:gd name="connsiteY623" fmla="*/ 1001629 h 1284224"/>
              <a:gd name="connsiteX624" fmla="*/ 132854 w 994719"/>
              <a:gd name="connsiteY624" fmla="*/ 1002470 h 1284224"/>
              <a:gd name="connsiteX625" fmla="*/ 125707 w 994719"/>
              <a:gd name="connsiteY625" fmla="*/ 996166 h 1284224"/>
              <a:gd name="connsiteX626" fmla="*/ 121360 w 994719"/>
              <a:gd name="connsiteY626" fmla="*/ 987869 h 1284224"/>
              <a:gd name="connsiteX627" fmla="*/ 121082 w 994719"/>
              <a:gd name="connsiteY627" fmla="*/ 986498 h 1284224"/>
              <a:gd name="connsiteX628" fmla="*/ 121082 w 994719"/>
              <a:gd name="connsiteY628" fmla="*/ 987339 h 1284224"/>
              <a:gd name="connsiteX629" fmla="*/ 121360 w 994719"/>
              <a:gd name="connsiteY629" fmla="*/ 987869 h 1284224"/>
              <a:gd name="connsiteX630" fmla="*/ 122659 w 994719"/>
              <a:gd name="connsiteY630" fmla="*/ 994274 h 1284224"/>
              <a:gd name="connsiteX631" fmla="*/ 126127 w 994719"/>
              <a:gd name="connsiteY631" fmla="*/ 1000789 h 1284224"/>
              <a:gd name="connsiteX632" fmla="*/ 117719 w 994719"/>
              <a:gd name="connsiteY632" fmla="*/ 991542 h 1284224"/>
              <a:gd name="connsiteX633" fmla="*/ 117719 w 994719"/>
              <a:gd name="connsiteY633" fmla="*/ 992383 h 1284224"/>
              <a:gd name="connsiteX634" fmla="*/ 120241 w 994719"/>
              <a:gd name="connsiteY634" fmla="*/ 1009195 h 1284224"/>
              <a:gd name="connsiteX635" fmla="*/ 119400 w 994719"/>
              <a:gd name="connsiteY635" fmla="*/ 1009195 h 1284224"/>
              <a:gd name="connsiteX636" fmla="*/ 116037 w 994719"/>
              <a:gd name="connsiteY636" fmla="*/ 1002470 h 1284224"/>
              <a:gd name="connsiteX637" fmla="*/ 119400 w 994719"/>
              <a:gd name="connsiteY637" fmla="*/ 1014239 h 1284224"/>
              <a:gd name="connsiteX638" fmla="*/ 118559 w 994719"/>
              <a:gd name="connsiteY638" fmla="*/ 1014239 h 1284224"/>
              <a:gd name="connsiteX639" fmla="*/ 111833 w 994719"/>
              <a:gd name="connsiteY639" fmla="*/ 1004992 h 1284224"/>
              <a:gd name="connsiteX640" fmla="*/ 111833 w 994719"/>
              <a:gd name="connsiteY640" fmla="*/ 1005833 h 1284224"/>
              <a:gd name="connsiteX641" fmla="*/ 113514 w 994719"/>
              <a:gd name="connsiteY641" fmla="*/ 1022645 h 1284224"/>
              <a:gd name="connsiteX642" fmla="*/ 112673 w 994719"/>
              <a:gd name="connsiteY642" fmla="*/ 1022645 h 1284224"/>
              <a:gd name="connsiteX643" fmla="*/ 107628 w 994719"/>
              <a:gd name="connsiteY643" fmla="*/ 1014239 h 1284224"/>
              <a:gd name="connsiteX644" fmla="*/ 106787 w 994719"/>
              <a:gd name="connsiteY644" fmla="*/ 1016760 h 1284224"/>
              <a:gd name="connsiteX645" fmla="*/ 107628 w 994719"/>
              <a:gd name="connsiteY645" fmla="*/ 1027689 h 1284224"/>
              <a:gd name="connsiteX646" fmla="*/ 107628 w 994719"/>
              <a:gd name="connsiteY646" fmla="*/ 1028529 h 1284224"/>
              <a:gd name="connsiteX647" fmla="*/ 104265 w 994719"/>
              <a:gd name="connsiteY647" fmla="*/ 1025167 h 1284224"/>
              <a:gd name="connsiteX648" fmla="*/ 103424 w 994719"/>
              <a:gd name="connsiteY648" fmla="*/ 1032732 h 1284224"/>
              <a:gd name="connsiteX649" fmla="*/ 101742 w 994719"/>
              <a:gd name="connsiteY649" fmla="*/ 1028529 h 1284224"/>
              <a:gd name="connsiteX650" fmla="*/ 96697 w 994719"/>
              <a:gd name="connsiteY650" fmla="*/ 1037776 h 1284224"/>
              <a:gd name="connsiteX651" fmla="*/ 97538 w 994719"/>
              <a:gd name="connsiteY651" fmla="*/ 1031892 h 1284224"/>
              <a:gd name="connsiteX652" fmla="*/ 89971 w 994719"/>
              <a:gd name="connsiteY652" fmla="*/ 1039457 h 1284224"/>
              <a:gd name="connsiteX653" fmla="*/ 89971 w 994719"/>
              <a:gd name="connsiteY653" fmla="*/ 1038616 h 1284224"/>
              <a:gd name="connsiteX654" fmla="*/ 95016 w 994719"/>
              <a:gd name="connsiteY654" fmla="*/ 1029370 h 1284224"/>
              <a:gd name="connsiteX655" fmla="*/ 92493 w 994719"/>
              <a:gd name="connsiteY655" fmla="*/ 1031051 h 1284224"/>
              <a:gd name="connsiteX656" fmla="*/ 91652 w 994719"/>
              <a:gd name="connsiteY656" fmla="*/ 1030210 h 1284224"/>
              <a:gd name="connsiteX657" fmla="*/ 96697 w 994719"/>
              <a:gd name="connsiteY657" fmla="*/ 1022645 h 1284224"/>
              <a:gd name="connsiteX658" fmla="*/ 98379 w 994719"/>
              <a:gd name="connsiteY658" fmla="*/ 1020123 h 1284224"/>
              <a:gd name="connsiteX659" fmla="*/ 94175 w 994719"/>
              <a:gd name="connsiteY659" fmla="*/ 1022645 h 1284224"/>
              <a:gd name="connsiteX660" fmla="*/ 94175 w 994719"/>
              <a:gd name="connsiteY660" fmla="*/ 1021804 h 1284224"/>
              <a:gd name="connsiteX661" fmla="*/ 102583 w 994719"/>
              <a:gd name="connsiteY661" fmla="*/ 1010876 h 1284224"/>
              <a:gd name="connsiteX662" fmla="*/ 95857 w 994719"/>
              <a:gd name="connsiteY662" fmla="*/ 1015920 h 1284224"/>
              <a:gd name="connsiteX663" fmla="*/ 103424 w 994719"/>
              <a:gd name="connsiteY663" fmla="*/ 1005833 h 1284224"/>
              <a:gd name="connsiteX664" fmla="*/ 98379 w 994719"/>
              <a:gd name="connsiteY664" fmla="*/ 1007514 h 1284224"/>
              <a:gd name="connsiteX665" fmla="*/ 107628 w 994719"/>
              <a:gd name="connsiteY665" fmla="*/ 998267 h 1284224"/>
              <a:gd name="connsiteX666" fmla="*/ 109310 w 994719"/>
              <a:gd name="connsiteY666" fmla="*/ 994064 h 1284224"/>
              <a:gd name="connsiteX667" fmla="*/ 99220 w 994719"/>
              <a:gd name="connsiteY667" fmla="*/ 1003311 h 1284224"/>
              <a:gd name="connsiteX668" fmla="*/ 99220 w 994719"/>
              <a:gd name="connsiteY668" fmla="*/ 1002470 h 1284224"/>
              <a:gd name="connsiteX669" fmla="*/ 104265 w 994719"/>
              <a:gd name="connsiteY669" fmla="*/ 996586 h 1284224"/>
              <a:gd name="connsiteX670" fmla="*/ 100061 w 994719"/>
              <a:gd name="connsiteY670" fmla="*/ 999948 h 1284224"/>
              <a:gd name="connsiteX671" fmla="*/ 100061 w 994719"/>
              <a:gd name="connsiteY671" fmla="*/ 999108 h 1284224"/>
              <a:gd name="connsiteX672" fmla="*/ 108469 w 994719"/>
              <a:gd name="connsiteY672" fmla="*/ 989020 h 1284224"/>
              <a:gd name="connsiteX673" fmla="*/ 110151 w 994719"/>
              <a:gd name="connsiteY673" fmla="*/ 987339 h 1284224"/>
              <a:gd name="connsiteX674" fmla="*/ 111833 w 994719"/>
              <a:gd name="connsiteY674" fmla="*/ 983976 h 1284224"/>
              <a:gd name="connsiteX675" fmla="*/ 100902 w 994719"/>
              <a:gd name="connsiteY675" fmla="*/ 991542 h 1284224"/>
              <a:gd name="connsiteX676" fmla="*/ 109310 w 994719"/>
              <a:gd name="connsiteY676" fmla="*/ 982295 h 1284224"/>
              <a:gd name="connsiteX677" fmla="*/ 98379 w 994719"/>
              <a:gd name="connsiteY677" fmla="*/ 989861 h 1284224"/>
              <a:gd name="connsiteX678" fmla="*/ 98379 w 994719"/>
              <a:gd name="connsiteY678" fmla="*/ 989020 h 1284224"/>
              <a:gd name="connsiteX679" fmla="*/ 106787 w 994719"/>
              <a:gd name="connsiteY679" fmla="*/ 979773 h 1284224"/>
              <a:gd name="connsiteX680" fmla="*/ 100061 w 994719"/>
              <a:gd name="connsiteY680" fmla="*/ 978933 h 1284224"/>
              <a:gd name="connsiteX681" fmla="*/ 100061 w 994719"/>
              <a:gd name="connsiteY681" fmla="*/ 978092 h 1284224"/>
              <a:gd name="connsiteX682" fmla="*/ 105106 w 994719"/>
              <a:gd name="connsiteY682" fmla="*/ 977251 h 1284224"/>
              <a:gd name="connsiteX683" fmla="*/ 102583 w 994719"/>
              <a:gd name="connsiteY683" fmla="*/ 977251 h 1284224"/>
              <a:gd name="connsiteX684" fmla="*/ 97538 w 994719"/>
              <a:gd name="connsiteY684" fmla="*/ 975570 h 1284224"/>
              <a:gd name="connsiteX685" fmla="*/ 97538 w 994719"/>
              <a:gd name="connsiteY685" fmla="*/ 974730 h 1284224"/>
              <a:gd name="connsiteX686" fmla="*/ 98379 w 994719"/>
              <a:gd name="connsiteY686" fmla="*/ 974730 h 1284224"/>
              <a:gd name="connsiteX687" fmla="*/ 99220 w 994719"/>
              <a:gd name="connsiteY687" fmla="*/ 974730 h 1284224"/>
              <a:gd name="connsiteX688" fmla="*/ 104265 w 994719"/>
              <a:gd name="connsiteY688" fmla="*/ 973048 h 1284224"/>
              <a:gd name="connsiteX689" fmla="*/ 102583 w 994719"/>
              <a:gd name="connsiteY689" fmla="*/ 973048 h 1284224"/>
              <a:gd name="connsiteX690" fmla="*/ 108469 w 994719"/>
              <a:gd name="connsiteY690" fmla="*/ 968845 h 1284224"/>
              <a:gd name="connsiteX691" fmla="*/ 110992 w 994719"/>
              <a:gd name="connsiteY691" fmla="*/ 966324 h 1284224"/>
              <a:gd name="connsiteX692" fmla="*/ 110992 w 994719"/>
              <a:gd name="connsiteY692" fmla="*/ 965483 h 1284224"/>
              <a:gd name="connsiteX693" fmla="*/ 100902 w 994719"/>
              <a:gd name="connsiteY693" fmla="*/ 968005 h 1284224"/>
              <a:gd name="connsiteX694" fmla="*/ 111833 w 994719"/>
              <a:gd name="connsiteY694" fmla="*/ 962120 h 1284224"/>
              <a:gd name="connsiteX695" fmla="*/ 100902 w 994719"/>
              <a:gd name="connsiteY695" fmla="*/ 961280 h 1284224"/>
              <a:gd name="connsiteX696" fmla="*/ 110992 w 994719"/>
              <a:gd name="connsiteY696" fmla="*/ 956236 h 1284224"/>
              <a:gd name="connsiteX697" fmla="*/ 113514 w 994719"/>
              <a:gd name="connsiteY697" fmla="*/ 954555 h 1284224"/>
              <a:gd name="connsiteX698" fmla="*/ 101742 w 994719"/>
              <a:gd name="connsiteY698" fmla="*/ 957917 h 1284224"/>
              <a:gd name="connsiteX699" fmla="*/ 113514 w 994719"/>
              <a:gd name="connsiteY699" fmla="*/ 949511 h 1284224"/>
              <a:gd name="connsiteX700" fmla="*/ 110151 w 994719"/>
              <a:gd name="connsiteY700" fmla="*/ 949511 h 1284224"/>
              <a:gd name="connsiteX701" fmla="*/ 103424 w 994719"/>
              <a:gd name="connsiteY701" fmla="*/ 949511 h 1284224"/>
              <a:gd name="connsiteX702" fmla="*/ 119400 w 994719"/>
              <a:gd name="connsiteY702" fmla="*/ 941946 h 1284224"/>
              <a:gd name="connsiteX703" fmla="*/ 120241 w 994719"/>
              <a:gd name="connsiteY703" fmla="*/ 940264 h 1284224"/>
              <a:gd name="connsiteX704" fmla="*/ 115196 w 994719"/>
              <a:gd name="connsiteY704" fmla="*/ 940264 h 1284224"/>
              <a:gd name="connsiteX705" fmla="*/ 107628 w 994719"/>
              <a:gd name="connsiteY705" fmla="*/ 936902 h 1284224"/>
              <a:gd name="connsiteX706" fmla="*/ 108469 w 994719"/>
              <a:gd name="connsiteY706" fmla="*/ 936902 h 1284224"/>
              <a:gd name="connsiteX707" fmla="*/ 124445 w 994719"/>
              <a:gd name="connsiteY707" fmla="*/ 931858 h 1284224"/>
              <a:gd name="connsiteX708" fmla="*/ 125286 w 994719"/>
              <a:gd name="connsiteY708" fmla="*/ 931858 h 1284224"/>
              <a:gd name="connsiteX709" fmla="*/ 116037 w 994719"/>
              <a:gd name="connsiteY709" fmla="*/ 928496 h 1284224"/>
              <a:gd name="connsiteX710" fmla="*/ 129490 w 994719"/>
              <a:gd name="connsiteY710" fmla="*/ 927655 h 1284224"/>
              <a:gd name="connsiteX711" fmla="*/ 131172 w 994719"/>
              <a:gd name="connsiteY711" fmla="*/ 926814 h 1284224"/>
              <a:gd name="connsiteX712" fmla="*/ 115196 w 994719"/>
              <a:gd name="connsiteY712" fmla="*/ 925974 h 1284224"/>
              <a:gd name="connsiteX713" fmla="*/ 126127 w 994719"/>
              <a:gd name="connsiteY713" fmla="*/ 923452 h 1284224"/>
              <a:gd name="connsiteX714" fmla="*/ 119400 w 994719"/>
              <a:gd name="connsiteY714" fmla="*/ 920930 h 1284224"/>
              <a:gd name="connsiteX715" fmla="*/ 119400 w 994719"/>
              <a:gd name="connsiteY715" fmla="*/ 920090 h 1284224"/>
              <a:gd name="connsiteX716" fmla="*/ 131172 w 994719"/>
              <a:gd name="connsiteY716" fmla="*/ 920930 h 1284224"/>
              <a:gd name="connsiteX717" fmla="*/ 125286 w 994719"/>
              <a:gd name="connsiteY717" fmla="*/ 920090 h 1284224"/>
              <a:gd name="connsiteX718" fmla="*/ 142944 w 994719"/>
              <a:gd name="connsiteY718" fmla="*/ 914205 h 1284224"/>
              <a:gd name="connsiteX719" fmla="*/ 125286 w 994719"/>
              <a:gd name="connsiteY719" fmla="*/ 914205 h 1284224"/>
              <a:gd name="connsiteX720" fmla="*/ 125286 w 994719"/>
              <a:gd name="connsiteY720" fmla="*/ 913365 h 1284224"/>
              <a:gd name="connsiteX721" fmla="*/ 146307 w 994719"/>
              <a:gd name="connsiteY721" fmla="*/ 908321 h 1284224"/>
              <a:gd name="connsiteX722" fmla="*/ 125286 w 994719"/>
              <a:gd name="connsiteY722" fmla="*/ 910843 h 1284224"/>
              <a:gd name="connsiteX723" fmla="*/ 125286 w 994719"/>
              <a:gd name="connsiteY723" fmla="*/ 910002 h 1284224"/>
              <a:gd name="connsiteX724" fmla="*/ 138740 w 994719"/>
              <a:gd name="connsiteY724" fmla="*/ 906640 h 1284224"/>
              <a:gd name="connsiteX725" fmla="*/ 132013 w 994719"/>
              <a:gd name="connsiteY725" fmla="*/ 904118 h 1284224"/>
              <a:gd name="connsiteX726" fmla="*/ 129490 w 994719"/>
              <a:gd name="connsiteY726" fmla="*/ 903277 h 1284224"/>
              <a:gd name="connsiteX727" fmla="*/ 129490 w 994719"/>
              <a:gd name="connsiteY727" fmla="*/ 902436 h 1284224"/>
              <a:gd name="connsiteX728" fmla="*/ 145466 w 994719"/>
              <a:gd name="connsiteY728" fmla="*/ 899915 h 1284224"/>
              <a:gd name="connsiteX729" fmla="*/ 137058 w 994719"/>
              <a:gd name="connsiteY729" fmla="*/ 894871 h 1284224"/>
              <a:gd name="connsiteX730" fmla="*/ 137899 w 994719"/>
              <a:gd name="connsiteY730" fmla="*/ 894871 h 1284224"/>
              <a:gd name="connsiteX731" fmla="*/ 154716 w 994719"/>
              <a:gd name="connsiteY731" fmla="*/ 894871 h 1284224"/>
              <a:gd name="connsiteX732" fmla="*/ 143785 w 994719"/>
              <a:gd name="connsiteY732" fmla="*/ 888146 h 1284224"/>
              <a:gd name="connsiteX733" fmla="*/ 158079 w 994719"/>
              <a:gd name="connsiteY733" fmla="*/ 890668 h 1284224"/>
              <a:gd name="connsiteX734" fmla="*/ 159761 w 994719"/>
              <a:gd name="connsiteY734" fmla="*/ 889827 h 1284224"/>
              <a:gd name="connsiteX735" fmla="*/ 160602 w 994719"/>
              <a:gd name="connsiteY735" fmla="*/ 888987 h 1284224"/>
              <a:gd name="connsiteX736" fmla="*/ 148830 w 994719"/>
              <a:gd name="connsiteY736" fmla="*/ 888146 h 1284224"/>
              <a:gd name="connsiteX737" fmla="*/ 148830 w 994719"/>
              <a:gd name="connsiteY737" fmla="*/ 887305 h 1284224"/>
              <a:gd name="connsiteX738" fmla="*/ 161443 w 994719"/>
              <a:gd name="connsiteY738" fmla="*/ 884784 h 1284224"/>
              <a:gd name="connsiteX739" fmla="*/ 152193 w 994719"/>
              <a:gd name="connsiteY739" fmla="*/ 880580 h 1284224"/>
              <a:gd name="connsiteX740" fmla="*/ 153034 w 994719"/>
              <a:gd name="connsiteY740" fmla="*/ 880580 h 1284224"/>
              <a:gd name="connsiteX741" fmla="*/ 165647 w 994719"/>
              <a:gd name="connsiteY741" fmla="*/ 879740 h 1284224"/>
              <a:gd name="connsiteX742" fmla="*/ 158079 w 994719"/>
              <a:gd name="connsiteY742" fmla="*/ 876377 h 1284224"/>
              <a:gd name="connsiteX743" fmla="*/ 158920 w 994719"/>
              <a:gd name="connsiteY743" fmla="*/ 875537 h 1284224"/>
              <a:gd name="connsiteX744" fmla="*/ 169010 w 994719"/>
              <a:gd name="connsiteY744" fmla="*/ 876377 h 1284224"/>
              <a:gd name="connsiteX745" fmla="*/ 169851 w 994719"/>
              <a:gd name="connsiteY745" fmla="*/ 875537 h 1284224"/>
              <a:gd name="connsiteX746" fmla="*/ 164806 w 994719"/>
              <a:gd name="connsiteY746" fmla="*/ 873015 h 1284224"/>
              <a:gd name="connsiteX747" fmla="*/ 165647 w 994719"/>
              <a:gd name="connsiteY747" fmla="*/ 872174 h 1284224"/>
              <a:gd name="connsiteX748" fmla="*/ 174896 w 994719"/>
              <a:gd name="connsiteY748" fmla="*/ 872174 h 1284224"/>
              <a:gd name="connsiteX749" fmla="*/ 170692 w 994719"/>
              <a:gd name="connsiteY749" fmla="*/ 871334 h 1284224"/>
              <a:gd name="connsiteX750" fmla="*/ 170692 w 994719"/>
              <a:gd name="connsiteY750" fmla="*/ 870493 h 1284224"/>
              <a:gd name="connsiteX751" fmla="*/ 179100 w 994719"/>
              <a:gd name="connsiteY751" fmla="*/ 869653 h 1284224"/>
              <a:gd name="connsiteX752" fmla="*/ 178259 w 994719"/>
              <a:gd name="connsiteY752" fmla="*/ 869653 h 1284224"/>
              <a:gd name="connsiteX753" fmla="*/ 178259 w 994719"/>
              <a:gd name="connsiteY753" fmla="*/ 868812 h 1284224"/>
              <a:gd name="connsiteX754" fmla="*/ 187573 w 994719"/>
              <a:gd name="connsiteY754" fmla="*/ 864156 h 1284224"/>
              <a:gd name="connsiteX755" fmla="*/ 187509 w 994719"/>
              <a:gd name="connsiteY755" fmla="*/ 864609 h 1284224"/>
              <a:gd name="connsiteX756" fmla="*/ 187830 w 994719"/>
              <a:gd name="connsiteY756" fmla="*/ 864028 h 1284224"/>
              <a:gd name="connsiteX757" fmla="*/ 195076 w 994719"/>
              <a:gd name="connsiteY757" fmla="*/ 860406 h 1284224"/>
              <a:gd name="connsiteX758" fmla="*/ 191713 w 994719"/>
              <a:gd name="connsiteY758" fmla="*/ 861246 h 1284224"/>
              <a:gd name="connsiteX759" fmla="*/ 191713 w 994719"/>
              <a:gd name="connsiteY759" fmla="*/ 860406 h 1284224"/>
              <a:gd name="connsiteX760" fmla="*/ 197599 w 994719"/>
              <a:gd name="connsiteY760" fmla="*/ 855362 h 1284224"/>
              <a:gd name="connsiteX761" fmla="*/ 198440 w 994719"/>
              <a:gd name="connsiteY761" fmla="*/ 854521 h 1284224"/>
              <a:gd name="connsiteX762" fmla="*/ 194235 w 994719"/>
              <a:gd name="connsiteY762" fmla="*/ 855362 h 1284224"/>
              <a:gd name="connsiteX763" fmla="*/ 190242 w 994719"/>
              <a:gd name="connsiteY763" fmla="*/ 859670 h 1284224"/>
              <a:gd name="connsiteX764" fmla="*/ 187830 w 994719"/>
              <a:gd name="connsiteY764" fmla="*/ 864028 h 1284224"/>
              <a:gd name="connsiteX765" fmla="*/ 187573 w 994719"/>
              <a:gd name="connsiteY765" fmla="*/ 864156 h 1284224"/>
              <a:gd name="connsiteX766" fmla="*/ 188350 w 994719"/>
              <a:gd name="connsiteY766" fmla="*/ 858724 h 1284224"/>
              <a:gd name="connsiteX767" fmla="*/ 184986 w 994719"/>
              <a:gd name="connsiteY767" fmla="*/ 861246 h 1284224"/>
              <a:gd name="connsiteX768" fmla="*/ 184145 w 994719"/>
              <a:gd name="connsiteY768" fmla="*/ 860406 h 1284224"/>
              <a:gd name="connsiteX769" fmla="*/ 184986 w 994719"/>
              <a:gd name="connsiteY769" fmla="*/ 857884 h 1284224"/>
              <a:gd name="connsiteX770" fmla="*/ 179100 w 994719"/>
              <a:gd name="connsiteY770" fmla="*/ 867131 h 1284224"/>
              <a:gd name="connsiteX771" fmla="*/ 178259 w 994719"/>
              <a:gd name="connsiteY771" fmla="*/ 867131 h 1284224"/>
              <a:gd name="connsiteX772" fmla="*/ 179100 w 994719"/>
              <a:gd name="connsiteY772" fmla="*/ 861246 h 1284224"/>
              <a:gd name="connsiteX773" fmla="*/ 176578 w 994719"/>
              <a:gd name="connsiteY773" fmla="*/ 864609 h 1284224"/>
              <a:gd name="connsiteX774" fmla="*/ 175737 w 994719"/>
              <a:gd name="connsiteY774" fmla="*/ 864609 h 1284224"/>
              <a:gd name="connsiteX775" fmla="*/ 177419 w 994719"/>
              <a:gd name="connsiteY775" fmla="*/ 858724 h 1284224"/>
              <a:gd name="connsiteX776" fmla="*/ 178259 w 994719"/>
              <a:gd name="connsiteY776" fmla="*/ 856203 h 1284224"/>
              <a:gd name="connsiteX777" fmla="*/ 175737 w 994719"/>
              <a:gd name="connsiteY777" fmla="*/ 857884 h 1284224"/>
              <a:gd name="connsiteX778" fmla="*/ 169851 w 994719"/>
              <a:gd name="connsiteY778" fmla="*/ 869653 h 1284224"/>
              <a:gd name="connsiteX779" fmla="*/ 170692 w 994719"/>
              <a:gd name="connsiteY779" fmla="*/ 861246 h 1284224"/>
              <a:gd name="connsiteX780" fmla="*/ 169010 w 994719"/>
              <a:gd name="connsiteY780" fmla="*/ 864609 h 1284224"/>
              <a:gd name="connsiteX781" fmla="*/ 168169 w 994719"/>
              <a:gd name="connsiteY781" fmla="*/ 864609 h 1284224"/>
              <a:gd name="connsiteX782" fmla="*/ 172373 w 994719"/>
              <a:gd name="connsiteY782" fmla="*/ 854521 h 1284224"/>
              <a:gd name="connsiteX783" fmla="*/ 165647 w 994719"/>
              <a:gd name="connsiteY783" fmla="*/ 861246 h 1284224"/>
              <a:gd name="connsiteX784" fmla="*/ 162283 w 994719"/>
              <a:gd name="connsiteY784" fmla="*/ 868812 h 1284224"/>
              <a:gd name="connsiteX785" fmla="*/ 161443 w 994719"/>
              <a:gd name="connsiteY785" fmla="*/ 868812 h 1284224"/>
              <a:gd name="connsiteX786" fmla="*/ 162283 w 994719"/>
              <a:gd name="connsiteY786" fmla="*/ 859565 h 1284224"/>
              <a:gd name="connsiteX787" fmla="*/ 156397 w 994719"/>
              <a:gd name="connsiteY787" fmla="*/ 875537 h 1284224"/>
              <a:gd name="connsiteX788" fmla="*/ 157238 w 994719"/>
              <a:gd name="connsiteY788" fmla="*/ 860406 h 1284224"/>
              <a:gd name="connsiteX789" fmla="*/ 152193 w 994719"/>
              <a:gd name="connsiteY789" fmla="*/ 873855 h 1284224"/>
              <a:gd name="connsiteX790" fmla="*/ 151352 w 994719"/>
              <a:gd name="connsiteY790" fmla="*/ 873855 h 1284224"/>
              <a:gd name="connsiteX791" fmla="*/ 152193 w 994719"/>
              <a:gd name="connsiteY791" fmla="*/ 862928 h 1284224"/>
              <a:gd name="connsiteX792" fmla="*/ 147989 w 994719"/>
              <a:gd name="connsiteY792" fmla="*/ 872174 h 1284224"/>
              <a:gd name="connsiteX793" fmla="*/ 147148 w 994719"/>
              <a:gd name="connsiteY793" fmla="*/ 872174 h 1284224"/>
              <a:gd name="connsiteX794" fmla="*/ 147148 w 994719"/>
              <a:gd name="connsiteY794" fmla="*/ 862928 h 1284224"/>
              <a:gd name="connsiteX795" fmla="*/ 145466 w 994719"/>
              <a:gd name="connsiteY795" fmla="*/ 867131 h 1284224"/>
              <a:gd name="connsiteX796" fmla="*/ 143785 w 994719"/>
              <a:gd name="connsiteY796" fmla="*/ 879740 h 1284224"/>
              <a:gd name="connsiteX797" fmla="*/ 142944 w 994719"/>
              <a:gd name="connsiteY797" fmla="*/ 879740 h 1284224"/>
              <a:gd name="connsiteX798" fmla="*/ 142103 w 994719"/>
              <a:gd name="connsiteY798" fmla="*/ 870493 h 1284224"/>
              <a:gd name="connsiteX799" fmla="*/ 139581 w 994719"/>
              <a:gd name="connsiteY799" fmla="*/ 877218 h 1284224"/>
              <a:gd name="connsiteX800" fmla="*/ 137899 w 994719"/>
              <a:gd name="connsiteY800" fmla="*/ 867131 h 1284224"/>
              <a:gd name="connsiteX801" fmla="*/ 134535 w 994719"/>
              <a:gd name="connsiteY801" fmla="*/ 888146 h 1284224"/>
              <a:gd name="connsiteX802" fmla="*/ 133695 w 994719"/>
              <a:gd name="connsiteY802" fmla="*/ 888146 h 1284224"/>
              <a:gd name="connsiteX803" fmla="*/ 132854 w 994719"/>
              <a:gd name="connsiteY803" fmla="*/ 881421 h 1284224"/>
              <a:gd name="connsiteX804" fmla="*/ 132013 w 994719"/>
              <a:gd name="connsiteY804" fmla="*/ 877218 h 1284224"/>
              <a:gd name="connsiteX805" fmla="*/ 128649 w 994719"/>
              <a:gd name="connsiteY805" fmla="*/ 894030 h 1284224"/>
              <a:gd name="connsiteX806" fmla="*/ 127809 w 994719"/>
              <a:gd name="connsiteY806" fmla="*/ 881421 h 1284224"/>
              <a:gd name="connsiteX807" fmla="*/ 125286 w 994719"/>
              <a:gd name="connsiteY807" fmla="*/ 895712 h 1284224"/>
              <a:gd name="connsiteX808" fmla="*/ 122764 w 994719"/>
              <a:gd name="connsiteY808" fmla="*/ 872174 h 1284224"/>
              <a:gd name="connsiteX809" fmla="*/ 122764 w 994719"/>
              <a:gd name="connsiteY809" fmla="*/ 877218 h 1284224"/>
              <a:gd name="connsiteX810" fmla="*/ 119400 w 994719"/>
              <a:gd name="connsiteY810" fmla="*/ 899074 h 1284224"/>
              <a:gd name="connsiteX811" fmla="*/ 119400 w 994719"/>
              <a:gd name="connsiteY811" fmla="*/ 898233 h 1284224"/>
              <a:gd name="connsiteX812" fmla="*/ 118559 w 994719"/>
              <a:gd name="connsiteY812" fmla="*/ 883102 h 1284224"/>
              <a:gd name="connsiteX813" fmla="*/ 113514 w 994719"/>
              <a:gd name="connsiteY813" fmla="*/ 907480 h 1284224"/>
              <a:gd name="connsiteX814" fmla="*/ 114355 w 994719"/>
              <a:gd name="connsiteY814" fmla="*/ 889827 h 1284224"/>
              <a:gd name="connsiteX815" fmla="*/ 108469 w 994719"/>
              <a:gd name="connsiteY815" fmla="*/ 909161 h 1284224"/>
              <a:gd name="connsiteX816" fmla="*/ 107628 w 994719"/>
              <a:gd name="connsiteY816" fmla="*/ 909161 h 1284224"/>
              <a:gd name="connsiteX817" fmla="*/ 108469 w 994719"/>
              <a:gd name="connsiteY817" fmla="*/ 878059 h 1284224"/>
              <a:gd name="connsiteX818" fmla="*/ 108469 w 994719"/>
              <a:gd name="connsiteY818" fmla="*/ 885624 h 1284224"/>
              <a:gd name="connsiteX819" fmla="*/ 105947 w 994719"/>
              <a:gd name="connsiteY819" fmla="*/ 903277 h 1284224"/>
              <a:gd name="connsiteX820" fmla="*/ 105106 w 994719"/>
              <a:gd name="connsiteY820" fmla="*/ 903277 h 1284224"/>
              <a:gd name="connsiteX821" fmla="*/ 104265 w 994719"/>
              <a:gd name="connsiteY821" fmla="*/ 883943 h 1284224"/>
              <a:gd name="connsiteX822" fmla="*/ 104265 w 994719"/>
              <a:gd name="connsiteY822" fmla="*/ 884784 h 1284224"/>
              <a:gd name="connsiteX823" fmla="*/ 101742 w 994719"/>
              <a:gd name="connsiteY823" fmla="*/ 901596 h 1284224"/>
              <a:gd name="connsiteX824" fmla="*/ 99220 w 994719"/>
              <a:gd name="connsiteY824" fmla="*/ 911683 h 1284224"/>
              <a:gd name="connsiteX825" fmla="*/ 98379 w 994719"/>
              <a:gd name="connsiteY825" fmla="*/ 893190 h 1284224"/>
              <a:gd name="connsiteX826" fmla="*/ 95016 w 994719"/>
              <a:gd name="connsiteY826" fmla="*/ 914205 h 1284224"/>
              <a:gd name="connsiteX827" fmla="*/ 94175 w 994719"/>
              <a:gd name="connsiteY827" fmla="*/ 884784 h 1284224"/>
              <a:gd name="connsiteX828" fmla="*/ 94175 w 994719"/>
              <a:gd name="connsiteY828" fmla="*/ 888987 h 1284224"/>
              <a:gd name="connsiteX829" fmla="*/ 89971 w 994719"/>
              <a:gd name="connsiteY829" fmla="*/ 919249 h 1284224"/>
              <a:gd name="connsiteX830" fmla="*/ 89971 w 994719"/>
              <a:gd name="connsiteY830" fmla="*/ 918408 h 1284224"/>
              <a:gd name="connsiteX831" fmla="*/ 89971 w 994719"/>
              <a:gd name="connsiteY831" fmla="*/ 892349 h 1284224"/>
              <a:gd name="connsiteX832" fmla="*/ 84925 w 994719"/>
              <a:gd name="connsiteY832" fmla="*/ 923452 h 1284224"/>
              <a:gd name="connsiteX833" fmla="*/ 86607 w 994719"/>
              <a:gd name="connsiteY833" fmla="*/ 904118 h 1284224"/>
              <a:gd name="connsiteX834" fmla="*/ 84925 w 994719"/>
              <a:gd name="connsiteY834" fmla="*/ 910843 h 1284224"/>
              <a:gd name="connsiteX835" fmla="*/ 80721 w 994719"/>
              <a:gd name="connsiteY835" fmla="*/ 926814 h 1284224"/>
              <a:gd name="connsiteX836" fmla="*/ 79880 w 994719"/>
              <a:gd name="connsiteY836" fmla="*/ 926814 h 1284224"/>
              <a:gd name="connsiteX837" fmla="*/ 80721 w 994719"/>
              <a:gd name="connsiteY837" fmla="*/ 912524 h 1284224"/>
              <a:gd name="connsiteX838" fmla="*/ 80721 w 994719"/>
              <a:gd name="connsiteY838" fmla="*/ 899074 h 1284224"/>
              <a:gd name="connsiteX839" fmla="*/ 79880 w 994719"/>
              <a:gd name="connsiteY839" fmla="*/ 898233 h 1284224"/>
              <a:gd name="connsiteX840" fmla="*/ 78199 w 994719"/>
              <a:gd name="connsiteY840" fmla="*/ 916727 h 1284224"/>
              <a:gd name="connsiteX841" fmla="*/ 78199 w 994719"/>
              <a:gd name="connsiteY841" fmla="*/ 920090 h 1284224"/>
              <a:gd name="connsiteX842" fmla="*/ 77358 w 994719"/>
              <a:gd name="connsiteY842" fmla="*/ 922611 h 1284224"/>
              <a:gd name="connsiteX843" fmla="*/ 74835 w 994719"/>
              <a:gd name="connsiteY843" fmla="*/ 930177 h 1284224"/>
              <a:gd name="connsiteX844" fmla="*/ 74835 w 994719"/>
              <a:gd name="connsiteY844" fmla="*/ 903277 h 1284224"/>
              <a:gd name="connsiteX845" fmla="*/ 73154 w 994719"/>
              <a:gd name="connsiteY845" fmla="*/ 894030 h 1284224"/>
              <a:gd name="connsiteX846" fmla="*/ 73154 w 994719"/>
              <a:gd name="connsiteY846" fmla="*/ 912524 h 1284224"/>
              <a:gd name="connsiteX847" fmla="*/ 67268 w 994719"/>
              <a:gd name="connsiteY847" fmla="*/ 931858 h 1284224"/>
              <a:gd name="connsiteX848" fmla="*/ 67268 w 994719"/>
              <a:gd name="connsiteY848" fmla="*/ 931018 h 1284224"/>
              <a:gd name="connsiteX849" fmla="*/ 68949 w 994719"/>
              <a:gd name="connsiteY849" fmla="*/ 908321 h 1284224"/>
              <a:gd name="connsiteX850" fmla="*/ 68109 w 994719"/>
              <a:gd name="connsiteY850" fmla="*/ 899915 h 1284224"/>
              <a:gd name="connsiteX851" fmla="*/ 68109 w 994719"/>
              <a:gd name="connsiteY851" fmla="*/ 905799 h 1284224"/>
              <a:gd name="connsiteX852" fmla="*/ 63063 w 994719"/>
              <a:gd name="connsiteY852" fmla="*/ 931858 h 1284224"/>
              <a:gd name="connsiteX853" fmla="*/ 63904 w 994719"/>
              <a:gd name="connsiteY853" fmla="*/ 908321 h 1284224"/>
              <a:gd name="connsiteX854" fmla="*/ 58859 w 994719"/>
              <a:gd name="connsiteY854" fmla="*/ 925974 h 1284224"/>
              <a:gd name="connsiteX855" fmla="*/ 59700 w 994719"/>
              <a:gd name="connsiteY855" fmla="*/ 906640 h 1284224"/>
              <a:gd name="connsiteX856" fmla="*/ 54655 w 994719"/>
              <a:gd name="connsiteY856" fmla="*/ 928496 h 1284224"/>
              <a:gd name="connsiteX857" fmla="*/ 54655 w 994719"/>
              <a:gd name="connsiteY857" fmla="*/ 914205 h 1284224"/>
              <a:gd name="connsiteX858" fmla="*/ 49610 w 994719"/>
              <a:gd name="connsiteY858" fmla="*/ 925133 h 1284224"/>
              <a:gd name="connsiteX859" fmla="*/ 49610 w 994719"/>
              <a:gd name="connsiteY859" fmla="*/ 924293 h 1284224"/>
              <a:gd name="connsiteX860" fmla="*/ 52133 w 994719"/>
              <a:gd name="connsiteY860" fmla="*/ 908321 h 1284224"/>
              <a:gd name="connsiteX861" fmla="*/ 51292 w 994719"/>
              <a:gd name="connsiteY861" fmla="*/ 911683 h 1284224"/>
              <a:gd name="connsiteX862" fmla="*/ 44565 w 994719"/>
              <a:gd name="connsiteY862" fmla="*/ 925133 h 1284224"/>
              <a:gd name="connsiteX863" fmla="*/ 45406 w 994719"/>
              <a:gd name="connsiteY863" fmla="*/ 910002 h 1284224"/>
              <a:gd name="connsiteX864" fmla="*/ 40361 w 994719"/>
              <a:gd name="connsiteY864" fmla="*/ 920090 h 1284224"/>
              <a:gd name="connsiteX865" fmla="*/ 42042 w 994719"/>
              <a:gd name="connsiteY865" fmla="*/ 904958 h 1284224"/>
              <a:gd name="connsiteX866" fmla="*/ 40361 w 994719"/>
              <a:gd name="connsiteY866" fmla="*/ 909161 h 1284224"/>
              <a:gd name="connsiteX867" fmla="*/ 35316 w 994719"/>
              <a:gd name="connsiteY867" fmla="*/ 925133 h 1284224"/>
              <a:gd name="connsiteX868" fmla="*/ 34475 w 994719"/>
              <a:gd name="connsiteY868" fmla="*/ 924293 h 1284224"/>
              <a:gd name="connsiteX869" fmla="*/ 36156 w 994719"/>
              <a:gd name="connsiteY869" fmla="*/ 907480 h 1284224"/>
              <a:gd name="connsiteX870" fmla="*/ 33634 w 994719"/>
              <a:gd name="connsiteY870" fmla="*/ 913365 h 1284224"/>
              <a:gd name="connsiteX871" fmla="*/ 26907 w 994719"/>
              <a:gd name="connsiteY871" fmla="*/ 924293 h 1284224"/>
              <a:gd name="connsiteX872" fmla="*/ 26066 w 994719"/>
              <a:gd name="connsiteY872" fmla="*/ 924293 h 1284224"/>
              <a:gd name="connsiteX873" fmla="*/ 30271 w 994719"/>
              <a:gd name="connsiteY873" fmla="*/ 913365 h 1284224"/>
              <a:gd name="connsiteX874" fmla="*/ 29430 w 994719"/>
              <a:gd name="connsiteY874" fmla="*/ 914205 h 1284224"/>
              <a:gd name="connsiteX875" fmla="*/ 20180 w 994719"/>
              <a:gd name="connsiteY875" fmla="*/ 923452 h 1284224"/>
              <a:gd name="connsiteX876" fmla="*/ 19339 w 994719"/>
              <a:gd name="connsiteY876" fmla="*/ 923452 h 1284224"/>
              <a:gd name="connsiteX877" fmla="*/ 21862 w 994719"/>
              <a:gd name="connsiteY877" fmla="*/ 920090 h 1284224"/>
              <a:gd name="connsiteX878" fmla="*/ 16817 w 994719"/>
              <a:gd name="connsiteY878" fmla="*/ 922611 h 1284224"/>
              <a:gd name="connsiteX879" fmla="*/ 21021 w 994719"/>
              <a:gd name="connsiteY879" fmla="*/ 916727 h 1284224"/>
              <a:gd name="connsiteX880" fmla="*/ 15135 w 994719"/>
              <a:gd name="connsiteY880" fmla="*/ 920090 h 1284224"/>
              <a:gd name="connsiteX881" fmla="*/ 15976 w 994719"/>
              <a:gd name="connsiteY881" fmla="*/ 918408 h 1284224"/>
              <a:gd name="connsiteX882" fmla="*/ 6727 w 994719"/>
              <a:gd name="connsiteY882" fmla="*/ 924293 h 1284224"/>
              <a:gd name="connsiteX883" fmla="*/ 6727 w 994719"/>
              <a:gd name="connsiteY883" fmla="*/ 923452 h 1284224"/>
              <a:gd name="connsiteX884" fmla="*/ 10931 w 994719"/>
              <a:gd name="connsiteY884" fmla="*/ 919249 h 1284224"/>
              <a:gd name="connsiteX885" fmla="*/ 5045 w 994719"/>
              <a:gd name="connsiteY885" fmla="*/ 920090 h 1284224"/>
              <a:gd name="connsiteX886" fmla="*/ 4204 w 994719"/>
              <a:gd name="connsiteY886" fmla="*/ 919249 h 1284224"/>
              <a:gd name="connsiteX887" fmla="*/ 10090 w 994719"/>
              <a:gd name="connsiteY887" fmla="*/ 917568 h 1284224"/>
              <a:gd name="connsiteX888" fmla="*/ 0 w 994719"/>
              <a:gd name="connsiteY888" fmla="*/ 915046 h 1284224"/>
              <a:gd name="connsiteX889" fmla="*/ 11772 w 994719"/>
              <a:gd name="connsiteY889" fmla="*/ 914205 h 1284224"/>
              <a:gd name="connsiteX890" fmla="*/ 8409 w 994719"/>
              <a:gd name="connsiteY890" fmla="*/ 913365 h 1284224"/>
              <a:gd name="connsiteX891" fmla="*/ 8409 w 994719"/>
              <a:gd name="connsiteY891" fmla="*/ 912524 h 1284224"/>
              <a:gd name="connsiteX892" fmla="*/ 15135 w 994719"/>
              <a:gd name="connsiteY892" fmla="*/ 910843 h 1284224"/>
              <a:gd name="connsiteX893" fmla="*/ 6727 w 994719"/>
              <a:gd name="connsiteY893" fmla="*/ 906640 h 1284224"/>
              <a:gd name="connsiteX894" fmla="*/ 7568 w 994719"/>
              <a:gd name="connsiteY894" fmla="*/ 906640 h 1284224"/>
              <a:gd name="connsiteX895" fmla="*/ 19339 w 994719"/>
              <a:gd name="connsiteY895" fmla="*/ 906640 h 1284224"/>
              <a:gd name="connsiteX896" fmla="*/ 15976 w 994719"/>
              <a:gd name="connsiteY896" fmla="*/ 905799 h 1284224"/>
              <a:gd name="connsiteX897" fmla="*/ 15976 w 994719"/>
              <a:gd name="connsiteY897" fmla="*/ 904958 h 1284224"/>
              <a:gd name="connsiteX898" fmla="*/ 26907 w 994719"/>
              <a:gd name="connsiteY898" fmla="*/ 904118 h 1284224"/>
              <a:gd name="connsiteX899" fmla="*/ 18499 w 994719"/>
              <a:gd name="connsiteY899" fmla="*/ 903277 h 1284224"/>
              <a:gd name="connsiteX900" fmla="*/ 27748 w 994719"/>
              <a:gd name="connsiteY900" fmla="*/ 900755 h 1284224"/>
              <a:gd name="connsiteX901" fmla="*/ 22703 w 994719"/>
              <a:gd name="connsiteY901" fmla="*/ 897393 h 1284224"/>
              <a:gd name="connsiteX902" fmla="*/ 33634 w 994719"/>
              <a:gd name="connsiteY902" fmla="*/ 898233 h 1284224"/>
              <a:gd name="connsiteX903" fmla="*/ 28589 w 994719"/>
              <a:gd name="connsiteY903" fmla="*/ 897393 h 1284224"/>
              <a:gd name="connsiteX904" fmla="*/ 36156 w 994719"/>
              <a:gd name="connsiteY904" fmla="*/ 895712 h 1284224"/>
              <a:gd name="connsiteX905" fmla="*/ 30271 w 994719"/>
              <a:gd name="connsiteY905" fmla="*/ 893190 h 1284224"/>
              <a:gd name="connsiteX906" fmla="*/ 44565 w 994719"/>
              <a:gd name="connsiteY906" fmla="*/ 889827 h 1284224"/>
              <a:gd name="connsiteX907" fmla="*/ 30271 w 994719"/>
              <a:gd name="connsiteY907" fmla="*/ 888987 h 1284224"/>
              <a:gd name="connsiteX908" fmla="*/ 45406 w 994719"/>
              <a:gd name="connsiteY908" fmla="*/ 887305 h 1284224"/>
              <a:gd name="connsiteX909" fmla="*/ 41201 w 994719"/>
              <a:gd name="connsiteY909" fmla="*/ 884784 h 1284224"/>
              <a:gd name="connsiteX910" fmla="*/ 50451 w 994719"/>
              <a:gd name="connsiteY910" fmla="*/ 883943 h 1284224"/>
              <a:gd name="connsiteX911" fmla="*/ 52973 w 994719"/>
              <a:gd name="connsiteY911" fmla="*/ 882262 h 1284224"/>
              <a:gd name="connsiteX912" fmla="*/ 47087 w 994719"/>
              <a:gd name="connsiteY912" fmla="*/ 883943 h 1284224"/>
              <a:gd name="connsiteX913" fmla="*/ 47087 w 994719"/>
              <a:gd name="connsiteY913" fmla="*/ 883102 h 1284224"/>
              <a:gd name="connsiteX914" fmla="*/ 59700 w 994719"/>
              <a:gd name="connsiteY914" fmla="*/ 875537 h 1284224"/>
              <a:gd name="connsiteX915" fmla="*/ 52133 w 994719"/>
              <a:gd name="connsiteY915" fmla="*/ 874696 h 1284224"/>
              <a:gd name="connsiteX916" fmla="*/ 52133 w 994719"/>
              <a:gd name="connsiteY916" fmla="*/ 873855 h 1284224"/>
              <a:gd name="connsiteX917" fmla="*/ 65586 w 994719"/>
              <a:gd name="connsiteY917" fmla="*/ 871334 h 1284224"/>
              <a:gd name="connsiteX918" fmla="*/ 62223 w 994719"/>
              <a:gd name="connsiteY918" fmla="*/ 868812 h 1284224"/>
              <a:gd name="connsiteX919" fmla="*/ 72313 w 994719"/>
              <a:gd name="connsiteY919" fmla="*/ 867971 h 1284224"/>
              <a:gd name="connsiteX920" fmla="*/ 68949 w 994719"/>
              <a:gd name="connsiteY920" fmla="*/ 867131 h 1284224"/>
              <a:gd name="connsiteX921" fmla="*/ 99220 w 994719"/>
              <a:gd name="connsiteY921" fmla="*/ 855362 h 1284224"/>
              <a:gd name="connsiteX922" fmla="*/ 120241 w 994719"/>
              <a:gd name="connsiteY922" fmla="*/ 852840 h 1284224"/>
              <a:gd name="connsiteX923" fmla="*/ 138740 w 994719"/>
              <a:gd name="connsiteY923" fmla="*/ 847796 h 1284224"/>
              <a:gd name="connsiteX924" fmla="*/ 179941 w 994719"/>
              <a:gd name="connsiteY924" fmla="*/ 843593 h 1284224"/>
              <a:gd name="connsiteX925" fmla="*/ 190872 w 994719"/>
              <a:gd name="connsiteY925" fmla="*/ 842753 h 1284224"/>
              <a:gd name="connsiteX926" fmla="*/ 184986 w 994719"/>
              <a:gd name="connsiteY926" fmla="*/ 841912 h 1284224"/>
              <a:gd name="connsiteX927" fmla="*/ 163965 w 994719"/>
              <a:gd name="connsiteY927" fmla="*/ 843593 h 1284224"/>
              <a:gd name="connsiteX928" fmla="*/ 163965 w 994719"/>
              <a:gd name="connsiteY928" fmla="*/ 842753 h 1284224"/>
              <a:gd name="connsiteX929" fmla="*/ 182464 w 994719"/>
              <a:gd name="connsiteY929" fmla="*/ 836868 h 1284224"/>
              <a:gd name="connsiteX930" fmla="*/ 168169 w 994719"/>
              <a:gd name="connsiteY930" fmla="*/ 835187 h 1284224"/>
              <a:gd name="connsiteX931" fmla="*/ 165647 w 994719"/>
              <a:gd name="connsiteY931" fmla="*/ 835187 h 1284224"/>
              <a:gd name="connsiteX932" fmla="*/ 163124 w 994719"/>
              <a:gd name="connsiteY932" fmla="*/ 836028 h 1284224"/>
              <a:gd name="connsiteX933" fmla="*/ 156397 w 994719"/>
              <a:gd name="connsiteY933" fmla="*/ 838550 h 1284224"/>
              <a:gd name="connsiteX934" fmla="*/ 155557 w 994719"/>
              <a:gd name="connsiteY934" fmla="*/ 838550 h 1284224"/>
              <a:gd name="connsiteX935" fmla="*/ 169851 w 994719"/>
              <a:gd name="connsiteY935" fmla="*/ 830984 h 1284224"/>
              <a:gd name="connsiteX936" fmla="*/ 169010 w 994719"/>
              <a:gd name="connsiteY936" fmla="*/ 830984 h 1284224"/>
              <a:gd name="connsiteX937" fmla="*/ 156397 w 994719"/>
              <a:gd name="connsiteY937" fmla="*/ 832665 h 1284224"/>
              <a:gd name="connsiteX938" fmla="*/ 145466 w 994719"/>
              <a:gd name="connsiteY938" fmla="*/ 840231 h 1284224"/>
              <a:gd name="connsiteX939" fmla="*/ 145466 w 994719"/>
              <a:gd name="connsiteY939" fmla="*/ 839390 h 1284224"/>
              <a:gd name="connsiteX940" fmla="*/ 162283 w 994719"/>
              <a:gd name="connsiteY940" fmla="*/ 825940 h 1284224"/>
              <a:gd name="connsiteX941" fmla="*/ 153034 w 994719"/>
              <a:gd name="connsiteY941" fmla="*/ 827622 h 1284224"/>
              <a:gd name="connsiteX942" fmla="*/ 141262 w 994719"/>
              <a:gd name="connsiteY942" fmla="*/ 836868 h 1284224"/>
              <a:gd name="connsiteX943" fmla="*/ 153875 w 994719"/>
              <a:gd name="connsiteY943" fmla="*/ 823419 h 1284224"/>
              <a:gd name="connsiteX944" fmla="*/ 143785 w 994719"/>
              <a:gd name="connsiteY944" fmla="*/ 826781 h 1284224"/>
              <a:gd name="connsiteX945" fmla="*/ 153034 w 994719"/>
              <a:gd name="connsiteY945" fmla="*/ 820056 h 1284224"/>
              <a:gd name="connsiteX946" fmla="*/ 133695 w 994719"/>
              <a:gd name="connsiteY946" fmla="*/ 830984 h 1284224"/>
              <a:gd name="connsiteX947" fmla="*/ 147989 w 994719"/>
              <a:gd name="connsiteY947" fmla="*/ 817534 h 1284224"/>
              <a:gd name="connsiteX948" fmla="*/ 137178 w 994719"/>
              <a:gd name="connsiteY948" fmla="*/ 819241 h 1284224"/>
              <a:gd name="connsiteX949" fmla="*/ 143785 w 994719"/>
              <a:gd name="connsiteY949" fmla="*/ 813331 h 1284224"/>
              <a:gd name="connsiteX950" fmla="*/ 121923 w 994719"/>
              <a:gd name="connsiteY950" fmla="*/ 822578 h 1284224"/>
              <a:gd name="connsiteX951" fmla="*/ 121923 w 994719"/>
              <a:gd name="connsiteY951" fmla="*/ 821737 h 1284224"/>
              <a:gd name="connsiteX952" fmla="*/ 136217 w 994719"/>
              <a:gd name="connsiteY952" fmla="*/ 808287 h 1284224"/>
              <a:gd name="connsiteX953" fmla="*/ 132013 w 994719"/>
              <a:gd name="connsiteY953" fmla="*/ 809969 h 1284224"/>
              <a:gd name="connsiteX954" fmla="*/ 116037 w 994719"/>
              <a:gd name="connsiteY954" fmla="*/ 820897 h 1284224"/>
              <a:gd name="connsiteX955" fmla="*/ 115196 w 994719"/>
              <a:gd name="connsiteY955" fmla="*/ 820897 h 1284224"/>
              <a:gd name="connsiteX956" fmla="*/ 119400 w 994719"/>
              <a:gd name="connsiteY956" fmla="*/ 810809 h 1284224"/>
              <a:gd name="connsiteX957" fmla="*/ 110151 w 994719"/>
              <a:gd name="connsiteY957" fmla="*/ 822578 h 1284224"/>
              <a:gd name="connsiteX958" fmla="*/ 120241 w 994719"/>
              <a:gd name="connsiteY958" fmla="*/ 804925 h 1284224"/>
              <a:gd name="connsiteX959" fmla="*/ 116037 w 994719"/>
              <a:gd name="connsiteY959" fmla="*/ 805765 h 1284224"/>
              <a:gd name="connsiteX960" fmla="*/ 101742 w 994719"/>
              <a:gd name="connsiteY960" fmla="*/ 815012 h 1284224"/>
              <a:gd name="connsiteX961" fmla="*/ 103424 w 994719"/>
              <a:gd name="connsiteY961" fmla="*/ 808287 h 1284224"/>
              <a:gd name="connsiteX962" fmla="*/ 110992 w 994719"/>
              <a:gd name="connsiteY962" fmla="*/ 799041 h 1284224"/>
              <a:gd name="connsiteX963" fmla="*/ 99220 w 994719"/>
              <a:gd name="connsiteY963" fmla="*/ 805765 h 1284224"/>
              <a:gd name="connsiteX964" fmla="*/ 98379 w 994719"/>
              <a:gd name="connsiteY964" fmla="*/ 805765 h 1284224"/>
              <a:gd name="connsiteX965" fmla="*/ 106787 w 994719"/>
              <a:gd name="connsiteY965" fmla="*/ 797359 h 1284224"/>
              <a:gd name="connsiteX966" fmla="*/ 92493 w 994719"/>
              <a:gd name="connsiteY966" fmla="*/ 806606 h 1284224"/>
              <a:gd name="connsiteX967" fmla="*/ 92493 w 994719"/>
              <a:gd name="connsiteY967" fmla="*/ 805765 h 1284224"/>
              <a:gd name="connsiteX968" fmla="*/ 103424 w 994719"/>
              <a:gd name="connsiteY968" fmla="*/ 794838 h 1284224"/>
              <a:gd name="connsiteX969" fmla="*/ 102583 w 994719"/>
              <a:gd name="connsiteY969" fmla="*/ 794838 h 1284224"/>
              <a:gd name="connsiteX970" fmla="*/ 92493 w 994719"/>
              <a:gd name="connsiteY970" fmla="*/ 799041 h 1284224"/>
              <a:gd name="connsiteX971" fmla="*/ 91652 w 994719"/>
              <a:gd name="connsiteY971" fmla="*/ 798200 h 1284224"/>
              <a:gd name="connsiteX972" fmla="*/ 101742 w 994719"/>
              <a:gd name="connsiteY972" fmla="*/ 791475 h 1284224"/>
              <a:gd name="connsiteX973" fmla="*/ 100902 w 994719"/>
              <a:gd name="connsiteY973" fmla="*/ 791475 h 1284224"/>
              <a:gd name="connsiteX974" fmla="*/ 100061 w 994719"/>
              <a:gd name="connsiteY974" fmla="*/ 791475 h 1284224"/>
              <a:gd name="connsiteX975" fmla="*/ 96697 w 994719"/>
              <a:gd name="connsiteY975" fmla="*/ 792316 h 1284224"/>
              <a:gd name="connsiteX976" fmla="*/ 83244 w 994719"/>
              <a:gd name="connsiteY976" fmla="*/ 797359 h 1284224"/>
              <a:gd name="connsiteX977" fmla="*/ 89971 w 994719"/>
              <a:gd name="connsiteY977" fmla="*/ 790634 h 1284224"/>
              <a:gd name="connsiteX978" fmla="*/ 84085 w 994719"/>
              <a:gd name="connsiteY978" fmla="*/ 789794 h 1284224"/>
              <a:gd name="connsiteX979" fmla="*/ 83244 w 994719"/>
              <a:gd name="connsiteY979" fmla="*/ 789794 h 1284224"/>
              <a:gd name="connsiteX980" fmla="*/ 73154 w 994719"/>
              <a:gd name="connsiteY980" fmla="*/ 795678 h 1284224"/>
              <a:gd name="connsiteX981" fmla="*/ 73154 w 994719"/>
              <a:gd name="connsiteY981" fmla="*/ 794838 h 1284224"/>
              <a:gd name="connsiteX982" fmla="*/ 74835 w 994719"/>
              <a:gd name="connsiteY982" fmla="*/ 790634 h 1284224"/>
              <a:gd name="connsiteX983" fmla="*/ 75676 w 994719"/>
              <a:gd name="connsiteY983" fmla="*/ 789794 h 1284224"/>
              <a:gd name="connsiteX984" fmla="*/ 64745 w 994719"/>
              <a:gd name="connsiteY984" fmla="*/ 790634 h 1284224"/>
              <a:gd name="connsiteX985" fmla="*/ 79880 w 994719"/>
              <a:gd name="connsiteY985" fmla="*/ 786431 h 1284224"/>
              <a:gd name="connsiteX986" fmla="*/ 68949 w 994719"/>
              <a:gd name="connsiteY986" fmla="*/ 785591 h 1284224"/>
              <a:gd name="connsiteX987" fmla="*/ 81562 w 994719"/>
              <a:gd name="connsiteY987" fmla="*/ 784750 h 1284224"/>
              <a:gd name="connsiteX988" fmla="*/ 86607 w 994719"/>
              <a:gd name="connsiteY988" fmla="*/ 785591 h 1284224"/>
              <a:gd name="connsiteX989" fmla="*/ 76517 w 994719"/>
              <a:gd name="connsiteY989" fmla="*/ 780547 h 1284224"/>
              <a:gd name="connsiteX990" fmla="*/ 92493 w 994719"/>
              <a:gd name="connsiteY990" fmla="*/ 783909 h 1284224"/>
              <a:gd name="connsiteX991" fmla="*/ 90811 w 994719"/>
              <a:gd name="connsiteY991" fmla="*/ 782228 h 1284224"/>
              <a:gd name="connsiteX992" fmla="*/ 91652 w 994719"/>
              <a:gd name="connsiteY992" fmla="*/ 781388 h 1284224"/>
              <a:gd name="connsiteX993" fmla="*/ 97538 w 994719"/>
              <a:gd name="connsiteY993" fmla="*/ 786431 h 1284224"/>
              <a:gd name="connsiteX994" fmla="*/ 95857 w 994719"/>
              <a:gd name="connsiteY994" fmla="*/ 780547 h 1284224"/>
              <a:gd name="connsiteX995" fmla="*/ 96697 w 994719"/>
              <a:gd name="connsiteY995" fmla="*/ 779706 h 1284224"/>
              <a:gd name="connsiteX996" fmla="*/ 102583 w 994719"/>
              <a:gd name="connsiteY996" fmla="*/ 787272 h 1284224"/>
              <a:gd name="connsiteX997" fmla="*/ 102583 w 994719"/>
              <a:gd name="connsiteY997" fmla="*/ 783069 h 1284224"/>
              <a:gd name="connsiteX998" fmla="*/ 100902 w 994719"/>
              <a:gd name="connsiteY998" fmla="*/ 779706 h 1284224"/>
              <a:gd name="connsiteX999" fmla="*/ 105947 w 994719"/>
              <a:gd name="connsiteY999" fmla="*/ 782228 h 1284224"/>
              <a:gd name="connsiteX1000" fmla="*/ 106787 w 994719"/>
              <a:gd name="connsiteY1000" fmla="*/ 783069 h 1284224"/>
              <a:gd name="connsiteX1001" fmla="*/ 107628 w 994719"/>
              <a:gd name="connsiteY1001" fmla="*/ 780547 h 1284224"/>
              <a:gd name="connsiteX1002" fmla="*/ 110151 w 994719"/>
              <a:gd name="connsiteY1002" fmla="*/ 784750 h 1284224"/>
              <a:gd name="connsiteX1003" fmla="*/ 110992 w 994719"/>
              <a:gd name="connsiteY1003" fmla="*/ 785591 h 1284224"/>
              <a:gd name="connsiteX1004" fmla="*/ 112673 w 994719"/>
              <a:gd name="connsiteY1004" fmla="*/ 777184 h 1284224"/>
              <a:gd name="connsiteX1005" fmla="*/ 112673 w 994719"/>
              <a:gd name="connsiteY1005" fmla="*/ 778025 h 1284224"/>
              <a:gd name="connsiteX1006" fmla="*/ 121082 w 994719"/>
              <a:gd name="connsiteY1006" fmla="*/ 788953 h 1284224"/>
              <a:gd name="connsiteX1007" fmla="*/ 120241 w 994719"/>
              <a:gd name="connsiteY1007" fmla="*/ 781388 h 1284224"/>
              <a:gd name="connsiteX1008" fmla="*/ 120241 w 994719"/>
              <a:gd name="connsiteY1008" fmla="*/ 780547 h 1284224"/>
              <a:gd name="connsiteX1009" fmla="*/ 121082 w 994719"/>
              <a:gd name="connsiteY1009" fmla="*/ 780547 h 1284224"/>
              <a:gd name="connsiteX1010" fmla="*/ 122764 w 994719"/>
              <a:gd name="connsiteY1010" fmla="*/ 784750 h 1284224"/>
              <a:gd name="connsiteX1011" fmla="*/ 129490 w 994719"/>
              <a:gd name="connsiteY1011" fmla="*/ 793156 h 1284224"/>
              <a:gd name="connsiteX1012" fmla="*/ 134535 w 994719"/>
              <a:gd name="connsiteY1012" fmla="*/ 796519 h 1284224"/>
              <a:gd name="connsiteX1013" fmla="*/ 130331 w 994719"/>
              <a:gd name="connsiteY1013" fmla="*/ 784750 h 1284224"/>
              <a:gd name="connsiteX1014" fmla="*/ 136007 w 994719"/>
              <a:gd name="connsiteY1014" fmla="*/ 792526 h 1284224"/>
              <a:gd name="connsiteX1015" fmla="*/ 141161 w 994719"/>
              <a:gd name="connsiteY1015" fmla="*/ 797366 h 1284224"/>
              <a:gd name="connsiteX1016" fmla="*/ 142103 w 994719"/>
              <a:gd name="connsiteY1016" fmla="*/ 799041 h 1284224"/>
              <a:gd name="connsiteX1017" fmla="*/ 142944 w 994719"/>
              <a:gd name="connsiteY1017" fmla="*/ 799041 h 1284224"/>
              <a:gd name="connsiteX1018" fmla="*/ 141161 w 994719"/>
              <a:gd name="connsiteY1018" fmla="*/ 797366 h 1284224"/>
              <a:gd name="connsiteX1019" fmla="*/ 134535 w 994719"/>
              <a:gd name="connsiteY1019" fmla="*/ 785591 h 1284224"/>
              <a:gd name="connsiteX1020" fmla="*/ 142103 w 994719"/>
              <a:gd name="connsiteY1020" fmla="*/ 792316 h 1284224"/>
              <a:gd name="connsiteX1021" fmla="*/ 141262 w 994719"/>
              <a:gd name="connsiteY1021" fmla="*/ 782228 h 1284224"/>
              <a:gd name="connsiteX1022" fmla="*/ 147989 w 994719"/>
              <a:gd name="connsiteY1022" fmla="*/ 793156 h 1284224"/>
              <a:gd name="connsiteX1023" fmla="*/ 151352 w 994719"/>
              <a:gd name="connsiteY1023" fmla="*/ 796519 h 1284224"/>
              <a:gd name="connsiteX1024" fmla="*/ 147148 w 994719"/>
              <a:gd name="connsiteY1024" fmla="*/ 788953 h 1284224"/>
              <a:gd name="connsiteX1025" fmla="*/ 159761 w 994719"/>
              <a:gd name="connsiteY1025" fmla="*/ 800722 h 1284224"/>
              <a:gd name="connsiteX1026" fmla="*/ 161443 w 994719"/>
              <a:gd name="connsiteY1026" fmla="*/ 802403 h 1284224"/>
              <a:gd name="connsiteX1027" fmla="*/ 152193 w 994719"/>
              <a:gd name="connsiteY1027" fmla="*/ 783069 h 1284224"/>
              <a:gd name="connsiteX1028" fmla="*/ 153034 w 994719"/>
              <a:gd name="connsiteY1028" fmla="*/ 783069 h 1284224"/>
              <a:gd name="connsiteX1029" fmla="*/ 165647 w 994719"/>
              <a:gd name="connsiteY1029" fmla="*/ 799881 h 1284224"/>
              <a:gd name="connsiteX1030" fmla="*/ 163124 w 994719"/>
              <a:gd name="connsiteY1030" fmla="*/ 791475 h 1284224"/>
              <a:gd name="connsiteX1031" fmla="*/ 163965 w 994719"/>
              <a:gd name="connsiteY1031" fmla="*/ 791475 h 1284224"/>
              <a:gd name="connsiteX1032" fmla="*/ 170692 w 994719"/>
              <a:gd name="connsiteY1032" fmla="*/ 802403 h 1284224"/>
              <a:gd name="connsiteX1033" fmla="*/ 167328 w 994719"/>
              <a:gd name="connsiteY1033" fmla="*/ 792316 h 1284224"/>
              <a:gd name="connsiteX1034" fmla="*/ 179100 w 994719"/>
              <a:gd name="connsiteY1034" fmla="*/ 810809 h 1284224"/>
              <a:gd name="connsiteX1035" fmla="*/ 179941 w 994719"/>
              <a:gd name="connsiteY1035" fmla="*/ 812490 h 1284224"/>
              <a:gd name="connsiteX1036" fmla="*/ 174055 w 994719"/>
              <a:gd name="connsiteY1036" fmla="*/ 797359 h 1284224"/>
              <a:gd name="connsiteX1037" fmla="*/ 184145 w 994719"/>
              <a:gd name="connsiteY1037" fmla="*/ 809969 h 1284224"/>
              <a:gd name="connsiteX1038" fmla="*/ 182464 w 994719"/>
              <a:gd name="connsiteY1038" fmla="*/ 804084 h 1284224"/>
              <a:gd name="connsiteX1039" fmla="*/ 183305 w 994719"/>
              <a:gd name="connsiteY1039" fmla="*/ 804084 h 1284224"/>
              <a:gd name="connsiteX1040" fmla="*/ 190031 w 994719"/>
              <a:gd name="connsiteY1040" fmla="*/ 817534 h 1284224"/>
              <a:gd name="connsiteX1041" fmla="*/ 188350 w 994719"/>
              <a:gd name="connsiteY1041" fmla="*/ 810809 h 1284224"/>
              <a:gd name="connsiteX1042" fmla="*/ 189190 w 994719"/>
              <a:gd name="connsiteY1042" fmla="*/ 810809 h 1284224"/>
              <a:gd name="connsiteX1043" fmla="*/ 194235 w 994719"/>
              <a:gd name="connsiteY1043" fmla="*/ 817534 h 1284224"/>
              <a:gd name="connsiteX1044" fmla="*/ 193395 w 994719"/>
              <a:gd name="connsiteY1044" fmla="*/ 813331 h 1284224"/>
              <a:gd name="connsiteX1045" fmla="*/ 194235 w 994719"/>
              <a:gd name="connsiteY1045" fmla="*/ 812490 h 1284224"/>
              <a:gd name="connsiteX1046" fmla="*/ 195076 w 994719"/>
              <a:gd name="connsiteY1046" fmla="*/ 812490 h 1284224"/>
              <a:gd name="connsiteX1047" fmla="*/ 195917 w 994719"/>
              <a:gd name="connsiteY1047" fmla="*/ 814172 h 1284224"/>
              <a:gd name="connsiteX1048" fmla="*/ 205167 w 994719"/>
              <a:gd name="connsiteY1048" fmla="*/ 827622 h 1284224"/>
              <a:gd name="connsiteX1049" fmla="*/ 209371 w 994719"/>
              <a:gd name="connsiteY1049" fmla="*/ 834346 h 1284224"/>
              <a:gd name="connsiteX1050" fmla="*/ 213575 w 994719"/>
              <a:gd name="connsiteY1050" fmla="*/ 840231 h 1284224"/>
              <a:gd name="connsiteX1051" fmla="*/ 212734 w 994719"/>
              <a:gd name="connsiteY1051" fmla="*/ 837709 h 1284224"/>
              <a:gd name="connsiteX1052" fmla="*/ 205167 w 994719"/>
              <a:gd name="connsiteY1052" fmla="*/ 820056 h 1284224"/>
              <a:gd name="connsiteX1053" fmla="*/ 206007 w 994719"/>
              <a:gd name="connsiteY1053" fmla="*/ 820056 h 1284224"/>
              <a:gd name="connsiteX1054" fmla="*/ 213575 w 994719"/>
              <a:gd name="connsiteY1054" fmla="*/ 830984 h 1284224"/>
              <a:gd name="connsiteX1055" fmla="*/ 210212 w 994719"/>
              <a:gd name="connsiteY1055" fmla="*/ 821737 h 1284224"/>
              <a:gd name="connsiteX1056" fmla="*/ 201803 w 994719"/>
              <a:gd name="connsiteY1056" fmla="*/ 794838 h 1284224"/>
              <a:gd name="connsiteX1057" fmla="*/ 212734 w 994719"/>
              <a:gd name="connsiteY1057" fmla="*/ 816694 h 1284224"/>
              <a:gd name="connsiteX1058" fmla="*/ 211893 w 994719"/>
              <a:gd name="connsiteY1058" fmla="*/ 814172 h 1284224"/>
              <a:gd name="connsiteX1059" fmla="*/ 210212 w 994719"/>
              <a:gd name="connsiteY1059" fmla="*/ 806606 h 1284224"/>
              <a:gd name="connsiteX1060" fmla="*/ 208530 w 994719"/>
              <a:gd name="connsiteY1060" fmla="*/ 804084 h 1284224"/>
              <a:gd name="connsiteX1061" fmla="*/ 205167 w 994719"/>
              <a:gd name="connsiteY1061" fmla="*/ 770460 h 1284224"/>
              <a:gd name="connsiteX1062" fmla="*/ 206007 w 994719"/>
              <a:gd name="connsiteY1062" fmla="*/ 770460 h 1284224"/>
              <a:gd name="connsiteX1063" fmla="*/ 211893 w 994719"/>
              <a:gd name="connsiteY1063" fmla="*/ 799041 h 1284224"/>
              <a:gd name="connsiteX1064" fmla="*/ 209371 w 994719"/>
              <a:gd name="connsiteY1064" fmla="*/ 780547 h 1284224"/>
              <a:gd name="connsiteX1065" fmla="*/ 212734 w 994719"/>
              <a:gd name="connsiteY1065" fmla="*/ 788113 h 1284224"/>
              <a:gd name="connsiteX1066" fmla="*/ 211052 w 994719"/>
              <a:gd name="connsiteY1066" fmla="*/ 763735 h 1284224"/>
              <a:gd name="connsiteX1067" fmla="*/ 216938 w 994719"/>
              <a:gd name="connsiteY1067" fmla="*/ 786431 h 1284224"/>
              <a:gd name="connsiteX1068" fmla="*/ 215257 w 994719"/>
              <a:gd name="connsiteY1068" fmla="*/ 775503 h 1284224"/>
              <a:gd name="connsiteX1069" fmla="*/ 213575 w 994719"/>
              <a:gd name="connsiteY1069" fmla="*/ 766256 h 1284224"/>
              <a:gd name="connsiteX1070" fmla="*/ 212734 w 994719"/>
              <a:gd name="connsiteY1070" fmla="*/ 757851 h 1284224"/>
              <a:gd name="connsiteX1071" fmla="*/ 212734 w 994719"/>
              <a:gd name="connsiteY1071" fmla="*/ 757010 h 1284224"/>
              <a:gd name="connsiteX1072" fmla="*/ 216097 w 994719"/>
              <a:gd name="connsiteY1072" fmla="*/ 739357 h 1284224"/>
              <a:gd name="connsiteX1073" fmla="*/ 217779 w 994719"/>
              <a:gd name="connsiteY1073" fmla="*/ 764576 h 1284224"/>
              <a:gd name="connsiteX1074" fmla="*/ 218620 w 994719"/>
              <a:gd name="connsiteY1074" fmla="*/ 765416 h 1284224"/>
              <a:gd name="connsiteX1075" fmla="*/ 218620 w 994719"/>
              <a:gd name="connsiteY1075" fmla="*/ 764576 h 1284224"/>
              <a:gd name="connsiteX1076" fmla="*/ 219461 w 994719"/>
              <a:gd name="connsiteY1076" fmla="*/ 741879 h 1284224"/>
              <a:gd name="connsiteX1077" fmla="*/ 221983 w 994719"/>
              <a:gd name="connsiteY1077" fmla="*/ 757851 h 1284224"/>
              <a:gd name="connsiteX1078" fmla="*/ 221983 w 994719"/>
              <a:gd name="connsiteY1078" fmla="*/ 753648 h 1284224"/>
              <a:gd name="connsiteX1079" fmla="*/ 223665 w 994719"/>
              <a:gd name="connsiteY1079" fmla="*/ 731792 h 1284224"/>
              <a:gd name="connsiteX1080" fmla="*/ 224506 w 994719"/>
              <a:gd name="connsiteY1080" fmla="*/ 731792 h 1284224"/>
              <a:gd name="connsiteX1081" fmla="*/ 225347 w 994719"/>
              <a:gd name="connsiteY1081" fmla="*/ 751126 h 1284224"/>
              <a:gd name="connsiteX1082" fmla="*/ 225347 w 994719"/>
              <a:gd name="connsiteY1082" fmla="*/ 751967 h 1284224"/>
              <a:gd name="connsiteX1083" fmla="*/ 226188 w 994719"/>
              <a:gd name="connsiteY1083" fmla="*/ 748604 h 1284224"/>
              <a:gd name="connsiteX1084" fmla="*/ 225347 w 994719"/>
              <a:gd name="connsiteY1084" fmla="*/ 745242 h 1284224"/>
              <a:gd name="connsiteX1085" fmla="*/ 231233 w 994719"/>
              <a:gd name="connsiteY1085" fmla="*/ 725067 h 1284224"/>
              <a:gd name="connsiteX1086" fmla="*/ 230392 w 994719"/>
              <a:gd name="connsiteY1086" fmla="*/ 737676 h 1284224"/>
              <a:gd name="connsiteX1087" fmla="*/ 231233 w 994719"/>
              <a:gd name="connsiteY1087" fmla="*/ 734314 h 1284224"/>
              <a:gd name="connsiteX1088" fmla="*/ 240482 w 994719"/>
              <a:gd name="connsiteY1088" fmla="*/ 720023 h 1284224"/>
              <a:gd name="connsiteX1089" fmla="*/ 235437 w 994719"/>
              <a:gd name="connsiteY1089" fmla="*/ 732633 h 1284224"/>
              <a:gd name="connsiteX1090" fmla="*/ 236278 w 994719"/>
              <a:gd name="connsiteY1090" fmla="*/ 731792 h 1284224"/>
              <a:gd name="connsiteX1091" fmla="*/ 252254 w 994719"/>
              <a:gd name="connsiteY1091" fmla="*/ 717501 h 1284224"/>
              <a:gd name="connsiteX1092" fmla="*/ 248050 w 994719"/>
              <a:gd name="connsiteY1092" fmla="*/ 723386 h 1284224"/>
              <a:gd name="connsiteX1093" fmla="*/ 267389 w 994719"/>
              <a:gd name="connsiteY1093" fmla="*/ 716661 h 1284224"/>
              <a:gd name="connsiteX1094" fmla="*/ 664630 w 994719"/>
              <a:gd name="connsiteY1094" fmla="*/ 580990 h 1284224"/>
              <a:gd name="connsiteX1095" fmla="*/ 681870 w 994719"/>
              <a:gd name="connsiteY1095" fmla="*/ 581200 h 1284224"/>
              <a:gd name="connsiteX1096" fmla="*/ 704577 w 994719"/>
              <a:gd name="connsiteY1096" fmla="*/ 588766 h 1284224"/>
              <a:gd name="connsiteX1097" fmla="*/ 699531 w 994719"/>
              <a:gd name="connsiteY1097" fmla="*/ 582041 h 1284224"/>
              <a:gd name="connsiteX1098" fmla="*/ 699531 w 994719"/>
              <a:gd name="connsiteY1098" fmla="*/ 581200 h 1284224"/>
              <a:gd name="connsiteX1099" fmla="*/ 710464 w 994719"/>
              <a:gd name="connsiteY1099" fmla="*/ 588451 h 1284224"/>
              <a:gd name="connsiteX1100" fmla="*/ 718397 w 994719"/>
              <a:gd name="connsiteY1100" fmla="*/ 598265 h 1284224"/>
              <a:gd name="connsiteX1101" fmla="*/ 718874 w 994719"/>
              <a:gd name="connsiteY1101" fmla="*/ 599696 h 1284224"/>
              <a:gd name="connsiteX1102" fmla="*/ 718874 w 994719"/>
              <a:gd name="connsiteY1102" fmla="*/ 598855 h 1284224"/>
              <a:gd name="connsiteX1103" fmla="*/ 718397 w 994719"/>
              <a:gd name="connsiteY1103" fmla="*/ 598265 h 1284224"/>
              <a:gd name="connsiteX1104" fmla="*/ 713828 w 994719"/>
              <a:gd name="connsiteY1104" fmla="*/ 584563 h 1284224"/>
              <a:gd name="connsiteX1105" fmla="*/ 724761 w 994719"/>
              <a:gd name="connsiteY1105" fmla="*/ 601377 h 1284224"/>
              <a:gd name="connsiteX1106" fmla="*/ 725602 w 994719"/>
              <a:gd name="connsiteY1106" fmla="*/ 605581 h 1284224"/>
              <a:gd name="connsiteX1107" fmla="*/ 723920 w 994719"/>
              <a:gd name="connsiteY1107" fmla="*/ 591288 h 1284224"/>
              <a:gd name="connsiteX1108" fmla="*/ 724761 w 994719"/>
              <a:gd name="connsiteY1108" fmla="*/ 591288 h 1284224"/>
              <a:gd name="connsiteX1109" fmla="*/ 730648 w 994719"/>
              <a:gd name="connsiteY1109" fmla="*/ 614829 h 1284224"/>
              <a:gd name="connsiteX1110" fmla="*/ 730648 w 994719"/>
              <a:gd name="connsiteY1110" fmla="*/ 618192 h 1284224"/>
              <a:gd name="connsiteX1111" fmla="*/ 731489 w 994719"/>
              <a:gd name="connsiteY1111" fmla="*/ 621555 h 1284224"/>
              <a:gd name="connsiteX1112" fmla="*/ 732330 w 994719"/>
              <a:gd name="connsiteY1112" fmla="*/ 598014 h 1284224"/>
              <a:gd name="connsiteX1113" fmla="*/ 733171 w 994719"/>
              <a:gd name="connsiteY1113" fmla="*/ 598014 h 1284224"/>
              <a:gd name="connsiteX1114" fmla="*/ 735694 w 994719"/>
              <a:gd name="connsiteY1114" fmla="*/ 623236 h 1284224"/>
              <a:gd name="connsiteX1115" fmla="*/ 734853 w 994719"/>
              <a:gd name="connsiteY1115" fmla="*/ 629121 h 1284224"/>
              <a:gd name="connsiteX1116" fmla="*/ 738217 w 994719"/>
              <a:gd name="connsiteY1116" fmla="*/ 610625 h 1284224"/>
              <a:gd name="connsiteX1117" fmla="*/ 740004 w 994719"/>
              <a:gd name="connsiteY1117" fmla="*/ 624077 h 1284224"/>
              <a:gd name="connsiteX1118" fmla="*/ 739906 w 994719"/>
              <a:gd name="connsiteY1118" fmla="*/ 636659 h 1284224"/>
              <a:gd name="connsiteX1119" fmla="*/ 739899 w 994719"/>
              <a:gd name="connsiteY1119" fmla="*/ 636688 h 1284224"/>
              <a:gd name="connsiteX1120" fmla="*/ 739058 w 994719"/>
              <a:gd name="connsiteY1120" fmla="*/ 638369 h 1284224"/>
              <a:gd name="connsiteX1121" fmla="*/ 739899 w 994719"/>
              <a:gd name="connsiteY1121" fmla="*/ 637529 h 1284224"/>
              <a:gd name="connsiteX1122" fmla="*/ 739906 w 994719"/>
              <a:gd name="connsiteY1122" fmla="*/ 636659 h 1284224"/>
              <a:gd name="connsiteX1123" fmla="*/ 743263 w 994719"/>
              <a:gd name="connsiteY1123" fmla="*/ 622396 h 1284224"/>
              <a:gd name="connsiteX1124" fmla="*/ 741581 w 994719"/>
              <a:gd name="connsiteY1124" fmla="*/ 608103 h 1284224"/>
              <a:gd name="connsiteX1125" fmla="*/ 745786 w 994719"/>
              <a:gd name="connsiteY1125" fmla="*/ 627440 h 1284224"/>
              <a:gd name="connsiteX1126" fmla="*/ 746627 w 994719"/>
              <a:gd name="connsiteY1126" fmla="*/ 628281 h 1284224"/>
              <a:gd name="connsiteX1127" fmla="*/ 745786 w 994719"/>
              <a:gd name="connsiteY1127" fmla="*/ 629121 h 1284224"/>
              <a:gd name="connsiteX1128" fmla="*/ 744945 w 994719"/>
              <a:gd name="connsiteY1128" fmla="*/ 639210 h 1284224"/>
              <a:gd name="connsiteX1129" fmla="*/ 743263 w 994719"/>
              <a:gd name="connsiteY1129" fmla="*/ 650139 h 1284224"/>
              <a:gd name="connsiteX1130" fmla="*/ 740740 w 994719"/>
              <a:gd name="connsiteY1130" fmla="*/ 662750 h 1284224"/>
              <a:gd name="connsiteX1131" fmla="*/ 747468 w 994719"/>
              <a:gd name="connsiteY1131" fmla="*/ 635847 h 1284224"/>
              <a:gd name="connsiteX1132" fmla="*/ 748309 w 994719"/>
              <a:gd name="connsiteY1132" fmla="*/ 635847 h 1284224"/>
              <a:gd name="connsiteX1133" fmla="*/ 745786 w 994719"/>
              <a:gd name="connsiteY1133" fmla="*/ 664432 h 1284224"/>
              <a:gd name="connsiteX1134" fmla="*/ 749991 w 994719"/>
              <a:gd name="connsiteY1134" fmla="*/ 656024 h 1284224"/>
              <a:gd name="connsiteX1135" fmla="*/ 746627 w 994719"/>
              <a:gd name="connsiteY1135" fmla="*/ 677883 h 1284224"/>
              <a:gd name="connsiteX1136" fmla="*/ 754196 w 994719"/>
              <a:gd name="connsiteY1136" fmla="*/ 643414 h 1284224"/>
              <a:gd name="connsiteX1137" fmla="*/ 755037 w 994719"/>
              <a:gd name="connsiteY1137" fmla="*/ 643414 h 1284224"/>
              <a:gd name="connsiteX1138" fmla="*/ 750832 w 994719"/>
              <a:gd name="connsiteY1138" fmla="*/ 682928 h 1284224"/>
              <a:gd name="connsiteX1139" fmla="*/ 749150 w 994719"/>
              <a:gd name="connsiteY1139" fmla="*/ 685450 h 1284224"/>
              <a:gd name="connsiteX1140" fmla="*/ 747468 w 994719"/>
              <a:gd name="connsiteY1140" fmla="*/ 694698 h 1284224"/>
              <a:gd name="connsiteX1141" fmla="*/ 746627 w 994719"/>
              <a:gd name="connsiteY1141" fmla="*/ 697220 h 1284224"/>
              <a:gd name="connsiteX1142" fmla="*/ 758401 w 994719"/>
              <a:gd name="connsiteY1142" fmla="*/ 671998 h 1284224"/>
              <a:gd name="connsiteX1143" fmla="*/ 759242 w 994719"/>
              <a:gd name="connsiteY1143" fmla="*/ 671998 h 1284224"/>
              <a:gd name="connsiteX1144" fmla="*/ 749150 w 994719"/>
              <a:gd name="connsiteY1144" fmla="*/ 703946 h 1284224"/>
              <a:gd name="connsiteX1145" fmla="*/ 744945 w 994719"/>
              <a:gd name="connsiteY1145" fmla="*/ 714034 h 1284224"/>
              <a:gd name="connsiteX1146" fmla="*/ 754196 w 994719"/>
              <a:gd name="connsiteY1146" fmla="*/ 701424 h 1284224"/>
              <a:gd name="connsiteX1147" fmla="*/ 755037 w 994719"/>
              <a:gd name="connsiteY1147" fmla="*/ 702265 h 1284224"/>
              <a:gd name="connsiteX1148" fmla="*/ 745786 w 994719"/>
              <a:gd name="connsiteY1148" fmla="*/ 722442 h 1284224"/>
              <a:gd name="connsiteX1149" fmla="*/ 745786 w 994719"/>
              <a:gd name="connsiteY1149" fmla="*/ 724964 h 1284224"/>
              <a:gd name="connsiteX1150" fmla="*/ 749991 w 994719"/>
              <a:gd name="connsiteY1150" fmla="*/ 718238 h 1284224"/>
              <a:gd name="connsiteX1151" fmla="*/ 755037 w 994719"/>
              <a:gd name="connsiteY1151" fmla="*/ 710672 h 1284224"/>
              <a:gd name="connsiteX1152" fmla="*/ 765969 w 994719"/>
              <a:gd name="connsiteY1152" fmla="*/ 694698 h 1284224"/>
              <a:gd name="connsiteX1153" fmla="*/ 766810 w 994719"/>
              <a:gd name="connsiteY1153" fmla="*/ 693017 h 1284224"/>
              <a:gd name="connsiteX1154" fmla="*/ 767652 w 994719"/>
              <a:gd name="connsiteY1154" fmla="*/ 693017 h 1284224"/>
              <a:gd name="connsiteX1155" fmla="*/ 768492 w 994719"/>
              <a:gd name="connsiteY1155" fmla="*/ 693857 h 1284224"/>
              <a:gd name="connsiteX1156" fmla="*/ 767652 w 994719"/>
              <a:gd name="connsiteY1156" fmla="*/ 698061 h 1284224"/>
              <a:gd name="connsiteX1157" fmla="*/ 773538 w 994719"/>
              <a:gd name="connsiteY1157" fmla="*/ 690494 h 1284224"/>
              <a:gd name="connsiteX1158" fmla="*/ 774379 w 994719"/>
              <a:gd name="connsiteY1158" fmla="*/ 690494 h 1284224"/>
              <a:gd name="connsiteX1159" fmla="*/ 772697 w 994719"/>
              <a:gd name="connsiteY1159" fmla="*/ 698902 h 1284224"/>
              <a:gd name="connsiteX1160" fmla="*/ 780266 w 994719"/>
              <a:gd name="connsiteY1160" fmla="*/ 682928 h 1284224"/>
              <a:gd name="connsiteX1161" fmla="*/ 781107 w 994719"/>
              <a:gd name="connsiteY1161" fmla="*/ 683768 h 1284224"/>
              <a:gd name="connsiteX1162" fmla="*/ 779425 w 994719"/>
              <a:gd name="connsiteY1162" fmla="*/ 690494 h 1284224"/>
              <a:gd name="connsiteX1163" fmla="*/ 791199 w 994719"/>
              <a:gd name="connsiteY1163" fmla="*/ 674520 h 1284224"/>
              <a:gd name="connsiteX1164" fmla="*/ 791199 w 994719"/>
              <a:gd name="connsiteY1164" fmla="*/ 675361 h 1284224"/>
              <a:gd name="connsiteX1165" fmla="*/ 784471 w 994719"/>
              <a:gd name="connsiteY1165" fmla="*/ 693017 h 1284224"/>
              <a:gd name="connsiteX1166" fmla="*/ 785312 w 994719"/>
              <a:gd name="connsiteY1166" fmla="*/ 691335 h 1284224"/>
              <a:gd name="connsiteX1167" fmla="*/ 798768 w 994719"/>
              <a:gd name="connsiteY1167" fmla="*/ 668635 h 1284224"/>
              <a:gd name="connsiteX1168" fmla="*/ 794563 w 994719"/>
              <a:gd name="connsiteY1168" fmla="*/ 680406 h 1284224"/>
              <a:gd name="connsiteX1169" fmla="*/ 802973 w 994719"/>
              <a:gd name="connsiteY1169" fmla="*/ 667795 h 1284224"/>
              <a:gd name="connsiteX1170" fmla="*/ 803814 w 994719"/>
              <a:gd name="connsiteY1170" fmla="*/ 668635 h 1284224"/>
              <a:gd name="connsiteX1171" fmla="*/ 801291 w 994719"/>
              <a:gd name="connsiteY1171" fmla="*/ 677883 h 1284224"/>
              <a:gd name="connsiteX1172" fmla="*/ 815588 w 994719"/>
              <a:gd name="connsiteY1172" fmla="*/ 658547 h 1284224"/>
              <a:gd name="connsiteX1173" fmla="*/ 816429 w 994719"/>
              <a:gd name="connsiteY1173" fmla="*/ 658547 h 1284224"/>
              <a:gd name="connsiteX1174" fmla="*/ 805496 w 994719"/>
              <a:gd name="connsiteY1174" fmla="*/ 680406 h 1284224"/>
              <a:gd name="connsiteX1175" fmla="*/ 807178 w 994719"/>
              <a:gd name="connsiteY1175" fmla="*/ 678724 h 1284224"/>
              <a:gd name="connsiteX1176" fmla="*/ 822316 w 994719"/>
              <a:gd name="connsiteY1176" fmla="*/ 665272 h 1284224"/>
              <a:gd name="connsiteX1177" fmla="*/ 817270 w 994719"/>
              <a:gd name="connsiteY1177" fmla="*/ 674520 h 1284224"/>
              <a:gd name="connsiteX1178" fmla="*/ 821475 w 994719"/>
              <a:gd name="connsiteY1178" fmla="*/ 670317 h 1284224"/>
              <a:gd name="connsiteX1179" fmla="*/ 829044 w 994719"/>
              <a:gd name="connsiteY1179" fmla="*/ 656865 h 1284224"/>
              <a:gd name="connsiteX1180" fmla="*/ 829885 w 994719"/>
              <a:gd name="connsiteY1180" fmla="*/ 656865 h 1284224"/>
              <a:gd name="connsiteX1181" fmla="*/ 828203 w 994719"/>
              <a:gd name="connsiteY1181" fmla="*/ 669476 h 1284224"/>
              <a:gd name="connsiteX1182" fmla="*/ 837454 w 994719"/>
              <a:gd name="connsiteY1182" fmla="*/ 661069 h 1284224"/>
              <a:gd name="connsiteX1183" fmla="*/ 833459 w 994719"/>
              <a:gd name="connsiteY1183" fmla="*/ 669371 h 1284224"/>
              <a:gd name="connsiteX1184" fmla="*/ 829823 w 994719"/>
              <a:gd name="connsiteY1184" fmla="*/ 674679 h 1284224"/>
              <a:gd name="connsiteX1185" fmla="*/ 827362 w 994719"/>
              <a:gd name="connsiteY1185" fmla="*/ 677043 h 1284224"/>
              <a:gd name="connsiteX1186" fmla="*/ 828203 w 994719"/>
              <a:gd name="connsiteY1186" fmla="*/ 677043 h 1284224"/>
              <a:gd name="connsiteX1187" fmla="*/ 829823 w 994719"/>
              <a:gd name="connsiteY1187" fmla="*/ 674679 h 1284224"/>
              <a:gd name="connsiteX1188" fmla="*/ 835456 w 994719"/>
              <a:gd name="connsiteY1188" fmla="*/ 669266 h 1284224"/>
              <a:gd name="connsiteX1189" fmla="*/ 841659 w 994719"/>
              <a:gd name="connsiteY1189" fmla="*/ 660228 h 1284224"/>
              <a:gd name="connsiteX1190" fmla="*/ 842500 w 994719"/>
              <a:gd name="connsiteY1190" fmla="*/ 660228 h 1284224"/>
              <a:gd name="connsiteX1191" fmla="*/ 836613 w 994719"/>
              <a:gd name="connsiteY1191" fmla="*/ 674520 h 1284224"/>
              <a:gd name="connsiteX1192" fmla="*/ 842500 w 994719"/>
              <a:gd name="connsiteY1192" fmla="*/ 670317 h 1284224"/>
              <a:gd name="connsiteX1193" fmla="*/ 851751 w 994719"/>
              <a:gd name="connsiteY1193" fmla="*/ 660228 h 1284224"/>
              <a:gd name="connsiteX1194" fmla="*/ 853433 w 994719"/>
              <a:gd name="connsiteY1194" fmla="*/ 655184 h 1284224"/>
              <a:gd name="connsiteX1195" fmla="*/ 854273 w 994719"/>
              <a:gd name="connsiteY1195" fmla="*/ 656024 h 1284224"/>
              <a:gd name="connsiteX1196" fmla="*/ 853433 w 994719"/>
              <a:gd name="connsiteY1196" fmla="*/ 665272 h 1284224"/>
              <a:gd name="connsiteX1197" fmla="*/ 862684 w 994719"/>
              <a:gd name="connsiteY1197" fmla="*/ 652662 h 1284224"/>
              <a:gd name="connsiteX1198" fmla="*/ 862684 w 994719"/>
              <a:gd name="connsiteY1198" fmla="*/ 651821 h 1284224"/>
              <a:gd name="connsiteX1199" fmla="*/ 863525 w 994719"/>
              <a:gd name="connsiteY1199" fmla="*/ 651821 h 1284224"/>
              <a:gd name="connsiteX1200" fmla="*/ 865206 w 994719"/>
              <a:gd name="connsiteY1200" fmla="*/ 661069 h 1284224"/>
              <a:gd name="connsiteX1201" fmla="*/ 866048 w 994719"/>
              <a:gd name="connsiteY1201" fmla="*/ 660228 h 1284224"/>
              <a:gd name="connsiteX1202" fmla="*/ 868570 w 994719"/>
              <a:gd name="connsiteY1202" fmla="*/ 655184 h 1284224"/>
              <a:gd name="connsiteX1203" fmla="*/ 869412 w 994719"/>
              <a:gd name="connsiteY1203" fmla="*/ 655184 h 1284224"/>
              <a:gd name="connsiteX1204" fmla="*/ 869412 w 994719"/>
              <a:gd name="connsiteY1204" fmla="*/ 658547 h 1284224"/>
              <a:gd name="connsiteX1205" fmla="*/ 871093 w 994719"/>
              <a:gd name="connsiteY1205" fmla="*/ 657706 h 1284224"/>
              <a:gd name="connsiteX1206" fmla="*/ 876139 w 994719"/>
              <a:gd name="connsiteY1206" fmla="*/ 654343 h 1284224"/>
              <a:gd name="connsiteX1207" fmla="*/ 876980 w 994719"/>
              <a:gd name="connsiteY1207" fmla="*/ 654343 h 1284224"/>
              <a:gd name="connsiteX1208" fmla="*/ 875298 w 994719"/>
              <a:gd name="connsiteY1208" fmla="*/ 658547 h 1284224"/>
              <a:gd name="connsiteX1209" fmla="*/ 874457 w 994719"/>
              <a:gd name="connsiteY1209" fmla="*/ 662750 h 1284224"/>
              <a:gd name="connsiteX1210" fmla="*/ 881185 w 994719"/>
              <a:gd name="connsiteY1210" fmla="*/ 654343 h 1284224"/>
              <a:gd name="connsiteX1211" fmla="*/ 882867 w 994719"/>
              <a:gd name="connsiteY1211" fmla="*/ 655184 h 1284224"/>
              <a:gd name="connsiteX1212" fmla="*/ 880344 w 994719"/>
              <a:gd name="connsiteY1212" fmla="*/ 662750 h 1284224"/>
              <a:gd name="connsiteX1213" fmla="*/ 887072 w 994719"/>
              <a:gd name="connsiteY1213" fmla="*/ 656865 h 1284224"/>
              <a:gd name="connsiteX1214" fmla="*/ 887913 w 994719"/>
              <a:gd name="connsiteY1214" fmla="*/ 656865 h 1284224"/>
              <a:gd name="connsiteX1215" fmla="*/ 886231 w 994719"/>
              <a:gd name="connsiteY1215" fmla="*/ 659387 h 1284224"/>
              <a:gd name="connsiteX1216" fmla="*/ 904733 w 994719"/>
              <a:gd name="connsiteY1216" fmla="*/ 655184 h 1284224"/>
              <a:gd name="connsiteX1217" fmla="*/ 904733 w 994719"/>
              <a:gd name="connsiteY1217" fmla="*/ 656024 h 1284224"/>
              <a:gd name="connsiteX1218" fmla="*/ 892959 w 994719"/>
              <a:gd name="connsiteY1218" fmla="*/ 661069 h 1284224"/>
              <a:gd name="connsiteX1219" fmla="*/ 898846 w 994719"/>
              <a:gd name="connsiteY1219" fmla="*/ 660228 h 1284224"/>
              <a:gd name="connsiteX1220" fmla="*/ 913984 w 994719"/>
              <a:gd name="connsiteY1220" fmla="*/ 661069 h 1284224"/>
              <a:gd name="connsiteX1221" fmla="*/ 913984 w 994719"/>
              <a:gd name="connsiteY1221" fmla="*/ 661910 h 1284224"/>
              <a:gd name="connsiteX1222" fmla="*/ 901369 w 994719"/>
              <a:gd name="connsiteY1222" fmla="*/ 662750 h 1284224"/>
              <a:gd name="connsiteX1223" fmla="*/ 919030 w 994719"/>
              <a:gd name="connsiteY1223" fmla="*/ 666954 h 1284224"/>
              <a:gd name="connsiteX1224" fmla="*/ 919030 w 994719"/>
              <a:gd name="connsiteY1224" fmla="*/ 667795 h 1284224"/>
              <a:gd name="connsiteX1225" fmla="*/ 905574 w 994719"/>
              <a:gd name="connsiteY1225" fmla="*/ 666113 h 1284224"/>
              <a:gd name="connsiteX1226" fmla="*/ 907256 w 994719"/>
              <a:gd name="connsiteY1226" fmla="*/ 666954 h 1284224"/>
              <a:gd name="connsiteX1227" fmla="*/ 908938 w 994719"/>
              <a:gd name="connsiteY1227" fmla="*/ 672839 h 1284224"/>
              <a:gd name="connsiteX1228" fmla="*/ 897164 w 994719"/>
              <a:gd name="connsiteY1228" fmla="*/ 666113 h 1284224"/>
              <a:gd name="connsiteX1229" fmla="*/ 896323 w 994719"/>
              <a:gd name="connsiteY1229" fmla="*/ 666113 h 1284224"/>
              <a:gd name="connsiteX1230" fmla="*/ 889595 w 994719"/>
              <a:gd name="connsiteY1230" fmla="*/ 666954 h 1284224"/>
              <a:gd name="connsiteX1231" fmla="*/ 897164 w 994719"/>
              <a:gd name="connsiteY1231" fmla="*/ 674520 h 1284224"/>
              <a:gd name="connsiteX1232" fmla="*/ 897164 w 994719"/>
              <a:gd name="connsiteY1232" fmla="*/ 675361 h 1284224"/>
              <a:gd name="connsiteX1233" fmla="*/ 881185 w 994719"/>
              <a:gd name="connsiteY1233" fmla="*/ 668635 h 1284224"/>
              <a:gd name="connsiteX1234" fmla="*/ 877821 w 994719"/>
              <a:gd name="connsiteY1234" fmla="*/ 668635 h 1284224"/>
              <a:gd name="connsiteX1235" fmla="*/ 876980 w 994719"/>
              <a:gd name="connsiteY1235" fmla="*/ 668635 h 1284224"/>
              <a:gd name="connsiteX1236" fmla="*/ 876139 w 994719"/>
              <a:gd name="connsiteY1236" fmla="*/ 668635 h 1284224"/>
              <a:gd name="connsiteX1237" fmla="*/ 887072 w 994719"/>
              <a:gd name="connsiteY1237" fmla="*/ 676202 h 1284224"/>
              <a:gd name="connsiteX1238" fmla="*/ 886231 w 994719"/>
              <a:gd name="connsiteY1238" fmla="*/ 677043 h 1284224"/>
              <a:gd name="connsiteX1239" fmla="*/ 874457 w 994719"/>
              <a:gd name="connsiteY1239" fmla="*/ 671998 h 1284224"/>
              <a:gd name="connsiteX1240" fmla="*/ 872776 w 994719"/>
              <a:gd name="connsiteY1240" fmla="*/ 671998 h 1284224"/>
              <a:gd name="connsiteX1241" fmla="*/ 873616 w 994719"/>
              <a:gd name="connsiteY1241" fmla="*/ 672839 h 1284224"/>
              <a:gd name="connsiteX1242" fmla="*/ 886231 w 994719"/>
              <a:gd name="connsiteY1242" fmla="*/ 685450 h 1284224"/>
              <a:gd name="connsiteX1243" fmla="*/ 869412 w 994719"/>
              <a:gd name="connsiteY1243" fmla="*/ 675361 h 1284224"/>
              <a:gd name="connsiteX1244" fmla="*/ 879503 w 994719"/>
              <a:gd name="connsiteY1244" fmla="*/ 684609 h 1284224"/>
              <a:gd name="connsiteX1245" fmla="*/ 878662 w 994719"/>
              <a:gd name="connsiteY1245" fmla="*/ 685450 h 1284224"/>
              <a:gd name="connsiteX1246" fmla="*/ 864365 w 994719"/>
              <a:gd name="connsiteY1246" fmla="*/ 677043 h 1284224"/>
              <a:gd name="connsiteX1247" fmla="*/ 873616 w 994719"/>
              <a:gd name="connsiteY1247" fmla="*/ 687972 h 1284224"/>
              <a:gd name="connsiteX1248" fmla="*/ 876139 w 994719"/>
              <a:gd name="connsiteY1248" fmla="*/ 695539 h 1284224"/>
              <a:gd name="connsiteX1249" fmla="*/ 875298 w 994719"/>
              <a:gd name="connsiteY1249" fmla="*/ 696379 h 1284224"/>
              <a:gd name="connsiteX1250" fmla="*/ 858479 w 994719"/>
              <a:gd name="connsiteY1250" fmla="*/ 684609 h 1284224"/>
              <a:gd name="connsiteX1251" fmla="*/ 853433 w 994719"/>
              <a:gd name="connsiteY1251" fmla="*/ 683768 h 1284224"/>
              <a:gd name="connsiteX1252" fmla="*/ 866048 w 994719"/>
              <a:gd name="connsiteY1252" fmla="*/ 704787 h 1284224"/>
              <a:gd name="connsiteX1253" fmla="*/ 855115 w 994719"/>
              <a:gd name="connsiteY1253" fmla="*/ 691335 h 1284224"/>
              <a:gd name="connsiteX1254" fmla="*/ 859320 w 994719"/>
              <a:gd name="connsiteY1254" fmla="*/ 703105 h 1284224"/>
              <a:gd name="connsiteX1255" fmla="*/ 839977 w 994719"/>
              <a:gd name="connsiteY1255" fmla="*/ 689654 h 1284224"/>
              <a:gd name="connsiteX1256" fmla="*/ 834931 w 994719"/>
              <a:gd name="connsiteY1256" fmla="*/ 687972 h 1284224"/>
              <a:gd name="connsiteX1257" fmla="*/ 852592 w 994719"/>
              <a:gd name="connsiteY1257" fmla="*/ 703946 h 1284224"/>
              <a:gd name="connsiteX1258" fmla="*/ 851751 w 994719"/>
              <a:gd name="connsiteY1258" fmla="*/ 703946 h 1284224"/>
              <a:gd name="connsiteX1259" fmla="*/ 826521 w 994719"/>
              <a:gd name="connsiteY1259" fmla="*/ 693857 h 1284224"/>
              <a:gd name="connsiteX1260" fmla="*/ 845023 w 994719"/>
              <a:gd name="connsiteY1260" fmla="*/ 709831 h 1284224"/>
              <a:gd name="connsiteX1261" fmla="*/ 845023 w 994719"/>
              <a:gd name="connsiteY1261" fmla="*/ 710672 h 1284224"/>
              <a:gd name="connsiteX1262" fmla="*/ 821475 w 994719"/>
              <a:gd name="connsiteY1262" fmla="*/ 698061 h 1284224"/>
              <a:gd name="connsiteX1263" fmla="*/ 838295 w 994719"/>
              <a:gd name="connsiteY1263" fmla="*/ 714034 h 1284224"/>
              <a:gd name="connsiteX1264" fmla="*/ 815588 w 994719"/>
              <a:gd name="connsiteY1264" fmla="*/ 702265 h 1284224"/>
              <a:gd name="connsiteX1265" fmla="*/ 826521 w 994719"/>
              <a:gd name="connsiteY1265" fmla="*/ 708990 h 1284224"/>
              <a:gd name="connsiteX1266" fmla="*/ 826521 w 994719"/>
              <a:gd name="connsiteY1266" fmla="*/ 709831 h 1284224"/>
              <a:gd name="connsiteX1267" fmla="*/ 814747 w 994719"/>
              <a:gd name="connsiteY1267" fmla="*/ 705627 h 1284224"/>
              <a:gd name="connsiteX1268" fmla="*/ 829044 w 994719"/>
              <a:gd name="connsiteY1268" fmla="*/ 720760 h 1284224"/>
              <a:gd name="connsiteX1269" fmla="*/ 829044 w 994719"/>
              <a:gd name="connsiteY1269" fmla="*/ 721601 h 1284224"/>
              <a:gd name="connsiteX1270" fmla="*/ 815588 w 994719"/>
              <a:gd name="connsiteY1270" fmla="*/ 710672 h 1284224"/>
              <a:gd name="connsiteX1271" fmla="*/ 804655 w 994719"/>
              <a:gd name="connsiteY1271" fmla="*/ 708990 h 1284224"/>
              <a:gd name="connsiteX1272" fmla="*/ 824839 w 994719"/>
              <a:gd name="connsiteY1272" fmla="*/ 724964 h 1284224"/>
              <a:gd name="connsiteX1273" fmla="*/ 823998 w 994719"/>
              <a:gd name="connsiteY1273" fmla="*/ 724964 h 1284224"/>
              <a:gd name="connsiteX1274" fmla="*/ 811383 w 994719"/>
              <a:gd name="connsiteY1274" fmla="*/ 715716 h 1284224"/>
              <a:gd name="connsiteX1275" fmla="*/ 796245 w 994719"/>
              <a:gd name="connsiteY1275" fmla="*/ 714875 h 1284224"/>
              <a:gd name="connsiteX1276" fmla="*/ 795404 w 994719"/>
              <a:gd name="connsiteY1276" fmla="*/ 714875 h 1284224"/>
              <a:gd name="connsiteX1277" fmla="*/ 812224 w 994719"/>
              <a:gd name="connsiteY1277" fmla="*/ 723282 h 1284224"/>
              <a:gd name="connsiteX1278" fmla="*/ 803814 w 994719"/>
              <a:gd name="connsiteY1278" fmla="*/ 719920 h 1284224"/>
              <a:gd name="connsiteX1279" fmla="*/ 803814 w 994719"/>
              <a:gd name="connsiteY1279" fmla="*/ 720760 h 1284224"/>
              <a:gd name="connsiteX1280" fmla="*/ 800450 w 994719"/>
              <a:gd name="connsiteY1280" fmla="*/ 719920 h 1284224"/>
              <a:gd name="connsiteX1281" fmla="*/ 797927 w 994719"/>
              <a:gd name="connsiteY1281" fmla="*/ 719079 h 1284224"/>
              <a:gd name="connsiteX1282" fmla="*/ 781948 w 994719"/>
              <a:gd name="connsiteY1282" fmla="*/ 721601 h 1284224"/>
              <a:gd name="connsiteX1283" fmla="*/ 802973 w 994719"/>
              <a:gd name="connsiteY1283" fmla="*/ 728327 h 1284224"/>
              <a:gd name="connsiteX1284" fmla="*/ 778584 w 994719"/>
              <a:gd name="connsiteY1284" fmla="*/ 726645 h 1284224"/>
              <a:gd name="connsiteX1285" fmla="*/ 771015 w 994719"/>
              <a:gd name="connsiteY1285" fmla="*/ 728327 h 1284224"/>
              <a:gd name="connsiteX1286" fmla="*/ 783630 w 994719"/>
              <a:gd name="connsiteY1286" fmla="*/ 729167 h 1284224"/>
              <a:gd name="connsiteX1287" fmla="*/ 832408 w 994719"/>
              <a:gd name="connsiteY1287" fmla="*/ 734212 h 1284224"/>
              <a:gd name="connsiteX1288" fmla="*/ 854273 w 994719"/>
              <a:gd name="connsiteY1288" fmla="*/ 739256 h 1284224"/>
              <a:gd name="connsiteX1289" fmla="*/ 878662 w 994719"/>
              <a:gd name="connsiteY1289" fmla="*/ 742619 h 1284224"/>
              <a:gd name="connsiteX1290" fmla="*/ 913984 w 994719"/>
              <a:gd name="connsiteY1290" fmla="*/ 756912 h 1284224"/>
              <a:gd name="connsiteX1291" fmla="*/ 909779 w 994719"/>
              <a:gd name="connsiteY1291" fmla="*/ 757752 h 1284224"/>
              <a:gd name="connsiteX1292" fmla="*/ 921553 w 994719"/>
              <a:gd name="connsiteY1292" fmla="*/ 758593 h 1284224"/>
              <a:gd name="connsiteX1293" fmla="*/ 922394 w 994719"/>
              <a:gd name="connsiteY1293" fmla="*/ 758593 h 1284224"/>
              <a:gd name="connsiteX1294" fmla="*/ 917348 w 994719"/>
              <a:gd name="connsiteY1294" fmla="*/ 761115 h 1284224"/>
              <a:gd name="connsiteX1295" fmla="*/ 933327 w 994719"/>
              <a:gd name="connsiteY1295" fmla="*/ 764478 h 1284224"/>
              <a:gd name="connsiteX1296" fmla="*/ 933327 w 994719"/>
              <a:gd name="connsiteY1296" fmla="*/ 765318 h 1284224"/>
              <a:gd name="connsiteX1297" fmla="*/ 924917 w 994719"/>
              <a:gd name="connsiteY1297" fmla="*/ 766999 h 1284224"/>
              <a:gd name="connsiteX1298" fmla="*/ 939214 w 994719"/>
              <a:gd name="connsiteY1298" fmla="*/ 775407 h 1284224"/>
              <a:gd name="connsiteX1299" fmla="*/ 939214 w 994719"/>
              <a:gd name="connsiteY1299" fmla="*/ 776247 h 1284224"/>
              <a:gd name="connsiteX1300" fmla="*/ 932486 w 994719"/>
              <a:gd name="connsiteY1300" fmla="*/ 774566 h 1284224"/>
              <a:gd name="connsiteX1301" fmla="*/ 935009 w 994719"/>
              <a:gd name="connsiteY1301" fmla="*/ 776247 h 1284224"/>
              <a:gd name="connsiteX1302" fmla="*/ 946783 w 994719"/>
              <a:gd name="connsiteY1302" fmla="*/ 777088 h 1284224"/>
              <a:gd name="connsiteX1303" fmla="*/ 941737 w 994719"/>
              <a:gd name="connsiteY1303" fmla="*/ 779610 h 1284224"/>
              <a:gd name="connsiteX1304" fmla="*/ 958557 w 994719"/>
              <a:gd name="connsiteY1304" fmla="*/ 782133 h 1284224"/>
              <a:gd name="connsiteX1305" fmla="*/ 941737 w 994719"/>
              <a:gd name="connsiteY1305" fmla="*/ 783814 h 1284224"/>
              <a:gd name="connsiteX1306" fmla="*/ 959397 w 994719"/>
              <a:gd name="connsiteY1306" fmla="*/ 786336 h 1284224"/>
              <a:gd name="connsiteX1307" fmla="*/ 952670 w 994719"/>
              <a:gd name="connsiteY1307" fmla="*/ 789699 h 1284224"/>
              <a:gd name="connsiteX1308" fmla="*/ 961080 w 994719"/>
              <a:gd name="connsiteY1308" fmla="*/ 791381 h 1284224"/>
              <a:gd name="connsiteX1309" fmla="*/ 961080 w 994719"/>
              <a:gd name="connsiteY1309" fmla="*/ 792221 h 1284224"/>
              <a:gd name="connsiteX1310" fmla="*/ 955193 w 994719"/>
              <a:gd name="connsiteY1310" fmla="*/ 793062 h 1284224"/>
              <a:gd name="connsiteX1311" fmla="*/ 967807 w 994719"/>
              <a:gd name="connsiteY1311" fmla="*/ 791381 h 1284224"/>
              <a:gd name="connsiteX1312" fmla="*/ 967807 w 994719"/>
              <a:gd name="connsiteY1312" fmla="*/ 792221 h 1284224"/>
              <a:gd name="connsiteX1313" fmla="*/ 961921 w 994719"/>
              <a:gd name="connsiteY1313" fmla="*/ 795584 h 1284224"/>
              <a:gd name="connsiteX1314" fmla="*/ 972012 w 994719"/>
              <a:gd name="connsiteY1314" fmla="*/ 798947 h 1284224"/>
              <a:gd name="connsiteX1315" fmla="*/ 963602 w 994719"/>
              <a:gd name="connsiteY1315" fmla="*/ 799788 h 1284224"/>
              <a:gd name="connsiteX1316" fmla="*/ 976217 w 994719"/>
              <a:gd name="connsiteY1316" fmla="*/ 800629 h 1284224"/>
              <a:gd name="connsiteX1317" fmla="*/ 976217 w 994719"/>
              <a:gd name="connsiteY1317" fmla="*/ 801469 h 1284224"/>
              <a:gd name="connsiteX1318" fmla="*/ 972012 w 994719"/>
              <a:gd name="connsiteY1318" fmla="*/ 803151 h 1284224"/>
              <a:gd name="connsiteX1319" fmla="*/ 985468 w 994719"/>
              <a:gd name="connsiteY1319" fmla="*/ 802310 h 1284224"/>
              <a:gd name="connsiteX1320" fmla="*/ 986309 w 994719"/>
              <a:gd name="connsiteY1320" fmla="*/ 802310 h 1284224"/>
              <a:gd name="connsiteX1321" fmla="*/ 977058 w 994719"/>
              <a:gd name="connsiteY1321" fmla="*/ 808195 h 1284224"/>
              <a:gd name="connsiteX1322" fmla="*/ 984627 w 994719"/>
              <a:gd name="connsiteY1322" fmla="*/ 809877 h 1284224"/>
              <a:gd name="connsiteX1323" fmla="*/ 984627 w 994719"/>
              <a:gd name="connsiteY1323" fmla="*/ 810717 h 1284224"/>
              <a:gd name="connsiteX1324" fmla="*/ 980422 w 994719"/>
              <a:gd name="connsiteY1324" fmla="*/ 811558 h 1284224"/>
              <a:gd name="connsiteX1325" fmla="*/ 994719 w 994719"/>
              <a:gd name="connsiteY1325" fmla="*/ 812399 h 1284224"/>
              <a:gd name="connsiteX1326" fmla="*/ 982945 w 994719"/>
              <a:gd name="connsiteY1326" fmla="*/ 814921 h 1284224"/>
              <a:gd name="connsiteX1327" fmla="*/ 988832 w 994719"/>
              <a:gd name="connsiteY1327" fmla="*/ 817443 h 1284224"/>
              <a:gd name="connsiteX1328" fmla="*/ 988832 w 994719"/>
              <a:gd name="connsiteY1328" fmla="*/ 818284 h 1284224"/>
              <a:gd name="connsiteX1329" fmla="*/ 982104 w 994719"/>
              <a:gd name="connsiteY1329" fmla="*/ 817443 h 1284224"/>
              <a:gd name="connsiteX1330" fmla="*/ 986309 w 994719"/>
              <a:gd name="connsiteY1330" fmla="*/ 822487 h 1284224"/>
              <a:gd name="connsiteX1331" fmla="*/ 975376 w 994719"/>
              <a:gd name="connsiteY1331" fmla="*/ 816602 h 1284224"/>
              <a:gd name="connsiteX1332" fmla="*/ 976217 w 994719"/>
              <a:gd name="connsiteY1332" fmla="*/ 818284 h 1284224"/>
              <a:gd name="connsiteX1333" fmla="*/ 969489 w 994719"/>
              <a:gd name="connsiteY1333" fmla="*/ 814080 h 1284224"/>
              <a:gd name="connsiteX1334" fmla="*/ 974535 w 994719"/>
              <a:gd name="connsiteY1334" fmla="*/ 820806 h 1284224"/>
              <a:gd name="connsiteX1335" fmla="*/ 974535 w 994719"/>
              <a:gd name="connsiteY1335" fmla="*/ 821647 h 1284224"/>
              <a:gd name="connsiteX1336" fmla="*/ 969489 w 994719"/>
              <a:gd name="connsiteY1336" fmla="*/ 818284 h 1284224"/>
              <a:gd name="connsiteX1337" fmla="*/ 971171 w 994719"/>
              <a:gd name="connsiteY1337" fmla="*/ 821647 h 1284224"/>
              <a:gd name="connsiteX1338" fmla="*/ 971171 w 994719"/>
              <a:gd name="connsiteY1338" fmla="*/ 822487 h 1284224"/>
              <a:gd name="connsiteX1339" fmla="*/ 960239 w 994719"/>
              <a:gd name="connsiteY1339" fmla="*/ 811558 h 1284224"/>
              <a:gd name="connsiteX1340" fmla="*/ 959397 w 994719"/>
              <a:gd name="connsiteY1340" fmla="*/ 810717 h 1284224"/>
              <a:gd name="connsiteX1341" fmla="*/ 963602 w 994719"/>
              <a:gd name="connsiteY1341" fmla="*/ 823328 h 1284224"/>
              <a:gd name="connsiteX1342" fmla="*/ 962761 w 994719"/>
              <a:gd name="connsiteY1342" fmla="*/ 823328 h 1284224"/>
              <a:gd name="connsiteX1343" fmla="*/ 955193 w 994719"/>
              <a:gd name="connsiteY1343" fmla="*/ 810717 h 1284224"/>
              <a:gd name="connsiteX1344" fmla="*/ 951829 w 994719"/>
              <a:gd name="connsiteY1344" fmla="*/ 803992 h 1284224"/>
              <a:gd name="connsiteX1345" fmla="*/ 953511 w 994719"/>
              <a:gd name="connsiteY1345" fmla="*/ 823328 h 1284224"/>
              <a:gd name="connsiteX1346" fmla="*/ 953511 w 994719"/>
              <a:gd name="connsiteY1346" fmla="*/ 824169 h 1284224"/>
              <a:gd name="connsiteX1347" fmla="*/ 946783 w 994719"/>
              <a:gd name="connsiteY1347" fmla="*/ 805673 h 1284224"/>
              <a:gd name="connsiteX1348" fmla="*/ 945101 w 994719"/>
              <a:gd name="connsiteY1348" fmla="*/ 800629 h 1284224"/>
              <a:gd name="connsiteX1349" fmla="*/ 947624 w 994719"/>
              <a:gd name="connsiteY1349" fmla="*/ 818284 h 1284224"/>
              <a:gd name="connsiteX1350" fmla="*/ 946783 w 994719"/>
              <a:gd name="connsiteY1350" fmla="*/ 819125 h 1284224"/>
              <a:gd name="connsiteX1351" fmla="*/ 941737 w 994719"/>
              <a:gd name="connsiteY1351" fmla="*/ 806514 h 1284224"/>
              <a:gd name="connsiteX1352" fmla="*/ 942578 w 994719"/>
              <a:gd name="connsiteY1352" fmla="*/ 824169 h 1284224"/>
              <a:gd name="connsiteX1353" fmla="*/ 941737 w 994719"/>
              <a:gd name="connsiteY1353" fmla="*/ 824169 h 1284224"/>
              <a:gd name="connsiteX1354" fmla="*/ 934168 w 994719"/>
              <a:gd name="connsiteY1354" fmla="*/ 809036 h 1284224"/>
              <a:gd name="connsiteX1355" fmla="*/ 933327 w 994719"/>
              <a:gd name="connsiteY1355" fmla="*/ 804832 h 1284224"/>
              <a:gd name="connsiteX1356" fmla="*/ 936691 w 994719"/>
              <a:gd name="connsiteY1356" fmla="*/ 823328 h 1284224"/>
              <a:gd name="connsiteX1357" fmla="*/ 935850 w 994719"/>
              <a:gd name="connsiteY1357" fmla="*/ 824169 h 1284224"/>
              <a:gd name="connsiteX1358" fmla="*/ 929963 w 994719"/>
              <a:gd name="connsiteY1358" fmla="*/ 811558 h 1284224"/>
              <a:gd name="connsiteX1359" fmla="*/ 930804 w 994719"/>
              <a:gd name="connsiteY1359" fmla="*/ 828372 h 1284224"/>
              <a:gd name="connsiteX1360" fmla="*/ 929963 w 994719"/>
              <a:gd name="connsiteY1360" fmla="*/ 828372 h 1284224"/>
              <a:gd name="connsiteX1361" fmla="*/ 924917 w 994719"/>
              <a:gd name="connsiteY1361" fmla="*/ 803151 h 1284224"/>
              <a:gd name="connsiteX1362" fmla="*/ 925758 w 994719"/>
              <a:gd name="connsiteY1362" fmla="*/ 825010 h 1284224"/>
              <a:gd name="connsiteX1363" fmla="*/ 924917 w 994719"/>
              <a:gd name="connsiteY1363" fmla="*/ 825010 h 1284224"/>
              <a:gd name="connsiteX1364" fmla="*/ 919871 w 994719"/>
              <a:gd name="connsiteY1364" fmla="*/ 804832 h 1284224"/>
              <a:gd name="connsiteX1365" fmla="*/ 920712 w 994719"/>
              <a:gd name="connsiteY1365" fmla="*/ 831735 h 1284224"/>
              <a:gd name="connsiteX1366" fmla="*/ 914825 w 994719"/>
              <a:gd name="connsiteY1366" fmla="*/ 801469 h 1284224"/>
              <a:gd name="connsiteX1367" fmla="*/ 914825 w 994719"/>
              <a:gd name="connsiteY1367" fmla="*/ 794744 h 1284224"/>
              <a:gd name="connsiteX1368" fmla="*/ 913984 w 994719"/>
              <a:gd name="connsiteY1368" fmla="*/ 804832 h 1284224"/>
              <a:gd name="connsiteX1369" fmla="*/ 915666 w 994719"/>
              <a:gd name="connsiteY1369" fmla="*/ 831735 h 1284224"/>
              <a:gd name="connsiteX1370" fmla="*/ 908938 w 994719"/>
              <a:gd name="connsiteY1370" fmla="*/ 809877 h 1284224"/>
              <a:gd name="connsiteX1371" fmla="*/ 908938 w 994719"/>
              <a:gd name="connsiteY1371" fmla="*/ 787177 h 1284224"/>
              <a:gd name="connsiteX1372" fmla="*/ 907256 w 994719"/>
              <a:gd name="connsiteY1372" fmla="*/ 798947 h 1284224"/>
              <a:gd name="connsiteX1373" fmla="*/ 907256 w 994719"/>
              <a:gd name="connsiteY1373" fmla="*/ 830054 h 1284224"/>
              <a:gd name="connsiteX1374" fmla="*/ 906415 w 994719"/>
              <a:gd name="connsiteY1374" fmla="*/ 830054 h 1284224"/>
              <a:gd name="connsiteX1375" fmla="*/ 903892 w 994719"/>
              <a:gd name="connsiteY1375" fmla="*/ 820806 h 1284224"/>
              <a:gd name="connsiteX1376" fmla="*/ 903892 w 994719"/>
              <a:gd name="connsiteY1376" fmla="*/ 821647 h 1284224"/>
              <a:gd name="connsiteX1377" fmla="*/ 903051 w 994719"/>
              <a:gd name="connsiteY1377" fmla="*/ 817443 h 1284224"/>
              <a:gd name="connsiteX1378" fmla="*/ 903051 w 994719"/>
              <a:gd name="connsiteY1378" fmla="*/ 814080 h 1284224"/>
              <a:gd name="connsiteX1379" fmla="*/ 900528 w 994719"/>
              <a:gd name="connsiteY1379" fmla="*/ 792221 h 1284224"/>
              <a:gd name="connsiteX1380" fmla="*/ 900528 w 994719"/>
              <a:gd name="connsiteY1380" fmla="*/ 793903 h 1284224"/>
              <a:gd name="connsiteX1381" fmla="*/ 899687 w 994719"/>
              <a:gd name="connsiteY1381" fmla="*/ 809036 h 1284224"/>
              <a:gd name="connsiteX1382" fmla="*/ 900528 w 994719"/>
              <a:gd name="connsiteY1382" fmla="*/ 825850 h 1284224"/>
              <a:gd name="connsiteX1383" fmla="*/ 895482 w 994719"/>
              <a:gd name="connsiteY1383" fmla="*/ 807354 h 1284224"/>
              <a:gd name="connsiteX1384" fmla="*/ 893800 w 994719"/>
              <a:gd name="connsiteY1384" fmla="*/ 799788 h 1284224"/>
              <a:gd name="connsiteX1385" fmla="*/ 894641 w 994719"/>
              <a:gd name="connsiteY1385" fmla="*/ 821647 h 1284224"/>
              <a:gd name="connsiteX1386" fmla="*/ 894641 w 994719"/>
              <a:gd name="connsiteY1386" fmla="*/ 822487 h 1284224"/>
              <a:gd name="connsiteX1387" fmla="*/ 889595 w 994719"/>
              <a:gd name="connsiteY1387" fmla="*/ 786336 h 1284224"/>
              <a:gd name="connsiteX1388" fmla="*/ 889595 w 994719"/>
              <a:gd name="connsiteY1388" fmla="*/ 816602 h 1284224"/>
              <a:gd name="connsiteX1389" fmla="*/ 888754 w 994719"/>
              <a:gd name="connsiteY1389" fmla="*/ 816602 h 1284224"/>
              <a:gd name="connsiteX1390" fmla="*/ 884549 w 994719"/>
              <a:gd name="connsiteY1390" fmla="*/ 782133 h 1284224"/>
              <a:gd name="connsiteX1391" fmla="*/ 884549 w 994719"/>
              <a:gd name="connsiteY1391" fmla="*/ 777088 h 1284224"/>
              <a:gd name="connsiteX1392" fmla="*/ 883708 w 994719"/>
              <a:gd name="connsiteY1392" fmla="*/ 811558 h 1284224"/>
              <a:gd name="connsiteX1393" fmla="*/ 882867 w 994719"/>
              <a:gd name="connsiteY1393" fmla="*/ 811558 h 1284224"/>
              <a:gd name="connsiteX1394" fmla="*/ 878662 w 994719"/>
              <a:gd name="connsiteY1394" fmla="*/ 787177 h 1284224"/>
              <a:gd name="connsiteX1395" fmla="*/ 878662 w 994719"/>
              <a:gd name="connsiteY1395" fmla="*/ 809036 h 1284224"/>
              <a:gd name="connsiteX1396" fmla="*/ 877821 w 994719"/>
              <a:gd name="connsiteY1396" fmla="*/ 809036 h 1284224"/>
              <a:gd name="connsiteX1397" fmla="*/ 875298 w 994719"/>
              <a:gd name="connsiteY1397" fmla="*/ 797266 h 1284224"/>
              <a:gd name="connsiteX1398" fmla="*/ 871934 w 994719"/>
              <a:gd name="connsiteY1398" fmla="*/ 777088 h 1284224"/>
              <a:gd name="connsiteX1399" fmla="*/ 871934 w 994719"/>
              <a:gd name="connsiteY1399" fmla="*/ 798947 h 1284224"/>
              <a:gd name="connsiteX1400" fmla="*/ 871093 w 994719"/>
              <a:gd name="connsiteY1400" fmla="*/ 798947 h 1284224"/>
              <a:gd name="connsiteX1401" fmla="*/ 867729 w 994719"/>
              <a:gd name="connsiteY1401" fmla="*/ 777929 h 1284224"/>
              <a:gd name="connsiteX1402" fmla="*/ 866889 w 994719"/>
              <a:gd name="connsiteY1402" fmla="*/ 769522 h 1284224"/>
              <a:gd name="connsiteX1403" fmla="*/ 868570 w 994719"/>
              <a:gd name="connsiteY1403" fmla="*/ 805673 h 1284224"/>
              <a:gd name="connsiteX1404" fmla="*/ 867729 w 994719"/>
              <a:gd name="connsiteY1404" fmla="*/ 805673 h 1284224"/>
              <a:gd name="connsiteX1405" fmla="*/ 861002 w 994719"/>
              <a:gd name="connsiteY1405" fmla="*/ 782973 h 1284224"/>
              <a:gd name="connsiteX1406" fmla="*/ 862684 w 994719"/>
              <a:gd name="connsiteY1406" fmla="*/ 803992 h 1284224"/>
              <a:gd name="connsiteX1407" fmla="*/ 861843 w 994719"/>
              <a:gd name="connsiteY1407" fmla="*/ 803992 h 1284224"/>
              <a:gd name="connsiteX1408" fmla="*/ 855956 w 994719"/>
              <a:gd name="connsiteY1408" fmla="*/ 774566 h 1284224"/>
              <a:gd name="connsiteX1409" fmla="*/ 855115 w 994719"/>
              <a:gd name="connsiteY1409" fmla="*/ 793062 h 1284224"/>
              <a:gd name="connsiteX1410" fmla="*/ 850910 w 994719"/>
              <a:gd name="connsiteY1410" fmla="*/ 767840 h 1284224"/>
              <a:gd name="connsiteX1411" fmla="*/ 851751 w 994719"/>
              <a:gd name="connsiteY1411" fmla="*/ 760274 h 1284224"/>
              <a:gd name="connsiteX1412" fmla="*/ 850910 w 994719"/>
              <a:gd name="connsiteY1412" fmla="*/ 762797 h 1284224"/>
              <a:gd name="connsiteX1413" fmla="*/ 848387 w 994719"/>
              <a:gd name="connsiteY1413" fmla="*/ 789699 h 1284224"/>
              <a:gd name="connsiteX1414" fmla="*/ 847546 w 994719"/>
              <a:gd name="connsiteY1414" fmla="*/ 789699 h 1284224"/>
              <a:gd name="connsiteX1415" fmla="*/ 845023 w 994719"/>
              <a:gd name="connsiteY1415" fmla="*/ 773725 h 1284224"/>
              <a:gd name="connsiteX1416" fmla="*/ 844182 w 994719"/>
              <a:gd name="connsiteY1416" fmla="*/ 788018 h 1284224"/>
              <a:gd name="connsiteX1417" fmla="*/ 839977 w 994719"/>
              <a:gd name="connsiteY1417" fmla="*/ 768681 h 1284224"/>
              <a:gd name="connsiteX1418" fmla="*/ 839136 w 994719"/>
              <a:gd name="connsiteY1418" fmla="*/ 772885 h 1284224"/>
              <a:gd name="connsiteX1419" fmla="*/ 838295 w 994719"/>
              <a:gd name="connsiteY1419" fmla="*/ 780451 h 1284224"/>
              <a:gd name="connsiteX1420" fmla="*/ 837454 w 994719"/>
              <a:gd name="connsiteY1420" fmla="*/ 780451 h 1284224"/>
              <a:gd name="connsiteX1421" fmla="*/ 833249 w 994719"/>
              <a:gd name="connsiteY1421" fmla="*/ 756071 h 1284224"/>
              <a:gd name="connsiteX1422" fmla="*/ 831567 w 994719"/>
              <a:gd name="connsiteY1422" fmla="*/ 767840 h 1284224"/>
              <a:gd name="connsiteX1423" fmla="*/ 830726 w 994719"/>
              <a:gd name="connsiteY1423" fmla="*/ 767840 h 1284224"/>
              <a:gd name="connsiteX1424" fmla="*/ 829044 w 994719"/>
              <a:gd name="connsiteY1424" fmla="*/ 760274 h 1284224"/>
              <a:gd name="connsiteX1425" fmla="*/ 827362 w 994719"/>
              <a:gd name="connsiteY1425" fmla="*/ 771203 h 1284224"/>
              <a:gd name="connsiteX1426" fmla="*/ 826521 w 994719"/>
              <a:gd name="connsiteY1426" fmla="*/ 771203 h 1284224"/>
              <a:gd name="connsiteX1427" fmla="*/ 824839 w 994719"/>
              <a:gd name="connsiteY1427" fmla="*/ 756912 h 1284224"/>
              <a:gd name="connsiteX1428" fmla="*/ 822316 w 994719"/>
              <a:gd name="connsiteY1428" fmla="*/ 751867 h 1284224"/>
              <a:gd name="connsiteX1429" fmla="*/ 822316 w 994719"/>
              <a:gd name="connsiteY1429" fmla="*/ 762797 h 1284224"/>
              <a:gd name="connsiteX1430" fmla="*/ 821475 w 994719"/>
              <a:gd name="connsiteY1430" fmla="*/ 762797 h 1284224"/>
              <a:gd name="connsiteX1431" fmla="*/ 816429 w 994719"/>
              <a:gd name="connsiteY1431" fmla="*/ 751867 h 1284224"/>
              <a:gd name="connsiteX1432" fmla="*/ 817270 w 994719"/>
              <a:gd name="connsiteY1432" fmla="*/ 763637 h 1284224"/>
              <a:gd name="connsiteX1433" fmla="*/ 816429 w 994719"/>
              <a:gd name="connsiteY1433" fmla="*/ 763637 h 1284224"/>
              <a:gd name="connsiteX1434" fmla="*/ 810542 w 994719"/>
              <a:gd name="connsiteY1434" fmla="*/ 748504 h 1284224"/>
              <a:gd name="connsiteX1435" fmla="*/ 812224 w 994719"/>
              <a:gd name="connsiteY1435" fmla="*/ 766159 h 1284224"/>
              <a:gd name="connsiteX1436" fmla="*/ 811383 w 994719"/>
              <a:gd name="connsiteY1436" fmla="*/ 766159 h 1284224"/>
              <a:gd name="connsiteX1437" fmla="*/ 804655 w 994719"/>
              <a:gd name="connsiteY1437" fmla="*/ 747664 h 1284224"/>
              <a:gd name="connsiteX1438" fmla="*/ 805496 w 994719"/>
              <a:gd name="connsiteY1438" fmla="*/ 758593 h 1284224"/>
              <a:gd name="connsiteX1439" fmla="*/ 804655 w 994719"/>
              <a:gd name="connsiteY1439" fmla="*/ 758593 h 1284224"/>
              <a:gd name="connsiteX1440" fmla="*/ 801291 w 994719"/>
              <a:gd name="connsiteY1440" fmla="*/ 749345 h 1284224"/>
              <a:gd name="connsiteX1441" fmla="*/ 792881 w 994719"/>
              <a:gd name="connsiteY1441" fmla="*/ 742619 h 1284224"/>
              <a:gd name="connsiteX1442" fmla="*/ 797927 w 994719"/>
              <a:gd name="connsiteY1442" fmla="*/ 753549 h 1284224"/>
              <a:gd name="connsiteX1443" fmla="*/ 797086 w 994719"/>
              <a:gd name="connsiteY1443" fmla="*/ 753549 h 1284224"/>
              <a:gd name="connsiteX1444" fmla="*/ 795404 w 994719"/>
              <a:gd name="connsiteY1444" fmla="*/ 749345 h 1284224"/>
              <a:gd name="connsiteX1445" fmla="*/ 796245 w 994719"/>
              <a:gd name="connsiteY1445" fmla="*/ 759434 h 1284224"/>
              <a:gd name="connsiteX1446" fmla="*/ 788676 w 994719"/>
              <a:gd name="connsiteY1446" fmla="*/ 745141 h 1284224"/>
              <a:gd name="connsiteX1447" fmla="*/ 786153 w 994719"/>
              <a:gd name="connsiteY1447" fmla="*/ 744301 h 1284224"/>
              <a:gd name="connsiteX1448" fmla="*/ 786994 w 994719"/>
              <a:gd name="connsiteY1448" fmla="*/ 745982 h 1284224"/>
              <a:gd name="connsiteX1449" fmla="*/ 789517 w 994719"/>
              <a:gd name="connsiteY1449" fmla="*/ 753549 h 1284224"/>
              <a:gd name="connsiteX1450" fmla="*/ 788676 w 994719"/>
              <a:gd name="connsiteY1450" fmla="*/ 753549 h 1284224"/>
              <a:gd name="connsiteX1451" fmla="*/ 785312 w 994719"/>
              <a:gd name="connsiteY1451" fmla="*/ 749345 h 1284224"/>
              <a:gd name="connsiteX1452" fmla="*/ 786153 w 994719"/>
              <a:gd name="connsiteY1452" fmla="*/ 756912 h 1284224"/>
              <a:gd name="connsiteX1453" fmla="*/ 785312 w 994719"/>
              <a:gd name="connsiteY1453" fmla="*/ 756912 h 1284224"/>
              <a:gd name="connsiteX1454" fmla="*/ 778584 w 994719"/>
              <a:gd name="connsiteY1454" fmla="*/ 745141 h 1284224"/>
              <a:gd name="connsiteX1455" fmla="*/ 779425 w 994719"/>
              <a:gd name="connsiteY1455" fmla="*/ 748504 h 1284224"/>
              <a:gd name="connsiteX1456" fmla="*/ 777743 w 994719"/>
              <a:gd name="connsiteY1456" fmla="*/ 749345 h 1284224"/>
              <a:gd name="connsiteX1457" fmla="*/ 774379 w 994719"/>
              <a:gd name="connsiteY1457" fmla="*/ 746823 h 1284224"/>
              <a:gd name="connsiteX1458" fmla="*/ 776004 w 994719"/>
              <a:gd name="connsiteY1458" fmla="*/ 753319 h 1284224"/>
              <a:gd name="connsiteX1459" fmla="*/ 774832 w 994719"/>
              <a:gd name="connsiteY1459" fmla="*/ 752757 h 1284224"/>
              <a:gd name="connsiteX1460" fmla="*/ 772382 w 994719"/>
              <a:gd name="connsiteY1460" fmla="*/ 747769 h 1284224"/>
              <a:gd name="connsiteX1461" fmla="*/ 767652 w 994719"/>
              <a:gd name="connsiteY1461" fmla="*/ 742619 h 1284224"/>
              <a:gd name="connsiteX1462" fmla="*/ 762605 w 994719"/>
              <a:gd name="connsiteY1462" fmla="*/ 741778 h 1284224"/>
              <a:gd name="connsiteX1463" fmla="*/ 763446 w 994719"/>
              <a:gd name="connsiteY1463" fmla="*/ 742619 h 1284224"/>
              <a:gd name="connsiteX1464" fmla="*/ 763446 w 994719"/>
              <a:gd name="connsiteY1464" fmla="*/ 743460 h 1284224"/>
              <a:gd name="connsiteX1465" fmla="*/ 770174 w 994719"/>
              <a:gd name="connsiteY1465" fmla="*/ 748504 h 1284224"/>
              <a:gd name="connsiteX1466" fmla="*/ 770174 w 994719"/>
              <a:gd name="connsiteY1466" fmla="*/ 749345 h 1284224"/>
              <a:gd name="connsiteX1467" fmla="*/ 765969 w 994719"/>
              <a:gd name="connsiteY1467" fmla="*/ 748504 h 1284224"/>
              <a:gd name="connsiteX1468" fmla="*/ 774832 w 994719"/>
              <a:gd name="connsiteY1468" fmla="*/ 752757 h 1284224"/>
              <a:gd name="connsiteX1469" fmla="*/ 775220 w 994719"/>
              <a:gd name="connsiteY1469" fmla="*/ 753549 h 1284224"/>
              <a:gd name="connsiteX1470" fmla="*/ 776061 w 994719"/>
              <a:gd name="connsiteY1470" fmla="*/ 753549 h 1284224"/>
              <a:gd name="connsiteX1471" fmla="*/ 776004 w 994719"/>
              <a:gd name="connsiteY1471" fmla="*/ 753319 h 1284224"/>
              <a:gd name="connsiteX1472" fmla="*/ 786994 w 994719"/>
              <a:gd name="connsiteY1472" fmla="*/ 758593 h 1284224"/>
              <a:gd name="connsiteX1473" fmla="*/ 786994 w 994719"/>
              <a:gd name="connsiteY1473" fmla="*/ 759434 h 1284224"/>
              <a:gd name="connsiteX1474" fmla="*/ 784471 w 994719"/>
              <a:gd name="connsiteY1474" fmla="*/ 759434 h 1284224"/>
              <a:gd name="connsiteX1475" fmla="*/ 795404 w 994719"/>
              <a:gd name="connsiteY1475" fmla="*/ 760274 h 1284224"/>
              <a:gd name="connsiteX1476" fmla="*/ 795404 w 994719"/>
              <a:gd name="connsiteY1476" fmla="*/ 761115 h 1284224"/>
              <a:gd name="connsiteX1477" fmla="*/ 789517 w 994719"/>
              <a:gd name="connsiteY1477" fmla="*/ 762797 h 1284224"/>
              <a:gd name="connsiteX1478" fmla="*/ 801291 w 994719"/>
              <a:gd name="connsiteY1478" fmla="*/ 762797 h 1284224"/>
              <a:gd name="connsiteX1479" fmla="*/ 801291 w 994719"/>
              <a:gd name="connsiteY1479" fmla="*/ 763637 h 1284224"/>
              <a:gd name="connsiteX1480" fmla="*/ 796245 w 994719"/>
              <a:gd name="connsiteY1480" fmla="*/ 766999 h 1284224"/>
              <a:gd name="connsiteX1481" fmla="*/ 797086 w 994719"/>
              <a:gd name="connsiteY1481" fmla="*/ 766999 h 1284224"/>
              <a:gd name="connsiteX1482" fmla="*/ 808860 w 994719"/>
              <a:gd name="connsiteY1482" fmla="*/ 766999 h 1284224"/>
              <a:gd name="connsiteX1483" fmla="*/ 809701 w 994719"/>
              <a:gd name="connsiteY1483" fmla="*/ 766999 h 1284224"/>
              <a:gd name="connsiteX1484" fmla="*/ 801291 w 994719"/>
              <a:gd name="connsiteY1484" fmla="*/ 771203 h 1284224"/>
              <a:gd name="connsiteX1485" fmla="*/ 815588 w 994719"/>
              <a:gd name="connsiteY1485" fmla="*/ 772044 h 1284224"/>
              <a:gd name="connsiteX1486" fmla="*/ 816429 w 994719"/>
              <a:gd name="connsiteY1486" fmla="*/ 772044 h 1284224"/>
              <a:gd name="connsiteX1487" fmla="*/ 805496 w 994719"/>
              <a:gd name="connsiteY1487" fmla="*/ 777088 h 1284224"/>
              <a:gd name="connsiteX1488" fmla="*/ 820634 w 994719"/>
              <a:gd name="connsiteY1488" fmla="*/ 780451 h 1284224"/>
              <a:gd name="connsiteX1489" fmla="*/ 820634 w 994719"/>
              <a:gd name="connsiteY1489" fmla="*/ 781292 h 1284224"/>
              <a:gd name="connsiteX1490" fmla="*/ 806337 w 994719"/>
              <a:gd name="connsiteY1490" fmla="*/ 781292 h 1284224"/>
              <a:gd name="connsiteX1491" fmla="*/ 808019 w 994719"/>
              <a:gd name="connsiteY1491" fmla="*/ 782973 h 1284224"/>
              <a:gd name="connsiteX1492" fmla="*/ 810542 w 994719"/>
              <a:gd name="connsiteY1492" fmla="*/ 783814 h 1284224"/>
              <a:gd name="connsiteX1493" fmla="*/ 826521 w 994719"/>
              <a:gd name="connsiteY1493" fmla="*/ 780451 h 1284224"/>
              <a:gd name="connsiteX1494" fmla="*/ 826521 w 994719"/>
              <a:gd name="connsiteY1494" fmla="*/ 781292 h 1284224"/>
              <a:gd name="connsiteX1495" fmla="*/ 813906 w 994719"/>
              <a:gd name="connsiteY1495" fmla="*/ 788859 h 1284224"/>
              <a:gd name="connsiteX1496" fmla="*/ 834090 w 994719"/>
              <a:gd name="connsiteY1496" fmla="*/ 788859 h 1284224"/>
              <a:gd name="connsiteX1497" fmla="*/ 823998 w 994719"/>
              <a:gd name="connsiteY1497" fmla="*/ 794744 h 1284224"/>
              <a:gd name="connsiteX1498" fmla="*/ 843341 w 994719"/>
              <a:gd name="connsiteY1498" fmla="*/ 798106 h 1284224"/>
              <a:gd name="connsiteX1499" fmla="*/ 843341 w 994719"/>
              <a:gd name="connsiteY1499" fmla="*/ 798947 h 1284224"/>
              <a:gd name="connsiteX1500" fmla="*/ 840818 w 994719"/>
              <a:gd name="connsiteY1500" fmla="*/ 799788 h 1284224"/>
              <a:gd name="connsiteX1501" fmla="*/ 839977 w 994719"/>
              <a:gd name="connsiteY1501" fmla="*/ 799788 h 1284224"/>
              <a:gd name="connsiteX1502" fmla="*/ 832408 w 994719"/>
              <a:gd name="connsiteY1502" fmla="*/ 803151 h 1284224"/>
              <a:gd name="connsiteX1503" fmla="*/ 848387 w 994719"/>
              <a:gd name="connsiteY1503" fmla="*/ 806514 h 1284224"/>
              <a:gd name="connsiteX1504" fmla="*/ 848387 w 994719"/>
              <a:gd name="connsiteY1504" fmla="*/ 807354 h 1284224"/>
              <a:gd name="connsiteX1505" fmla="*/ 823998 w 994719"/>
              <a:gd name="connsiteY1505" fmla="*/ 804832 h 1284224"/>
              <a:gd name="connsiteX1506" fmla="*/ 847546 w 994719"/>
              <a:gd name="connsiteY1506" fmla="*/ 810717 h 1284224"/>
              <a:gd name="connsiteX1507" fmla="*/ 847546 w 994719"/>
              <a:gd name="connsiteY1507" fmla="*/ 811558 h 1284224"/>
              <a:gd name="connsiteX1508" fmla="*/ 828203 w 994719"/>
              <a:gd name="connsiteY1508" fmla="*/ 811558 h 1284224"/>
              <a:gd name="connsiteX1509" fmla="*/ 847546 w 994719"/>
              <a:gd name="connsiteY1509" fmla="*/ 818284 h 1284224"/>
              <a:gd name="connsiteX1510" fmla="*/ 840818 w 994719"/>
              <a:gd name="connsiteY1510" fmla="*/ 819125 h 1284224"/>
              <a:gd name="connsiteX1511" fmla="*/ 855115 w 994719"/>
              <a:gd name="connsiteY1511" fmla="*/ 818284 h 1284224"/>
              <a:gd name="connsiteX1512" fmla="*/ 855115 w 994719"/>
              <a:gd name="connsiteY1512" fmla="*/ 819125 h 1284224"/>
              <a:gd name="connsiteX1513" fmla="*/ 847546 w 994719"/>
              <a:gd name="connsiteY1513" fmla="*/ 822487 h 1284224"/>
              <a:gd name="connsiteX1514" fmla="*/ 859320 w 994719"/>
              <a:gd name="connsiteY1514" fmla="*/ 825010 h 1284224"/>
              <a:gd name="connsiteX1515" fmla="*/ 841659 w 994719"/>
              <a:gd name="connsiteY1515" fmla="*/ 825850 h 1284224"/>
              <a:gd name="connsiteX1516" fmla="*/ 842500 w 994719"/>
              <a:gd name="connsiteY1516" fmla="*/ 827532 h 1284224"/>
              <a:gd name="connsiteX1517" fmla="*/ 859320 w 994719"/>
              <a:gd name="connsiteY1517" fmla="*/ 827532 h 1284224"/>
              <a:gd name="connsiteX1518" fmla="*/ 859320 w 994719"/>
              <a:gd name="connsiteY1518" fmla="*/ 828372 h 1284224"/>
              <a:gd name="connsiteX1519" fmla="*/ 848387 w 994719"/>
              <a:gd name="connsiteY1519" fmla="*/ 832576 h 1284224"/>
              <a:gd name="connsiteX1520" fmla="*/ 849228 w 994719"/>
              <a:gd name="connsiteY1520" fmla="*/ 832576 h 1284224"/>
              <a:gd name="connsiteX1521" fmla="*/ 867729 w 994719"/>
              <a:gd name="connsiteY1521" fmla="*/ 837620 h 1284224"/>
              <a:gd name="connsiteX1522" fmla="*/ 868570 w 994719"/>
              <a:gd name="connsiteY1522" fmla="*/ 838461 h 1284224"/>
              <a:gd name="connsiteX1523" fmla="*/ 859320 w 994719"/>
              <a:gd name="connsiteY1523" fmla="*/ 841824 h 1284224"/>
              <a:gd name="connsiteX1524" fmla="*/ 853433 w 994719"/>
              <a:gd name="connsiteY1524" fmla="*/ 841824 h 1284224"/>
              <a:gd name="connsiteX1525" fmla="*/ 855115 w 994719"/>
              <a:gd name="connsiteY1525" fmla="*/ 843505 h 1284224"/>
              <a:gd name="connsiteX1526" fmla="*/ 873616 w 994719"/>
              <a:gd name="connsiteY1526" fmla="*/ 852753 h 1284224"/>
              <a:gd name="connsiteX1527" fmla="*/ 865206 w 994719"/>
              <a:gd name="connsiteY1527" fmla="*/ 852753 h 1284224"/>
              <a:gd name="connsiteX1528" fmla="*/ 861843 w 994719"/>
              <a:gd name="connsiteY1528" fmla="*/ 851913 h 1284224"/>
              <a:gd name="connsiteX1529" fmla="*/ 875298 w 994719"/>
              <a:gd name="connsiteY1529" fmla="*/ 862002 h 1284224"/>
              <a:gd name="connsiteX1530" fmla="*/ 875298 w 994719"/>
              <a:gd name="connsiteY1530" fmla="*/ 862842 h 1284224"/>
              <a:gd name="connsiteX1531" fmla="*/ 861843 w 994719"/>
              <a:gd name="connsiteY1531" fmla="*/ 858639 h 1284224"/>
              <a:gd name="connsiteX1532" fmla="*/ 864365 w 994719"/>
              <a:gd name="connsiteY1532" fmla="*/ 861161 h 1284224"/>
              <a:gd name="connsiteX1533" fmla="*/ 876139 w 994719"/>
              <a:gd name="connsiteY1533" fmla="*/ 866205 h 1284224"/>
              <a:gd name="connsiteX1534" fmla="*/ 864365 w 994719"/>
              <a:gd name="connsiteY1534" fmla="*/ 867046 h 1284224"/>
              <a:gd name="connsiteX1535" fmla="*/ 876980 w 994719"/>
              <a:gd name="connsiteY1535" fmla="*/ 874612 h 1284224"/>
              <a:gd name="connsiteX1536" fmla="*/ 864365 w 994719"/>
              <a:gd name="connsiteY1536" fmla="*/ 871250 h 1284224"/>
              <a:gd name="connsiteX1537" fmla="*/ 865206 w 994719"/>
              <a:gd name="connsiteY1537" fmla="*/ 872090 h 1284224"/>
              <a:gd name="connsiteX1538" fmla="*/ 867729 w 994719"/>
              <a:gd name="connsiteY1538" fmla="*/ 875453 h 1284224"/>
              <a:gd name="connsiteX1539" fmla="*/ 874457 w 994719"/>
              <a:gd name="connsiteY1539" fmla="*/ 879657 h 1284224"/>
              <a:gd name="connsiteX1540" fmla="*/ 874773 w 994719"/>
              <a:gd name="connsiteY1540" fmla="*/ 880392 h 1284224"/>
              <a:gd name="connsiteX1541" fmla="*/ 874615 w 994719"/>
              <a:gd name="connsiteY1541" fmla="*/ 880445 h 1284224"/>
              <a:gd name="connsiteX1542" fmla="*/ 872776 w 994719"/>
              <a:gd name="connsiteY1542" fmla="*/ 879657 h 1284224"/>
              <a:gd name="connsiteX1543" fmla="*/ 874457 w 994719"/>
              <a:gd name="connsiteY1543" fmla="*/ 880498 h 1284224"/>
              <a:gd name="connsiteX1544" fmla="*/ 874615 w 994719"/>
              <a:gd name="connsiteY1544" fmla="*/ 880445 h 1284224"/>
              <a:gd name="connsiteX1545" fmla="*/ 878662 w 994719"/>
              <a:gd name="connsiteY1545" fmla="*/ 882179 h 1284224"/>
              <a:gd name="connsiteX1546" fmla="*/ 879503 w 994719"/>
              <a:gd name="connsiteY1546" fmla="*/ 882179 h 1284224"/>
              <a:gd name="connsiteX1547" fmla="*/ 880344 w 994719"/>
              <a:gd name="connsiteY1547" fmla="*/ 882179 h 1284224"/>
              <a:gd name="connsiteX1548" fmla="*/ 880344 w 994719"/>
              <a:gd name="connsiteY1548" fmla="*/ 883020 h 1284224"/>
              <a:gd name="connsiteX1549" fmla="*/ 875298 w 994719"/>
              <a:gd name="connsiteY1549" fmla="*/ 884701 h 1284224"/>
              <a:gd name="connsiteX1550" fmla="*/ 871093 w 994719"/>
              <a:gd name="connsiteY1550" fmla="*/ 885542 h 1284224"/>
              <a:gd name="connsiteX1551" fmla="*/ 877821 w 994719"/>
              <a:gd name="connsiteY1551" fmla="*/ 886383 h 1284224"/>
              <a:gd name="connsiteX1552" fmla="*/ 877821 w 994719"/>
              <a:gd name="connsiteY1552" fmla="*/ 887223 h 1284224"/>
              <a:gd name="connsiteX1553" fmla="*/ 869412 w 994719"/>
              <a:gd name="connsiteY1553" fmla="*/ 887223 h 1284224"/>
              <a:gd name="connsiteX1554" fmla="*/ 879503 w 994719"/>
              <a:gd name="connsiteY1554" fmla="*/ 898993 h 1284224"/>
              <a:gd name="connsiteX1555" fmla="*/ 866889 w 994719"/>
              <a:gd name="connsiteY1555" fmla="*/ 891427 h 1284224"/>
              <a:gd name="connsiteX1556" fmla="*/ 876139 w 994719"/>
              <a:gd name="connsiteY1556" fmla="*/ 901516 h 1284224"/>
              <a:gd name="connsiteX1557" fmla="*/ 863525 w 994719"/>
              <a:gd name="connsiteY1557" fmla="*/ 893108 h 1284224"/>
              <a:gd name="connsiteX1558" fmla="*/ 866048 w 994719"/>
              <a:gd name="connsiteY1558" fmla="*/ 897312 h 1284224"/>
              <a:gd name="connsiteX1559" fmla="*/ 867729 w 994719"/>
              <a:gd name="connsiteY1559" fmla="*/ 898993 h 1284224"/>
              <a:gd name="connsiteX1560" fmla="*/ 877821 w 994719"/>
              <a:gd name="connsiteY1560" fmla="*/ 910764 h 1284224"/>
              <a:gd name="connsiteX1561" fmla="*/ 872776 w 994719"/>
              <a:gd name="connsiteY1561" fmla="*/ 907401 h 1284224"/>
              <a:gd name="connsiteX1562" fmla="*/ 878662 w 994719"/>
              <a:gd name="connsiteY1562" fmla="*/ 914967 h 1284224"/>
              <a:gd name="connsiteX1563" fmla="*/ 866889 w 994719"/>
              <a:gd name="connsiteY1563" fmla="*/ 904878 h 1284224"/>
              <a:gd name="connsiteX1564" fmla="*/ 869412 w 994719"/>
              <a:gd name="connsiteY1564" fmla="*/ 909923 h 1284224"/>
              <a:gd name="connsiteX1565" fmla="*/ 879503 w 994719"/>
              <a:gd name="connsiteY1565" fmla="*/ 920011 h 1284224"/>
              <a:gd name="connsiteX1566" fmla="*/ 873616 w 994719"/>
              <a:gd name="connsiteY1566" fmla="*/ 918330 h 1284224"/>
              <a:gd name="connsiteX1567" fmla="*/ 882867 w 994719"/>
              <a:gd name="connsiteY1567" fmla="*/ 930100 h 1284224"/>
              <a:gd name="connsiteX1568" fmla="*/ 874457 w 994719"/>
              <a:gd name="connsiteY1568" fmla="*/ 925056 h 1284224"/>
              <a:gd name="connsiteX1569" fmla="*/ 884549 w 994719"/>
              <a:gd name="connsiteY1569" fmla="*/ 937667 h 1284224"/>
              <a:gd name="connsiteX1570" fmla="*/ 879503 w 994719"/>
              <a:gd name="connsiteY1570" fmla="*/ 935145 h 1284224"/>
              <a:gd name="connsiteX1571" fmla="*/ 881185 w 994719"/>
              <a:gd name="connsiteY1571" fmla="*/ 937667 h 1284224"/>
              <a:gd name="connsiteX1572" fmla="*/ 887072 w 994719"/>
              <a:gd name="connsiteY1572" fmla="*/ 946915 h 1284224"/>
              <a:gd name="connsiteX1573" fmla="*/ 886231 w 994719"/>
              <a:gd name="connsiteY1573" fmla="*/ 947756 h 1284224"/>
              <a:gd name="connsiteX1574" fmla="*/ 883708 w 994719"/>
              <a:gd name="connsiteY1574" fmla="*/ 945233 h 1284224"/>
              <a:gd name="connsiteX1575" fmla="*/ 889595 w 994719"/>
              <a:gd name="connsiteY1575" fmla="*/ 957004 h 1284224"/>
              <a:gd name="connsiteX1576" fmla="*/ 888754 w 994719"/>
              <a:gd name="connsiteY1576" fmla="*/ 957004 h 1284224"/>
              <a:gd name="connsiteX1577" fmla="*/ 880344 w 994719"/>
              <a:gd name="connsiteY1577" fmla="*/ 948596 h 1284224"/>
              <a:gd name="connsiteX1578" fmla="*/ 882026 w 994719"/>
              <a:gd name="connsiteY1578" fmla="*/ 956163 h 1284224"/>
              <a:gd name="connsiteX1579" fmla="*/ 881185 w 994719"/>
              <a:gd name="connsiteY1579" fmla="*/ 956163 h 1284224"/>
              <a:gd name="connsiteX1580" fmla="*/ 876139 w 994719"/>
              <a:gd name="connsiteY1580" fmla="*/ 945233 h 1284224"/>
              <a:gd name="connsiteX1581" fmla="*/ 873616 w 994719"/>
              <a:gd name="connsiteY1581" fmla="*/ 949437 h 1284224"/>
              <a:gd name="connsiteX1582" fmla="*/ 872776 w 994719"/>
              <a:gd name="connsiteY1582" fmla="*/ 940189 h 1284224"/>
              <a:gd name="connsiteX1583" fmla="*/ 868570 w 994719"/>
              <a:gd name="connsiteY1583" fmla="*/ 944393 h 1284224"/>
              <a:gd name="connsiteX1584" fmla="*/ 870252 w 994719"/>
              <a:gd name="connsiteY1584" fmla="*/ 930941 h 1284224"/>
              <a:gd name="connsiteX1585" fmla="*/ 868570 w 994719"/>
              <a:gd name="connsiteY1585" fmla="*/ 928419 h 1284224"/>
              <a:gd name="connsiteX1586" fmla="*/ 862684 w 994719"/>
              <a:gd name="connsiteY1586" fmla="*/ 938508 h 1284224"/>
              <a:gd name="connsiteX1587" fmla="*/ 863525 w 994719"/>
              <a:gd name="connsiteY1587" fmla="*/ 919171 h 1284224"/>
              <a:gd name="connsiteX1588" fmla="*/ 863525 w 994719"/>
              <a:gd name="connsiteY1588" fmla="*/ 917489 h 1284224"/>
              <a:gd name="connsiteX1589" fmla="*/ 855956 w 994719"/>
              <a:gd name="connsiteY1589" fmla="*/ 928419 h 1284224"/>
              <a:gd name="connsiteX1590" fmla="*/ 855115 w 994719"/>
              <a:gd name="connsiteY1590" fmla="*/ 928419 h 1284224"/>
              <a:gd name="connsiteX1591" fmla="*/ 859320 w 994719"/>
              <a:gd name="connsiteY1591" fmla="*/ 914967 h 1284224"/>
              <a:gd name="connsiteX1592" fmla="*/ 854273 w 994719"/>
              <a:gd name="connsiteY1592" fmla="*/ 922534 h 1284224"/>
              <a:gd name="connsiteX1593" fmla="*/ 854273 w 994719"/>
              <a:gd name="connsiteY1593" fmla="*/ 921693 h 1284224"/>
              <a:gd name="connsiteX1594" fmla="*/ 856797 w 994719"/>
              <a:gd name="connsiteY1594" fmla="*/ 903197 h 1284224"/>
              <a:gd name="connsiteX1595" fmla="*/ 856797 w 994719"/>
              <a:gd name="connsiteY1595" fmla="*/ 901516 h 1284224"/>
              <a:gd name="connsiteX1596" fmla="*/ 847546 w 994719"/>
              <a:gd name="connsiteY1596" fmla="*/ 912445 h 1284224"/>
              <a:gd name="connsiteX1597" fmla="*/ 853433 w 994719"/>
              <a:gd name="connsiteY1597" fmla="*/ 896471 h 1284224"/>
              <a:gd name="connsiteX1598" fmla="*/ 852592 w 994719"/>
              <a:gd name="connsiteY1598" fmla="*/ 897312 h 1284224"/>
              <a:gd name="connsiteX1599" fmla="*/ 839136 w 994719"/>
              <a:gd name="connsiteY1599" fmla="*/ 914126 h 1284224"/>
              <a:gd name="connsiteX1600" fmla="*/ 849228 w 994719"/>
              <a:gd name="connsiteY1600" fmla="*/ 890586 h 1284224"/>
              <a:gd name="connsiteX1601" fmla="*/ 834090 w 994719"/>
              <a:gd name="connsiteY1601" fmla="*/ 904878 h 1284224"/>
              <a:gd name="connsiteX1602" fmla="*/ 845864 w 994719"/>
              <a:gd name="connsiteY1602" fmla="*/ 884701 h 1284224"/>
              <a:gd name="connsiteX1603" fmla="*/ 838295 w 994719"/>
              <a:gd name="connsiteY1603" fmla="*/ 896471 h 1284224"/>
              <a:gd name="connsiteX1604" fmla="*/ 845864 w 994719"/>
              <a:gd name="connsiteY1604" fmla="*/ 873772 h 1284224"/>
              <a:gd name="connsiteX1605" fmla="*/ 846705 w 994719"/>
              <a:gd name="connsiteY1605" fmla="*/ 872931 h 1284224"/>
              <a:gd name="connsiteX1606" fmla="*/ 845864 w 994719"/>
              <a:gd name="connsiteY1606" fmla="*/ 873772 h 1284224"/>
              <a:gd name="connsiteX1607" fmla="*/ 845864 w 994719"/>
              <a:gd name="connsiteY1607" fmla="*/ 873772 h 1284224"/>
              <a:gd name="connsiteX1608" fmla="*/ 845023 w 994719"/>
              <a:gd name="connsiteY1608" fmla="*/ 874612 h 1284224"/>
              <a:gd name="connsiteX1609" fmla="*/ 829885 w 994719"/>
              <a:gd name="connsiteY1609" fmla="*/ 898153 h 1284224"/>
              <a:gd name="connsiteX1610" fmla="*/ 838295 w 994719"/>
              <a:gd name="connsiteY1610" fmla="*/ 876294 h 1284224"/>
              <a:gd name="connsiteX1611" fmla="*/ 830726 w 994719"/>
              <a:gd name="connsiteY1611" fmla="*/ 888064 h 1284224"/>
              <a:gd name="connsiteX1612" fmla="*/ 837454 w 994719"/>
              <a:gd name="connsiteY1612" fmla="*/ 868727 h 1284224"/>
              <a:gd name="connsiteX1613" fmla="*/ 838295 w 994719"/>
              <a:gd name="connsiteY1613" fmla="*/ 867046 h 1284224"/>
              <a:gd name="connsiteX1614" fmla="*/ 838295 w 994719"/>
              <a:gd name="connsiteY1614" fmla="*/ 866205 h 1284224"/>
              <a:gd name="connsiteX1615" fmla="*/ 824839 w 994719"/>
              <a:gd name="connsiteY1615" fmla="*/ 893108 h 1284224"/>
              <a:gd name="connsiteX1616" fmla="*/ 823998 w 994719"/>
              <a:gd name="connsiteY1616" fmla="*/ 893108 h 1284224"/>
              <a:gd name="connsiteX1617" fmla="*/ 834090 w 994719"/>
              <a:gd name="connsiteY1617" fmla="*/ 862002 h 1284224"/>
              <a:gd name="connsiteX1618" fmla="*/ 837454 w 994719"/>
              <a:gd name="connsiteY1618" fmla="*/ 854435 h 1284224"/>
              <a:gd name="connsiteX1619" fmla="*/ 833249 w 994719"/>
              <a:gd name="connsiteY1619" fmla="*/ 860320 h 1284224"/>
              <a:gd name="connsiteX1620" fmla="*/ 818111 w 994719"/>
              <a:gd name="connsiteY1620" fmla="*/ 888064 h 1284224"/>
              <a:gd name="connsiteX1621" fmla="*/ 826521 w 994719"/>
              <a:gd name="connsiteY1621" fmla="*/ 862002 h 1284224"/>
              <a:gd name="connsiteX1622" fmla="*/ 828203 w 994719"/>
              <a:gd name="connsiteY1622" fmla="*/ 857798 h 1284224"/>
              <a:gd name="connsiteX1623" fmla="*/ 818111 w 994719"/>
              <a:gd name="connsiteY1623" fmla="*/ 873772 h 1284224"/>
              <a:gd name="connsiteX1624" fmla="*/ 817270 w 994719"/>
              <a:gd name="connsiteY1624" fmla="*/ 872931 h 1284224"/>
              <a:gd name="connsiteX1625" fmla="*/ 824839 w 994719"/>
              <a:gd name="connsiteY1625" fmla="*/ 851072 h 1284224"/>
              <a:gd name="connsiteX1626" fmla="*/ 824839 w 994719"/>
              <a:gd name="connsiteY1626" fmla="*/ 850231 h 1284224"/>
              <a:gd name="connsiteX1627" fmla="*/ 823998 w 994719"/>
              <a:gd name="connsiteY1627" fmla="*/ 851072 h 1284224"/>
              <a:gd name="connsiteX1628" fmla="*/ 812224 w 994719"/>
              <a:gd name="connsiteY1628" fmla="*/ 879657 h 1284224"/>
              <a:gd name="connsiteX1629" fmla="*/ 815588 w 994719"/>
              <a:gd name="connsiteY1629" fmla="*/ 856957 h 1284224"/>
              <a:gd name="connsiteX1630" fmla="*/ 818111 w 994719"/>
              <a:gd name="connsiteY1630" fmla="*/ 846868 h 1284224"/>
              <a:gd name="connsiteX1631" fmla="*/ 805496 w 994719"/>
              <a:gd name="connsiteY1631" fmla="*/ 873772 h 1284224"/>
              <a:gd name="connsiteX1632" fmla="*/ 804655 w 994719"/>
              <a:gd name="connsiteY1632" fmla="*/ 872931 h 1284224"/>
              <a:gd name="connsiteX1633" fmla="*/ 814747 w 994719"/>
              <a:gd name="connsiteY1633" fmla="*/ 840983 h 1284224"/>
              <a:gd name="connsiteX1634" fmla="*/ 819793 w 994719"/>
              <a:gd name="connsiteY1634" fmla="*/ 830895 h 1284224"/>
              <a:gd name="connsiteX1635" fmla="*/ 819793 w 994719"/>
              <a:gd name="connsiteY1635" fmla="*/ 830054 h 1284224"/>
              <a:gd name="connsiteX1636" fmla="*/ 815588 w 994719"/>
              <a:gd name="connsiteY1636" fmla="*/ 836780 h 1284224"/>
              <a:gd name="connsiteX1637" fmla="*/ 804655 w 994719"/>
              <a:gd name="connsiteY1637" fmla="*/ 862002 h 1284224"/>
              <a:gd name="connsiteX1638" fmla="*/ 805496 w 994719"/>
              <a:gd name="connsiteY1638" fmla="*/ 852753 h 1284224"/>
              <a:gd name="connsiteX1639" fmla="*/ 798768 w 994719"/>
              <a:gd name="connsiteY1639" fmla="*/ 865364 h 1284224"/>
              <a:gd name="connsiteX1640" fmla="*/ 802973 w 994719"/>
              <a:gd name="connsiteY1640" fmla="*/ 851072 h 1284224"/>
              <a:gd name="connsiteX1641" fmla="*/ 803814 w 994719"/>
              <a:gd name="connsiteY1641" fmla="*/ 845187 h 1284224"/>
              <a:gd name="connsiteX1642" fmla="*/ 801291 w 994719"/>
              <a:gd name="connsiteY1642" fmla="*/ 848550 h 1284224"/>
              <a:gd name="connsiteX1643" fmla="*/ 802973 w 994719"/>
              <a:gd name="connsiteY1643" fmla="*/ 836780 h 1284224"/>
              <a:gd name="connsiteX1644" fmla="*/ 795404 w 994719"/>
              <a:gd name="connsiteY1644" fmla="*/ 847709 h 1284224"/>
              <a:gd name="connsiteX1645" fmla="*/ 794563 w 994719"/>
              <a:gd name="connsiteY1645" fmla="*/ 847709 h 1284224"/>
              <a:gd name="connsiteX1646" fmla="*/ 802973 w 994719"/>
              <a:gd name="connsiteY1646" fmla="*/ 824169 h 1284224"/>
              <a:gd name="connsiteX1647" fmla="*/ 802973 w 994719"/>
              <a:gd name="connsiteY1647" fmla="*/ 817443 h 1284224"/>
              <a:gd name="connsiteX1648" fmla="*/ 792040 w 994719"/>
              <a:gd name="connsiteY1648" fmla="*/ 836780 h 1284224"/>
              <a:gd name="connsiteX1649" fmla="*/ 795404 w 994719"/>
              <a:gd name="connsiteY1649" fmla="*/ 823328 h 1284224"/>
              <a:gd name="connsiteX1650" fmla="*/ 799609 w 994719"/>
              <a:gd name="connsiteY1650" fmla="*/ 810717 h 1284224"/>
              <a:gd name="connsiteX1651" fmla="*/ 800450 w 994719"/>
              <a:gd name="connsiteY1651" fmla="*/ 808195 h 1284224"/>
              <a:gd name="connsiteX1652" fmla="*/ 800450 w 994719"/>
              <a:gd name="connsiteY1652" fmla="*/ 807354 h 1284224"/>
              <a:gd name="connsiteX1653" fmla="*/ 790358 w 994719"/>
              <a:gd name="connsiteY1653" fmla="*/ 819125 h 1284224"/>
              <a:gd name="connsiteX1654" fmla="*/ 794563 w 994719"/>
              <a:gd name="connsiteY1654" fmla="*/ 808195 h 1284224"/>
              <a:gd name="connsiteX1655" fmla="*/ 786994 w 994719"/>
              <a:gd name="connsiteY1655" fmla="*/ 818284 h 1284224"/>
              <a:gd name="connsiteX1656" fmla="*/ 786153 w 994719"/>
              <a:gd name="connsiteY1656" fmla="*/ 818284 h 1284224"/>
              <a:gd name="connsiteX1657" fmla="*/ 792881 w 994719"/>
              <a:gd name="connsiteY1657" fmla="*/ 800629 h 1284224"/>
              <a:gd name="connsiteX1658" fmla="*/ 783630 w 994719"/>
              <a:gd name="connsiteY1658" fmla="*/ 808195 h 1284224"/>
              <a:gd name="connsiteX1659" fmla="*/ 792040 w 994719"/>
              <a:gd name="connsiteY1659" fmla="*/ 789699 h 1284224"/>
              <a:gd name="connsiteX1660" fmla="*/ 784471 w 994719"/>
              <a:gd name="connsiteY1660" fmla="*/ 800629 h 1284224"/>
              <a:gd name="connsiteX1661" fmla="*/ 783630 w 994719"/>
              <a:gd name="connsiteY1661" fmla="*/ 800629 h 1284224"/>
              <a:gd name="connsiteX1662" fmla="*/ 786994 w 994719"/>
              <a:gd name="connsiteY1662" fmla="*/ 788859 h 1284224"/>
              <a:gd name="connsiteX1663" fmla="*/ 779425 w 994719"/>
              <a:gd name="connsiteY1663" fmla="*/ 797266 h 1284224"/>
              <a:gd name="connsiteX1664" fmla="*/ 779425 w 994719"/>
              <a:gd name="connsiteY1664" fmla="*/ 796425 h 1284224"/>
              <a:gd name="connsiteX1665" fmla="*/ 785312 w 994719"/>
              <a:gd name="connsiteY1665" fmla="*/ 781292 h 1284224"/>
              <a:gd name="connsiteX1666" fmla="*/ 779425 w 994719"/>
              <a:gd name="connsiteY1666" fmla="*/ 791381 h 1284224"/>
              <a:gd name="connsiteX1667" fmla="*/ 778584 w 994719"/>
              <a:gd name="connsiteY1667" fmla="*/ 790540 h 1284224"/>
              <a:gd name="connsiteX1668" fmla="*/ 781948 w 994719"/>
              <a:gd name="connsiteY1668" fmla="*/ 777088 h 1284224"/>
              <a:gd name="connsiteX1669" fmla="*/ 775220 w 994719"/>
              <a:gd name="connsiteY1669" fmla="*/ 788859 h 1284224"/>
              <a:gd name="connsiteX1670" fmla="*/ 774379 w 994719"/>
              <a:gd name="connsiteY1670" fmla="*/ 788859 h 1284224"/>
              <a:gd name="connsiteX1671" fmla="*/ 776902 w 994719"/>
              <a:gd name="connsiteY1671" fmla="*/ 772885 h 1284224"/>
              <a:gd name="connsiteX1672" fmla="*/ 776061 w 994719"/>
              <a:gd name="connsiteY1672" fmla="*/ 769522 h 1284224"/>
              <a:gd name="connsiteX1673" fmla="*/ 773538 w 994719"/>
              <a:gd name="connsiteY1673" fmla="*/ 782133 h 1284224"/>
              <a:gd name="connsiteX1674" fmla="*/ 773538 w 994719"/>
              <a:gd name="connsiteY1674" fmla="*/ 781292 h 1284224"/>
              <a:gd name="connsiteX1675" fmla="*/ 773538 w 994719"/>
              <a:gd name="connsiteY1675" fmla="*/ 770362 h 1284224"/>
              <a:gd name="connsiteX1676" fmla="*/ 771015 w 994719"/>
              <a:gd name="connsiteY1676" fmla="*/ 779610 h 1284224"/>
              <a:gd name="connsiteX1677" fmla="*/ 770174 w 994719"/>
              <a:gd name="connsiteY1677" fmla="*/ 779610 h 1284224"/>
              <a:gd name="connsiteX1678" fmla="*/ 768492 w 994719"/>
              <a:gd name="connsiteY1678" fmla="*/ 766999 h 1284224"/>
              <a:gd name="connsiteX1679" fmla="*/ 767652 w 994719"/>
              <a:gd name="connsiteY1679" fmla="*/ 774566 h 1284224"/>
              <a:gd name="connsiteX1680" fmla="*/ 766810 w 994719"/>
              <a:gd name="connsiteY1680" fmla="*/ 774566 h 1284224"/>
              <a:gd name="connsiteX1681" fmla="*/ 765129 w 994719"/>
              <a:gd name="connsiteY1681" fmla="*/ 764478 h 1284224"/>
              <a:gd name="connsiteX1682" fmla="*/ 765129 w 994719"/>
              <a:gd name="connsiteY1682" fmla="*/ 769522 h 1284224"/>
              <a:gd name="connsiteX1683" fmla="*/ 764288 w 994719"/>
              <a:gd name="connsiteY1683" fmla="*/ 769522 h 1284224"/>
              <a:gd name="connsiteX1684" fmla="*/ 757560 w 994719"/>
              <a:gd name="connsiteY1684" fmla="*/ 759434 h 1284224"/>
              <a:gd name="connsiteX1685" fmla="*/ 754196 w 994719"/>
              <a:gd name="connsiteY1685" fmla="*/ 760274 h 1284224"/>
              <a:gd name="connsiteX1686" fmla="*/ 755878 w 994719"/>
              <a:gd name="connsiteY1686" fmla="*/ 761115 h 1284224"/>
              <a:gd name="connsiteX1687" fmla="*/ 752514 w 994719"/>
              <a:gd name="connsiteY1687" fmla="*/ 760274 h 1284224"/>
              <a:gd name="connsiteX1688" fmla="*/ 747468 w 994719"/>
              <a:gd name="connsiteY1688" fmla="*/ 758593 h 1284224"/>
              <a:gd name="connsiteX1689" fmla="*/ 760082 w 994719"/>
              <a:gd name="connsiteY1689" fmla="*/ 767840 h 1284224"/>
              <a:gd name="connsiteX1690" fmla="*/ 746627 w 994719"/>
              <a:gd name="connsiteY1690" fmla="*/ 764478 h 1284224"/>
              <a:gd name="connsiteX1691" fmla="*/ 748309 w 994719"/>
              <a:gd name="connsiteY1691" fmla="*/ 765318 h 1284224"/>
              <a:gd name="connsiteX1692" fmla="*/ 765129 w 994719"/>
              <a:gd name="connsiteY1692" fmla="*/ 775407 h 1284224"/>
              <a:gd name="connsiteX1693" fmla="*/ 765129 w 994719"/>
              <a:gd name="connsiteY1693" fmla="*/ 776247 h 1284224"/>
              <a:gd name="connsiteX1694" fmla="*/ 754447 w 994719"/>
              <a:gd name="connsiteY1694" fmla="*/ 774722 h 1284224"/>
              <a:gd name="connsiteX1695" fmla="*/ 754196 w 994719"/>
              <a:gd name="connsiteY1695" fmla="*/ 774566 h 1284224"/>
              <a:gd name="connsiteX1696" fmla="*/ 753355 w 994719"/>
              <a:gd name="connsiteY1696" fmla="*/ 774566 h 1284224"/>
              <a:gd name="connsiteX1697" fmla="*/ 754447 w 994719"/>
              <a:gd name="connsiteY1697" fmla="*/ 774722 h 1284224"/>
              <a:gd name="connsiteX1698" fmla="*/ 761134 w 994719"/>
              <a:gd name="connsiteY1698" fmla="*/ 778875 h 1284224"/>
              <a:gd name="connsiteX1699" fmla="*/ 769333 w 994719"/>
              <a:gd name="connsiteY1699" fmla="*/ 781292 h 1284224"/>
              <a:gd name="connsiteX1700" fmla="*/ 769333 w 994719"/>
              <a:gd name="connsiteY1700" fmla="*/ 782133 h 1284224"/>
              <a:gd name="connsiteX1701" fmla="*/ 757560 w 994719"/>
              <a:gd name="connsiteY1701" fmla="*/ 782133 h 1284224"/>
              <a:gd name="connsiteX1702" fmla="*/ 773538 w 994719"/>
              <a:gd name="connsiteY1702" fmla="*/ 791381 h 1284224"/>
              <a:gd name="connsiteX1703" fmla="*/ 773538 w 994719"/>
              <a:gd name="connsiteY1703" fmla="*/ 792221 h 1284224"/>
              <a:gd name="connsiteX1704" fmla="*/ 763446 w 994719"/>
              <a:gd name="connsiteY1704" fmla="*/ 790540 h 1284224"/>
              <a:gd name="connsiteX1705" fmla="*/ 771856 w 994719"/>
              <a:gd name="connsiteY1705" fmla="*/ 795584 h 1284224"/>
              <a:gd name="connsiteX1706" fmla="*/ 771015 w 994719"/>
              <a:gd name="connsiteY1706" fmla="*/ 796425 h 1284224"/>
              <a:gd name="connsiteX1707" fmla="*/ 760924 w 994719"/>
              <a:gd name="connsiteY1707" fmla="*/ 792221 h 1284224"/>
              <a:gd name="connsiteX1708" fmla="*/ 762605 w 994719"/>
              <a:gd name="connsiteY1708" fmla="*/ 794744 h 1284224"/>
              <a:gd name="connsiteX1709" fmla="*/ 777743 w 994719"/>
              <a:gd name="connsiteY1709" fmla="*/ 801469 h 1284224"/>
              <a:gd name="connsiteX1710" fmla="*/ 777743 w 994719"/>
              <a:gd name="connsiteY1710" fmla="*/ 802310 h 1284224"/>
              <a:gd name="connsiteX1711" fmla="*/ 770174 w 994719"/>
              <a:gd name="connsiteY1711" fmla="*/ 800629 h 1284224"/>
              <a:gd name="connsiteX1712" fmla="*/ 781107 w 994719"/>
              <a:gd name="connsiteY1712" fmla="*/ 807354 h 1284224"/>
              <a:gd name="connsiteX1713" fmla="*/ 781107 w 994719"/>
              <a:gd name="connsiteY1713" fmla="*/ 808195 h 1284224"/>
              <a:gd name="connsiteX1714" fmla="*/ 762605 w 994719"/>
              <a:gd name="connsiteY1714" fmla="*/ 802310 h 1284224"/>
              <a:gd name="connsiteX1715" fmla="*/ 764288 w 994719"/>
              <a:gd name="connsiteY1715" fmla="*/ 803151 h 1284224"/>
              <a:gd name="connsiteX1716" fmla="*/ 782789 w 994719"/>
              <a:gd name="connsiteY1716" fmla="*/ 813239 h 1284224"/>
              <a:gd name="connsiteX1717" fmla="*/ 783630 w 994719"/>
              <a:gd name="connsiteY1717" fmla="*/ 813239 h 1284224"/>
              <a:gd name="connsiteX1718" fmla="*/ 773223 w 994719"/>
              <a:gd name="connsiteY1718" fmla="*/ 814395 h 1284224"/>
              <a:gd name="connsiteX1719" fmla="*/ 763825 w 994719"/>
              <a:gd name="connsiteY1719" fmla="*/ 810051 h 1284224"/>
              <a:gd name="connsiteX1720" fmla="*/ 762605 w 994719"/>
              <a:gd name="connsiteY1720" fmla="*/ 809036 h 1284224"/>
              <a:gd name="connsiteX1721" fmla="*/ 763446 w 994719"/>
              <a:gd name="connsiteY1721" fmla="*/ 809877 h 1284224"/>
              <a:gd name="connsiteX1722" fmla="*/ 763825 w 994719"/>
              <a:gd name="connsiteY1722" fmla="*/ 810051 h 1284224"/>
              <a:gd name="connsiteX1723" fmla="*/ 767652 w 994719"/>
              <a:gd name="connsiteY1723" fmla="*/ 813239 h 1284224"/>
              <a:gd name="connsiteX1724" fmla="*/ 787835 w 994719"/>
              <a:gd name="connsiteY1724" fmla="*/ 822487 h 1284224"/>
              <a:gd name="connsiteX1725" fmla="*/ 787835 w 994719"/>
              <a:gd name="connsiteY1725" fmla="*/ 823328 h 1284224"/>
              <a:gd name="connsiteX1726" fmla="*/ 784471 w 994719"/>
              <a:gd name="connsiteY1726" fmla="*/ 824169 h 1284224"/>
              <a:gd name="connsiteX1727" fmla="*/ 769333 w 994719"/>
              <a:gd name="connsiteY1727" fmla="*/ 824169 h 1284224"/>
              <a:gd name="connsiteX1728" fmla="*/ 787835 w 994719"/>
              <a:gd name="connsiteY1728" fmla="*/ 834258 h 1284224"/>
              <a:gd name="connsiteX1729" fmla="*/ 787835 w 994719"/>
              <a:gd name="connsiteY1729" fmla="*/ 835098 h 1284224"/>
              <a:gd name="connsiteX1730" fmla="*/ 777743 w 994719"/>
              <a:gd name="connsiteY1730" fmla="*/ 835098 h 1284224"/>
              <a:gd name="connsiteX1731" fmla="*/ 788676 w 994719"/>
              <a:gd name="connsiteY1731" fmla="*/ 840983 h 1284224"/>
              <a:gd name="connsiteX1732" fmla="*/ 768492 w 994719"/>
              <a:gd name="connsiteY1732" fmla="*/ 833417 h 1284224"/>
              <a:gd name="connsiteX1733" fmla="*/ 771856 w 994719"/>
              <a:gd name="connsiteY1733" fmla="*/ 838461 h 1284224"/>
              <a:gd name="connsiteX1734" fmla="*/ 787835 w 994719"/>
              <a:gd name="connsiteY1734" fmla="*/ 856116 h 1284224"/>
              <a:gd name="connsiteX1735" fmla="*/ 776061 w 994719"/>
              <a:gd name="connsiteY1735" fmla="*/ 848550 h 1284224"/>
              <a:gd name="connsiteX1736" fmla="*/ 786153 w 994719"/>
              <a:gd name="connsiteY1736" fmla="*/ 860320 h 1284224"/>
              <a:gd name="connsiteX1737" fmla="*/ 786153 w 994719"/>
              <a:gd name="connsiteY1737" fmla="*/ 861161 h 1284224"/>
              <a:gd name="connsiteX1738" fmla="*/ 770174 w 994719"/>
              <a:gd name="connsiteY1738" fmla="*/ 850231 h 1284224"/>
              <a:gd name="connsiteX1739" fmla="*/ 788676 w 994719"/>
              <a:gd name="connsiteY1739" fmla="*/ 867046 h 1284224"/>
              <a:gd name="connsiteX1740" fmla="*/ 788676 w 994719"/>
              <a:gd name="connsiteY1740" fmla="*/ 867887 h 1284224"/>
              <a:gd name="connsiteX1741" fmla="*/ 767652 w 994719"/>
              <a:gd name="connsiteY1741" fmla="*/ 853594 h 1284224"/>
              <a:gd name="connsiteX1742" fmla="*/ 765969 w 994719"/>
              <a:gd name="connsiteY1742" fmla="*/ 852753 h 1284224"/>
              <a:gd name="connsiteX1743" fmla="*/ 765969 w 994719"/>
              <a:gd name="connsiteY1743" fmla="*/ 854435 h 1284224"/>
              <a:gd name="connsiteX1744" fmla="*/ 771015 w 994719"/>
              <a:gd name="connsiteY1744" fmla="*/ 862002 h 1284224"/>
              <a:gd name="connsiteX1745" fmla="*/ 785312 w 994719"/>
              <a:gd name="connsiteY1745" fmla="*/ 881338 h 1284224"/>
              <a:gd name="connsiteX1746" fmla="*/ 784471 w 994719"/>
              <a:gd name="connsiteY1746" fmla="*/ 881338 h 1284224"/>
              <a:gd name="connsiteX1747" fmla="*/ 769333 w 994719"/>
              <a:gd name="connsiteY1747" fmla="*/ 867046 h 1284224"/>
              <a:gd name="connsiteX1748" fmla="*/ 780266 w 994719"/>
              <a:gd name="connsiteY1748" fmla="*/ 882179 h 1284224"/>
              <a:gd name="connsiteX1749" fmla="*/ 780266 w 994719"/>
              <a:gd name="connsiteY1749" fmla="*/ 883020 h 1284224"/>
              <a:gd name="connsiteX1750" fmla="*/ 772697 w 994719"/>
              <a:gd name="connsiteY1750" fmla="*/ 876294 h 1284224"/>
              <a:gd name="connsiteX1751" fmla="*/ 781948 w 994719"/>
              <a:gd name="connsiteY1751" fmla="*/ 892268 h 1284224"/>
              <a:gd name="connsiteX1752" fmla="*/ 772697 w 994719"/>
              <a:gd name="connsiteY1752" fmla="*/ 882179 h 1284224"/>
              <a:gd name="connsiteX1753" fmla="*/ 776902 w 994719"/>
              <a:gd name="connsiteY1753" fmla="*/ 893108 h 1284224"/>
              <a:gd name="connsiteX1754" fmla="*/ 776061 w 994719"/>
              <a:gd name="connsiteY1754" fmla="*/ 893108 h 1284224"/>
              <a:gd name="connsiteX1755" fmla="*/ 768492 w 994719"/>
              <a:gd name="connsiteY1755" fmla="*/ 883020 h 1284224"/>
              <a:gd name="connsiteX1756" fmla="*/ 777743 w 994719"/>
              <a:gd name="connsiteY1756" fmla="*/ 904038 h 1284224"/>
              <a:gd name="connsiteX1757" fmla="*/ 776902 w 994719"/>
              <a:gd name="connsiteY1757" fmla="*/ 904878 h 1284224"/>
              <a:gd name="connsiteX1758" fmla="*/ 768492 w 994719"/>
              <a:gd name="connsiteY1758" fmla="*/ 892268 h 1284224"/>
              <a:gd name="connsiteX1759" fmla="*/ 774379 w 994719"/>
              <a:gd name="connsiteY1759" fmla="*/ 912445 h 1284224"/>
              <a:gd name="connsiteX1760" fmla="*/ 761765 w 994719"/>
              <a:gd name="connsiteY1760" fmla="*/ 889745 h 1284224"/>
              <a:gd name="connsiteX1761" fmla="*/ 760082 w 994719"/>
              <a:gd name="connsiteY1761" fmla="*/ 888064 h 1284224"/>
              <a:gd name="connsiteX1762" fmla="*/ 767652 w 994719"/>
              <a:gd name="connsiteY1762" fmla="*/ 923374 h 1284224"/>
              <a:gd name="connsiteX1763" fmla="*/ 760924 w 994719"/>
              <a:gd name="connsiteY1763" fmla="*/ 904038 h 1284224"/>
              <a:gd name="connsiteX1764" fmla="*/ 758401 w 994719"/>
              <a:gd name="connsiteY1764" fmla="*/ 897312 h 1284224"/>
              <a:gd name="connsiteX1765" fmla="*/ 758401 w 994719"/>
              <a:gd name="connsiteY1765" fmla="*/ 898153 h 1284224"/>
              <a:gd name="connsiteX1766" fmla="*/ 763446 w 994719"/>
              <a:gd name="connsiteY1766" fmla="*/ 930941 h 1284224"/>
              <a:gd name="connsiteX1767" fmla="*/ 762605 w 994719"/>
              <a:gd name="connsiteY1767" fmla="*/ 931782 h 1284224"/>
              <a:gd name="connsiteX1768" fmla="*/ 755037 w 994719"/>
              <a:gd name="connsiteY1768" fmla="*/ 910764 h 1284224"/>
              <a:gd name="connsiteX1769" fmla="*/ 755878 w 994719"/>
              <a:gd name="connsiteY1769" fmla="*/ 924215 h 1284224"/>
              <a:gd name="connsiteX1770" fmla="*/ 760082 w 994719"/>
              <a:gd name="connsiteY1770" fmla="*/ 946074 h 1284224"/>
              <a:gd name="connsiteX1771" fmla="*/ 759242 w 994719"/>
              <a:gd name="connsiteY1771" fmla="*/ 946074 h 1284224"/>
              <a:gd name="connsiteX1772" fmla="*/ 751673 w 994719"/>
              <a:gd name="connsiteY1772" fmla="*/ 926737 h 1284224"/>
              <a:gd name="connsiteX1773" fmla="*/ 750832 w 994719"/>
              <a:gd name="connsiteY1773" fmla="*/ 925056 h 1284224"/>
              <a:gd name="connsiteX1774" fmla="*/ 750832 w 994719"/>
              <a:gd name="connsiteY1774" fmla="*/ 926737 h 1284224"/>
              <a:gd name="connsiteX1775" fmla="*/ 750832 w 994719"/>
              <a:gd name="connsiteY1775" fmla="*/ 934304 h 1284224"/>
              <a:gd name="connsiteX1776" fmla="*/ 755878 w 994719"/>
              <a:gd name="connsiteY1776" fmla="*/ 954481 h 1284224"/>
              <a:gd name="connsiteX1777" fmla="*/ 750832 w 994719"/>
              <a:gd name="connsiteY1777" fmla="*/ 946074 h 1284224"/>
              <a:gd name="connsiteX1778" fmla="*/ 750832 w 994719"/>
              <a:gd name="connsiteY1778" fmla="*/ 948596 h 1284224"/>
              <a:gd name="connsiteX1779" fmla="*/ 754196 w 994719"/>
              <a:gd name="connsiteY1779" fmla="*/ 966251 h 1284224"/>
              <a:gd name="connsiteX1780" fmla="*/ 754196 w 994719"/>
              <a:gd name="connsiteY1780" fmla="*/ 967092 h 1284224"/>
              <a:gd name="connsiteX1781" fmla="*/ 748309 w 994719"/>
              <a:gd name="connsiteY1781" fmla="*/ 956163 h 1284224"/>
              <a:gd name="connsiteX1782" fmla="*/ 748309 w 994719"/>
              <a:gd name="connsiteY1782" fmla="*/ 957844 h 1284224"/>
              <a:gd name="connsiteX1783" fmla="*/ 748309 w 994719"/>
              <a:gd name="connsiteY1783" fmla="*/ 959526 h 1284224"/>
              <a:gd name="connsiteX1784" fmla="*/ 752514 w 994719"/>
              <a:gd name="connsiteY1784" fmla="*/ 976340 h 1284224"/>
              <a:gd name="connsiteX1785" fmla="*/ 751673 w 994719"/>
              <a:gd name="connsiteY1785" fmla="*/ 976340 h 1284224"/>
              <a:gd name="connsiteX1786" fmla="*/ 747468 w 994719"/>
              <a:gd name="connsiteY1786" fmla="*/ 970455 h 1284224"/>
              <a:gd name="connsiteX1787" fmla="*/ 744104 w 994719"/>
              <a:gd name="connsiteY1787" fmla="*/ 993155 h 1284224"/>
              <a:gd name="connsiteX1788" fmla="*/ 743263 w 994719"/>
              <a:gd name="connsiteY1788" fmla="*/ 978862 h 1284224"/>
              <a:gd name="connsiteX1789" fmla="*/ 739058 w 994719"/>
              <a:gd name="connsiteY1789" fmla="*/ 986429 h 1284224"/>
              <a:gd name="connsiteX1790" fmla="*/ 738217 w 994719"/>
              <a:gd name="connsiteY1790" fmla="*/ 985588 h 1284224"/>
              <a:gd name="connsiteX1791" fmla="*/ 742422 w 994719"/>
              <a:gd name="connsiteY1791" fmla="*/ 973818 h 1284224"/>
              <a:gd name="connsiteX1792" fmla="*/ 736535 w 994719"/>
              <a:gd name="connsiteY1792" fmla="*/ 979703 h 1284224"/>
              <a:gd name="connsiteX1793" fmla="*/ 735694 w 994719"/>
              <a:gd name="connsiteY1793" fmla="*/ 978862 h 1284224"/>
              <a:gd name="connsiteX1794" fmla="*/ 740740 w 994719"/>
              <a:gd name="connsiteY1794" fmla="*/ 968774 h 1284224"/>
              <a:gd name="connsiteX1795" fmla="*/ 734012 w 994719"/>
              <a:gd name="connsiteY1795" fmla="*/ 974659 h 1284224"/>
              <a:gd name="connsiteX1796" fmla="*/ 734012 w 994719"/>
              <a:gd name="connsiteY1796" fmla="*/ 973818 h 1284224"/>
              <a:gd name="connsiteX1797" fmla="*/ 741581 w 994719"/>
              <a:gd name="connsiteY1797" fmla="*/ 960366 h 1284224"/>
              <a:gd name="connsiteX1798" fmla="*/ 731489 w 994719"/>
              <a:gd name="connsiteY1798" fmla="*/ 966251 h 1284224"/>
              <a:gd name="connsiteX1799" fmla="*/ 741581 w 994719"/>
              <a:gd name="connsiteY1799" fmla="*/ 951959 h 1284224"/>
              <a:gd name="connsiteX1800" fmla="*/ 729807 w 994719"/>
              <a:gd name="connsiteY1800" fmla="*/ 957844 h 1284224"/>
              <a:gd name="connsiteX1801" fmla="*/ 742422 w 994719"/>
              <a:gd name="connsiteY1801" fmla="*/ 944393 h 1284224"/>
              <a:gd name="connsiteX1802" fmla="*/ 728966 w 994719"/>
              <a:gd name="connsiteY1802" fmla="*/ 950278 h 1284224"/>
              <a:gd name="connsiteX1803" fmla="*/ 728966 w 994719"/>
              <a:gd name="connsiteY1803" fmla="*/ 949437 h 1284224"/>
              <a:gd name="connsiteX1804" fmla="*/ 742422 w 994719"/>
              <a:gd name="connsiteY1804" fmla="*/ 935985 h 1284224"/>
              <a:gd name="connsiteX1805" fmla="*/ 742422 w 994719"/>
              <a:gd name="connsiteY1805" fmla="*/ 935145 h 1284224"/>
              <a:gd name="connsiteX1806" fmla="*/ 725602 w 994719"/>
              <a:gd name="connsiteY1806" fmla="*/ 940189 h 1284224"/>
              <a:gd name="connsiteX1807" fmla="*/ 739899 w 994719"/>
              <a:gd name="connsiteY1807" fmla="*/ 931782 h 1284224"/>
              <a:gd name="connsiteX1808" fmla="*/ 736535 w 994719"/>
              <a:gd name="connsiteY1808" fmla="*/ 933463 h 1284224"/>
              <a:gd name="connsiteX1809" fmla="*/ 728966 w 994719"/>
              <a:gd name="connsiteY1809" fmla="*/ 935145 h 1284224"/>
              <a:gd name="connsiteX1810" fmla="*/ 727284 w 994719"/>
              <a:gd name="connsiteY1810" fmla="*/ 935145 h 1284224"/>
              <a:gd name="connsiteX1811" fmla="*/ 727284 w 994719"/>
              <a:gd name="connsiteY1811" fmla="*/ 934304 h 1284224"/>
              <a:gd name="connsiteX1812" fmla="*/ 735694 w 994719"/>
              <a:gd name="connsiteY1812" fmla="*/ 929259 h 1284224"/>
              <a:gd name="connsiteX1813" fmla="*/ 740740 w 994719"/>
              <a:gd name="connsiteY1813" fmla="*/ 924215 h 1284224"/>
              <a:gd name="connsiteX1814" fmla="*/ 728966 w 994719"/>
              <a:gd name="connsiteY1814" fmla="*/ 926737 h 1284224"/>
              <a:gd name="connsiteX1815" fmla="*/ 731489 w 994719"/>
              <a:gd name="connsiteY1815" fmla="*/ 925897 h 1284224"/>
              <a:gd name="connsiteX1816" fmla="*/ 744104 w 994719"/>
              <a:gd name="connsiteY1816" fmla="*/ 916649 h 1284224"/>
              <a:gd name="connsiteX1817" fmla="*/ 741581 w 994719"/>
              <a:gd name="connsiteY1817" fmla="*/ 917489 h 1284224"/>
              <a:gd name="connsiteX1818" fmla="*/ 730648 w 994719"/>
              <a:gd name="connsiteY1818" fmla="*/ 920011 h 1284224"/>
              <a:gd name="connsiteX1819" fmla="*/ 741581 w 994719"/>
              <a:gd name="connsiteY1819" fmla="*/ 914126 h 1284224"/>
              <a:gd name="connsiteX1820" fmla="*/ 721397 w 994719"/>
              <a:gd name="connsiteY1820" fmla="*/ 916649 h 1284224"/>
              <a:gd name="connsiteX1821" fmla="*/ 721397 w 994719"/>
              <a:gd name="connsiteY1821" fmla="*/ 915808 h 1284224"/>
              <a:gd name="connsiteX1822" fmla="*/ 744104 w 994719"/>
              <a:gd name="connsiteY1822" fmla="*/ 908241 h 1284224"/>
              <a:gd name="connsiteX1823" fmla="*/ 744945 w 994719"/>
              <a:gd name="connsiteY1823" fmla="*/ 907401 h 1284224"/>
              <a:gd name="connsiteX1824" fmla="*/ 746627 w 994719"/>
              <a:gd name="connsiteY1824" fmla="*/ 905719 h 1284224"/>
              <a:gd name="connsiteX1825" fmla="*/ 726443 w 994719"/>
              <a:gd name="connsiteY1825" fmla="*/ 910764 h 1284224"/>
              <a:gd name="connsiteX1826" fmla="*/ 744945 w 994719"/>
              <a:gd name="connsiteY1826" fmla="*/ 901516 h 1284224"/>
              <a:gd name="connsiteX1827" fmla="*/ 745786 w 994719"/>
              <a:gd name="connsiteY1827" fmla="*/ 900675 h 1284224"/>
              <a:gd name="connsiteX1828" fmla="*/ 726443 w 994719"/>
              <a:gd name="connsiteY1828" fmla="*/ 906560 h 1284224"/>
              <a:gd name="connsiteX1829" fmla="*/ 723920 w 994719"/>
              <a:gd name="connsiteY1829" fmla="*/ 907401 h 1284224"/>
              <a:gd name="connsiteX1830" fmla="*/ 723920 w 994719"/>
              <a:gd name="connsiteY1830" fmla="*/ 906560 h 1284224"/>
              <a:gd name="connsiteX1831" fmla="*/ 739058 w 994719"/>
              <a:gd name="connsiteY1831" fmla="*/ 896471 h 1284224"/>
              <a:gd name="connsiteX1832" fmla="*/ 738217 w 994719"/>
              <a:gd name="connsiteY1832" fmla="*/ 896471 h 1284224"/>
              <a:gd name="connsiteX1833" fmla="*/ 721397 w 994719"/>
              <a:gd name="connsiteY1833" fmla="*/ 898153 h 1284224"/>
              <a:gd name="connsiteX1834" fmla="*/ 742422 w 994719"/>
              <a:gd name="connsiteY1834" fmla="*/ 890586 h 1284224"/>
              <a:gd name="connsiteX1835" fmla="*/ 744104 w 994719"/>
              <a:gd name="connsiteY1835" fmla="*/ 888905 h 1284224"/>
              <a:gd name="connsiteX1836" fmla="*/ 732311 w 994719"/>
              <a:gd name="connsiteY1836" fmla="*/ 891344 h 1284224"/>
              <a:gd name="connsiteX1837" fmla="*/ 738217 w 994719"/>
              <a:gd name="connsiteY1837" fmla="*/ 888064 h 1284224"/>
              <a:gd name="connsiteX1838" fmla="*/ 713828 w 994719"/>
              <a:gd name="connsiteY1838" fmla="*/ 889745 h 1284224"/>
              <a:gd name="connsiteX1839" fmla="*/ 713828 w 994719"/>
              <a:gd name="connsiteY1839" fmla="*/ 888905 h 1284224"/>
              <a:gd name="connsiteX1840" fmla="*/ 739899 w 994719"/>
              <a:gd name="connsiteY1840" fmla="*/ 882179 h 1284224"/>
              <a:gd name="connsiteX1841" fmla="*/ 722238 w 994719"/>
              <a:gd name="connsiteY1841" fmla="*/ 884701 h 1284224"/>
              <a:gd name="connsiteX1842" fmla="*/ 743263 w 994719"/>
              <a:gd name="connsiteY1842" fmla="*/ 876294 h 1284224"/>
              <a:gd name="connsiteX1843" fmla="*/ 718033 w 994719"/>
              <a:gd name="connsiteY1843" fmla="*/ 880498 h 1284224"/>
              <a:gd name="connsiteX1844" fmla="*/ 718033 w 994719"/>
              <a:gd name="connsiteY1844" fmla="*/ 879657 h 1284224"/>
              <a:gd name="connsiteX1845" fmla="*/ 744945 w 994719"/>
              <a:gd name="connsiteY1845" fmla="*/ 870409 h 1284224"/>
              <a:gd name="connsiteX1846" fmla="*/ 748309 w 994719"/>
              <a:gd name="connsiteY1846" fmla="*/ 867887 h 1284224"/>
              <a:gd name="connsiteX1847" fmla="*/ 749150 w 994719"/>
              <a:gd name="connsiteY1847" fmla="*/ 867046 h 1284224"/>
              <a:gd name="connsiteX1848" fmla="*/ 729807 w 994719"/>
              <a:gd name="connsiteY1848" fmla="*/ 875453 h 1284224"/>
              <a:gd name="connsiteX1849" fmla="*/ 728966 w 994719"/>
              <a:gd name="connsiteY1849" fmla="*/ 875453 h 1284224"/>
              <a:gd name="connsiteX1850" fmla="*/ 751673 w 994719"/>
              <a:gd name="connsiteY1850" fmla="*/ 856116 h 1284224"/>
              <a:gd name="connsiteX1851" fmla="*/ 735694 w 994719"/>
              <a:gd name="connsiteY1851" fmla="*/ 868727 h 1284224"/>
              <a:gd name="connsiteX1852" fmla="*/ 712987 w 994719"/>
              <a:gd name="connsiteY1852" fmla="*/ 875453 h 1284224"/>
              <a:gd name="connsiteX1853" fmla="*/ 727284 w 994719"/>
              <a:gd name="connsiteY1853" fmla="*/ 869568 h 1284224"/>
              <a:gd name="connsiteX1854" fmla="*/ 734853 w 994719"/>
              <a:gd name="connsiteY1854" fmla="*/ 865364 h 1284224"/>
              <a:gd name="connsiteX1855" fmla="*/ 722238 w 994719"/>
              <a:gd name="connsiteY1855" fmla="*/ 867887 h 1284224"/>
              <a:gd name="connsiteX1856" fmla="*/ 722238 w 994719"/>
              <a:gd name="connsiteY1856" fmla="*/ 867046 h 1284224"/>
              <a:gd name="connsiteX1857" fmla="*/ 730648 w 994719"/>
              <a:gd name="connsiteY1857" fmla="*/ 864524 h 1284224"/>
              <a:gd name="connsiteX1858" fmla="*/ 742422 w 994719"/>
              <a:gd name="connsiteY1858" fmla="*/ 853594 h 1284224"/>
              <a:gd name="connsiteX1859" fmla="*/ 743263 w 994719"/>
              <a:gd name="connsiteY1859" fmla="*/ 852753 h 1284224"/>
              <a:gd name="connsiteX1860" fmla="*/ 734012 w 994719"/>
              <a:gd name="connsiteY1860" fmla="*/ 858639 h 1284224"/>
              <a:gd name="connsiteX1861" fmla="*/ 712146 w 994719"/>
              <a:gd name="connsiteY1861" fmla="*/ 863683 h 1284224"/>
              <a:gd name="connsiteX1862" fmla="*/ 712146 w 994719"/>
              <a:gd name="connsiteY1862" fmla="*/ 862842 h 1284224"/>
              <a:gd name="connsiteX1863" fmla="*/ 720556 w 994719"/>
              <a:gd name="connsiteY1863" fmla="*/ 860320 h 1284224"/>
              <a:gd name="connsiteX1864" fmla="*/ 713828 w 994719"/>
              <a:gd name="connsiteY1864" fmla="*/ 859479 h 1284224"/>
              <a:gd name="connsiteX1865" fmla="*/ 733706 w 994719"/>
              <a:gd name="connsiteY1865" fmla="*/ 847436 h 1284224"/>
              <a:gd name="connsiteX1866" fmla="*/ 734853 w 994719"/>
              <a:gd name="connsiteY1866" fmla="*/ 846868 h 1284224"/>
              <a:gd name="connsiteX1867" fmla="*/ 735737 w 994719"/>
              <a:gd name="connsiteY1867" fmla="*/ 846205 h 1284224"/>
              <a:gd name="connsiteX1868" fmla="*/ 741581 w 994719"/>
              <a:gd name="connsiteY1868" fmla="*/ 842665 h 1284224"/>
              <a:gd name="connsiteX1869" fmla="*/ 744945 w 994719"/>
              <a:gd name="connsiteY1869" fmla="*/ 839302 h 1284224"/>
              <a:gd name="connsiteX1870" fmla="*/ 735737 w 994719"/>
              <a:gd name="connsiteY1870" fmla="*/ 846205 h 1284224"/>
              <a:gd name="connsiteX1871" fmla="*/ 733706 w 994719"/>
              <a:gd name="connsiteY1871" fmla="*/ 847436 h 1284224"/>
              <a:gd name="connsiteX1872" fmla="*/ 724235 w 994719"/>
              <a:gd name="connsiteY1872" fmla="*/ 852123 h 1284224"/>
              <a:gd name="connsiteX1873" fmla="*/ 712987 w 994719"/>
              <a:gd name="connsiteY1873" fmla="*/ 853594 h 1284224"/>
              <a:gd name="connsiteX1874" fmla="*/ 730648 w 994719"/>
              <a:gd name="connsiteY1874" fmla="*/ 844346 h 1284224"/>
              <a:gd name="connsiteX1875" fmla="*/ 732330 w 994719"/>
              <a:gd name="connsiteY1875" fmla="*/ 843505 h 1284224"/>
              <a:gd name="connsiteX1876" fmla="*/ 725602 w 994719"/>
              <a:gd name="connsiteY1876" fmla="*/ 845187 h 1284224"/>
              <a:gd name="connsiteX1877" fmla="*/ 733171 w 994719"/>
              <a:gd name="connsiteY1877" fmla="*/ 839302 h 1284224"/>
              <a:gd name="connsiteX1878" fmla="*/ 714669 w 994719"/>
              <a:gd name="connsiteY1878" fmla="*/ 842665 h 1284224"/>
              <a:gd name="connsiteX1879" fmla="*/ 734853 w 994719"/>
              <a:gd name="connsiteY1879" fmla="*/ 833417 h 1284224"/>
              <a:gd name="connsiteX1880" fmla="*/ 720556 w 994719"/>
              <a:gd name="connsiteY1880" fmla="*/ 837620 h 1284224"/>
              <a:gd name="connsiteX1881" fmla="*/ 739899 w 994719"/>
              <a:gd name="connsiteY1881" fmla="*/ 821647 h 1284224"/>
              <a:gd name="connsiteX1882" fmla="*/ 719715 w 994719"/>
              <a:gd name="connsiteY1882" fmla="*/ 829213 h 1284224"/>
              <a:gd name="connsiteX1883" fmla="*/ 744104 w 994719"/>
              <a:gd name="connsiteY1883" fmla="*/ 809036 h 1284224"/>
              <a:gd name="connsiteX1884" fmla="*/ 729807 w 994719"/>
              <a:gd name="connsiteY1884" fmla="*/ 820806 h 1284224"/>
              <a:gd name="connsiteX1885" fmla="*/ 739899 w 994719"/>
              <a:gd name="connsiteY1885" fmla="*/ 809036 h 1284224"/>
              <a:gd name="connsiteX1886" fmla="*/ 716351 w 994719"/>
              <a:gd name="connsiteY1886" fmla="*/ 819125 h 1284224"/>
              <a:gd name="connsiteX1887" fmla="*/ 739899 w 994719"/>
              <a:gd name="connsiteY1887" fmla="*/ 798947 h 1284224"/>
              <a:gd name="connsiteX1888" fmla="*/ 740740 w 994719"/>
              <a:gd name="connsiteY1888" fmla="*/ 793903 h 1284224"/>
              <a:gd name="connsiteX1889" fmla="*/ 737376 w 994719"/>
              <a:gd name="connsiteY1889" fmla="*/ 799788 h 1284224"/>
              <a:gd name="connsiteX1890" fmla="*/ 713828 w 994719"/>
              <a:gd name="connsiteY1890" fmla="*/ 811558 h 1284224"/>
              <a:gd name="connsiteX1891" fmla="*/ 734853 w 994719"/>
              <a:gd name="connsiteY1891" fmla="*/ 796425 h 1284224"/>
              <a:gd name="connsiteX1892" fmla="*/ 719715 w 994719"/>
              <a:gd name="connsiteY1892" fmla="*/ 804832 h 1284224"/>
              <a:gd name="connsiteX1893" fmla="*/ 737376 w 994719"/>
              <a:gd name="connsiteY1893" fmla="*/ 782973 h 1284224"/>
              <a:gd name="connsiteX1894" fmla="*/ 718874 w 994719"/>
              <a:gd name="connsiteY1894" fmla="*/ 798947 h 1284224"/>
              <a:gd name="connsiteX1895" fmla="*/ 733171 w 994719"/>
              <a:gd name="connsiteY1895" fmla="*/ 782133 h 1284224"/>
              <a:gd name="connsiteX1896" fmla="*/ 714669 w 994719"/>
              <a:gd name="connsiteY1896" fmla="*/ 795584 h 1284224"/>
              <a:gd name="connsiteX1897" fmla="*/ 714669 w 994719"/>
              <a:gd name="connsiteY1897" fmla="*/ 794744 h 1284224"/>
              <a:gd name="connsiteX1898" fmla="*/ 729807 w 994719"/>
              <a:gd name="connsiteY1898" fmla="*/ 782133 h 1284224"/>
              <a:gd name="connsiteX1899" fmla="*/ 725602 w 994719"/>
              <a:gd name="connsiteY1899" fmla="*/ 782973 h 1284224"/>
              <a:gd name="connsiteX1900" fmla="*/ 717192 w 994719"/>
              <a:gd name="connsiteY1900" fmla="*/ 788018 h 1284224"/>
              <a:gd name="connsiteX1901" fmla="*/ 723079 w 994719"/>
              <a:gd name="connsiteY1901" fmla="*/ 782973 h 1284224"/>
              <a:gd name="connsiteX1902" fmla="*/ 714669 w 994719"/>
              <a:gd name="connsiteY1902" fmla="*/ 778770 h 1284224"/>
              <a:gd name="connsiteX1903" fmla="*/ 540584 w 994719"/>
              <a:gd name="connsiteY1903" fmla="*/ 1260505 h 1284224"/>
              <a:gd name="connsiteX1904" fmla="*/ 537089 w 994719"/>
              <a:gd name="connsiteY1904" fmla="*/ 1284224 h 1284224"/>
              <a:gd name="connsiteX1905" fmla="*/ 520746 w 994719"/>
              <a:gd name="connsiteY1905" fmla="*/ 1284224 h 1284224"/>
              <a:gd name="connsiteX1906" fmla="*/ 531293 w 994719"/>
              <a:gd name="connsiteY1906" fmla="*/ 1225287 h 1284224"/>
              <a:gd name="connsiteX1907" fmla="*/ 710464 w 994719"/>
              <a:gd name="connsiteY1907" fmla="*/ 769522 h 1284224"/>
              <a:gd name="connsiteX1908" fmla="*/ 711305 w 994719"/>
              <a:gd name="connsiteY1908" fmla="*/ 766159 h 1284224"/>
              <a:gd name="connsiteX1909" fmla="*/ 702054 w 994719"/>
              <a:gd name="connsiteY1909" fmla="*/ 755230 h 1284224"/>
              <a:gd name="connsiteX1910" fmla="*/ 702895 w 994719"/>
              <a:gd name="connsiteY1910" fmla="*/ 752708 h 1284224"/>
              <a:gd name="connsiteX1911" fmla="*/ 702054 w 994719"/>
              <a:gd name="connsiteY1911" fmla="*/ 752708 h 1284224"/>
              <a:gd name="connsiteX1912" fmla="*/ 691962 w 994719"/>
              <a:gd name="connsiteY1912" fmla="*/ 768681 h 1284224"/>
              <a:gd name="connsiteX1913" fmla="*/ 697849 w 994719"/>
              <a:gd name="connsiteY1913" fmla="*/ 748504 h 1284224"/>
              <a:gd name="connsiteX1914" fmla="*/ 701213 w 994719"/>
              <a:gd name="connsiteY1914" fmla="*/ 745141 h 1284224"/>
              <a:gd name="connsiteX1915" fmla="*/ 697849 w 994719"/>
              <a:gd name="connsiteY1915" fmla="*/ 746823 h 1284224"/>
              <a:gd name="connsiteX1916" fmla="*/ 690280 w 994719"/>
              <a:gd name="connsiteY1916" fmla="*/ 752708 h 1284224"/>
              <a:gd name="connsiteX1917" fmla="*/ 689439 w 994719"/>
              <a:gd name="connsiteY1917" fmla="*/ 756071 h 1284224"/>
              <a:gd name="connsiteX1918" fmla="*/ 680188 w 994719"/>
              <a:gd name="connsiteY1918" fmla="*/ 776247 h 1284224"/>
              <a:gd name="connsiteX1919" fmla="*/ 686075 w 994719"/>
              <a:gd name="connsiteY1919" fmla="*/ 749345 h 1284224"/>
              <a:gd name="connsiteX1920" fmla="*/ 681870 w 994719"/>
              <a:gd name="connsiteY1920" fmla="*/ 754389 h 1284224"/>
              <a:gd name="connsiteX1921" fmla="*/ 680188 w 994719"/>
              <a:gd name="connsiteY1921" fmla="*/ 755230 h 1284224"/>
              <a:gd name="connsiteX1922" fmla="*/ 678506 w 994719"/>
              <a:gd name="connsiteY1922" fmla="*/ 759434 h 1284224"/>
              <a:gd name="connsiteX1923" fmla="*/ 670937 w 994719"/>
              <a:gd name="connsiteY1923" fmla="*/ 778770 h 1284224"/>
              <a:gd name="connsiteX1924" fmla="*/ 670097 w 994719"/>
              <a:gd name="connsiteY1924" fmla="*/ 777929 h 1284224"/>
              <a:gd name="connsiteX1925" fmla="*/ 675983 w 994719"/>
              <a:gd name="connsiteY1925" fmla="*/ 750186 h 1284224"/>
              <a:gd name="connsiteX1926" fmla="*/ 673461 w 994719"/>
              <a:gd name="connsiteY1926" fmla="*/ 754389 h 1284224"/>
              <a:gd name="connsiteX1927" fmla="*/ 665891 w 994719"/>
              <a:gd name="connsiteY1927" fmla="*/ 782133 h 1284224"/>
              <a:gd name="connsiteX1928" fmla="*/ 666733 w 994719"/>
              <a:gd name="connsiteY1928" fmla="*/ 758593 h 1284224"/>
              <a:gd name="connsiteX1929" fmla="*/ 665891 w 994719"/>
              <a:gd name="connsiteY1929" fmla="*/ 761956 h 1284224"/>
              <a:gd name="connsiteX1930" fmla="*/ 661686 w 994719"/>
              <a:gd name="connsiteY1930" fmla="*/ 786336 h 1284224"/>
              <a:gd name="connsiteX1931" fmla="*/ 660846 w 994719"/>
              <a:gd name="connsiteY1931" fmla="*/ 764478 h 1284224"/>
              <a:gd name="connsiteX1932" fmla="*/ 660005 w 994719"/>
              <a:gd name="connsiteY1932" fmla="*/ 768681 h 1284224"/>
              <a:gd name="connsiteX1933" fmla="*/ 655800 w 994719"/>
              <a:gd name="connsiteY1933" fmla="*/ 786336 h 1284224"/>
              <a:gd name="connsiteX1934" fmla="*/ 654118 w 994719"/>
              <a:gd name="connsiteY1934" fmla="*/ 803151 h 1284224"/>
              <a:gd name="connsiteX1935" fmla="*/ 650754 w 994719"/>
              <a:gd name="connsiteY1935" fmla="*/ 766999 h 1284224"/>
              <a:gd name="connsiteX1936" fmla="*/ 650754 w 994719"/>
              <a:gd name="connsiteY1936" fmla="*/ 752708 h 1284224"/>
              <a:gd name="connsiteX1937" fmla="*/ 649072 w 994719"/>
              <a:gd name="connsiteY1937" fmla="*/ 798106 h 1284224"/>
              <a:gd name="connsiteX1938" fmla="*/ 648231 w 994719"/>
              <a:gd name="connsiteY1938" fmla="*/ 798106 h 1284224"/>
              <a:gd name="connsiteX1939" fmla="*/ 642344 w 994719"/>
              <a:gd name="connsiteY1939" fmla="*/ 776247 h 1284224"/>
              <a:gd name="connsiteX1940" fmla="*/ 643185 w 994719"/>
              <a:gd name="connsiteY1940" fmla="*/ 782973 h 1284224"/>
              <a:gd name="connsiteX1941" fmla="*/ 642344 w 994719"/>
              <a:gd name="connsiteY1941" fmla="*/ 782973 h 1284224"/>
              <a:gd name="connsiteX1942" fmla="*/ 641503 w 994719"/>
              <a:gd name="connsiteY1942" fmla="*/ 778770 h 1284224"/>
              <a:gd name="connsiteX1943" fmla="*/ 641503 w 994719"/>
              <a:gd name="connsiteY1943" fmla="*/ 779610 h 1284224"/>
              <a:gd name="connsiteX1944" fmla="*/ 643185 w 994719"/>
              <a:gd name="connsiteY1944" fmla="*/ 803151 h 1284224"/>
              <a:gd name="connsiteX1945" fmla="*/ 643185 w 994719"/>
              <a:gd name="connsiteY1945" fmla="*/ 803992 h 1284224"/>
              <a:gd name="connsiteX1946" fmla="*/ 643185 w 994719"/>
              <a:gd name="connsiteY1946" fmla="*/ 805673 h 1284224"/>
              <a:gd name="connsiteX1947" fmla="*/ 642344 w 994719"/>
              <a:gd name="connsiteY1947" fmla="*/ 805673 h 1284224"/>
              <a:gd name="connsiteX1948" fmla="*/ 638980 w 994719"/>
              <a:gd name="connsiteY1948" fmla="*/ 794744 h 1284224"/>
              <a:gd name="connsiteX1949" fmla="*/ 637298 w 994719"/>
              <a:gd name="connsiteY1949" fmla="*/ 789699 h 1284224"/>
              <a:gd name="connsiteX1950" fmla="*/ 635616 w 994719"/>
              <a:gd name="connsiteY1950" fmla="*/ 788018 h 1284224"/>
              <a:gd name="connsiteX1951" fmla="*/ 639821 w 994719"/>
              <a:gd name="connsiteY1951" fmla="*/ 804832 h 1284224"/>
              <a:gd name="connsiteX1952" fmla="*/ 641503 w 994719"/>
              <a:gd name="connsiteY1952" fmla="*/ 810717 h 1284224"/>
              <a:gd name="connsiteX1953" fmla="*/ 641503 w 994719"/>
              <a:gd name="connsiteY1953" fmla="*/ 811558 h 1284224"/>
              <a:gd name="connsiteX1954" fmla="*/ 640662 w 994719"/>
              <a:gd name="connsiteY1954" fmla="*/ 809877 h 1284224"/>
              <a:gd name="connsiteX1955" fmla="*/ 639821 w 994719"/>
              <a:gd name="connsiteY1955" fmla="*/ 809877 h 1284224"/>
              <a:gd name="connsiteX1956" fmla="*/ 638980 w 994719"/>
              <a:gd name="connsiteY1956" fmla="*/ 808195 h 1284224"/>
              <a:gd name="connsiteX1957" fmla="*/ 633093 w 994719"/>
              <a:gd name="connsiteY1957" fmla="*/ 798106 h 1284224"/>
              <a:gd name="connsiteX1958" fmla="*/ 624683 w 994719"/>
              <a:gd name="connsiteY1958" fmla="*/ 788018 h 1284224"/>
              <a:gd name="connsiteX1959" fmla="*/ 633093 w 994719"/>
              <a:gd name="connsiteY1959" fmla="*/ 806514 h 1284224"/>
              <a:gd name="connsiteX1960" fmla="*/ 612909 w 994719"/>
              <a:gd name="connsiteY1960" fmla="*/ 780451 h 1284224"/>
              <a:gd name="connsiteX1961" fmla="*/ 617955 w 994719"/>
              <a:gd name="connsiteY1961" fmla="*/ 792221 h 1284224"/>
              <a:gd name="connsiteX1962" fmla="*/ 623001 w 994719"/>
              <a:gd name="connsiteY1962" fmla="*/ 801469 h 1284224"/>
              <a:gd name="connsiteX1963" fmla="*/ 630570 w 994719"/>
              <a:gd name="connsiteY1963" fmla="*/ 823328 h 1284224"/>
              <a:gd name="connsiteX1964" fmla="*/ 614591 w 994719"/>
              <a:gd name="connsiteY1964" fmla="*/ 798106 h 1284224"/>
              <a:gd name="connsiteX1965" fmla="*/ 615432 w 994719"/>
              <a:gd name="connsiteY1965" fmla="*/ 799788 h 1284224"/>
              <a:gd name="connsiteX1966" fmla="*/ 622160 w 994719"/>
              <a:gd name="connsiteY1966" fmla="*/ 814921 h 1284224"/>
              <a:gd name="connsiteX1967" fmla="*/ 626365 w 994719"/>
              <a:gd name="connsiteY1967" fmla="*/ 826691 h 1284224"/>
              <a:gd name="connsiteX1968" fmla="*/ 628047 w 994719"/>
              <a:gd name="connsiteY1968" fmla="*/ 834258 h 1284224"/>
              <a:gd name="connsiteX1969" fmla="*/ 628047 w 994719"/>
              <a:gd name="connsiteY1969" fmla="*/ 835098 h 1284224"/>
              <a:gd name="connsiteX1970" fmla="*/ 624683 w 994719"/>
              <a:gd name="connsiteY1970" fmla="*/ 828372 h 1284224"/>
              <a:gd name="connsiteX1971" fmla="*/ 617955 w 994719"/>
              <a:gd name="connsiteY1971" fmla="*/ 820806 h 1284224"/>
              <a:gd name="connsiteX1972" fmla="*/ 617114 w 994719"/>
              <a:gd name="connsiteY1972" fmla="*/ 819125 h 1284224"/>
              <a:gd name="connsiteX1973" fmla="*/ 613894 w 994719"/>
              <a:gd name="connsiteY1973" fmla="*/ 817193 h 1284224"/>
              <a:gd name="connsiteX1974" fmla="*/ 613750 w 994719"/>
              <a:gd name="connsiteY1974" fmla="*/ 816602 h 1284224"/>
              <a:gd name="connsiteX1975" fmla="*/ 612909 w 994719"/>
              <a:gd name="connsiteY1975" fmla="*/ 816602 h 1284224"/>
              <a:gd name="connsiteX1976" fmla="*/ 613894 w 994719"/>
              <a:gd name="connsiteY1976" fmla="*/ 817193 h 1284224"/>
              <a:gd name="connsiteX1977" fmla="*/ 616799 w 994719"/>
              <a:gd name="connsiteY1977" fmla="*/ 829108 h 1284224"/>
              <a:gd name="connsiteX1978" fmla="*/ 623001 w 994719"/>
              <a:gd name="connsiteY1978" fmla="*/ 840983 h 1284224"/>
              <a:gd name="connsiteX1979" fmla="*/ 622160 w 994719"/>
              <a:gd name="connsiteY1979" fmla="*/ 840983 h 1284224"/>
              <a:gd name="connsiteX1980" fmla="*/ 608704 w 994719"/>
              <a:gd name="connsiteY1980" fmla="*/ 824169 h 1284224"/>
              <a:gd name="connsiteX1981" fmla="*/ 605340 w 994719"/>
              <a:gd name="connsiteY1981" fmla="*/ 814080 h 1284224"/>
              <a:gd name="connsiteX1982" fmla="*/ 608704 w 994719"/>
              <a:gd name="connsiteY1982" fmla="*/ 827532 h 1284224"/>
              <a:gd name="connsiteX1983" fmla="*/ 621319 w 994719"/>
              <a:gd name="connsiteY1983" fmla="*/ 843505 h 1284224"/>
              <a:gd name="connsiteX1984" fmla="*/ 623842 w 994719"/>
              <a:gd name="connsiteY1984" fmla="*/ 845187 h 1284224"/>
              <a:gd name="connsiteX1985" fmla="*/ 607022 w 994719"/>
              <a:gd name="connsiteY1985" fmla="*/ 835098 h 1284224"/>
              <a:gd name="connsiteX1986" fmla="*/ 604499 w 994719"/>
              <a:gd name="connsiteY1986" fmla="*/ 831735 h 1284224"/>
              <a:gd name="connsiteX1987" fmla="*/ 617114 w 994719"/>
              <a:gd name="connsiteY1987" fmla="*/ 854435 h 1284224"/>
              <a:gd name="connsiteX1988" fmla="*/ 617114 w 994719"/>
              <a:gd name="connsiteY1988" fmla="*/ 855276 h 1284224"/>
              <a:gd name="connsiteX1989" fmla="*/ 617114 w 994719"/>
              <a:gd name="connsiteY1989" fmla="*/ 856116 h 1284224"/>
              <a:gd name="connsiteX1990" fmla="*/ 613750 w 994719"/>
              <a:gd name="connsiteY1990" fmla="*/ 852753 h 1284224"/>
              <a:gd name="connsiteX1991" fmla="*/ 601976 w 994719"/>
              <a:gd name="connsiteY1991" fmla="*/ 840143 h 1284224"/>
              <a:gd name="connsiteX1992" fmla="*/ 602817 w 994719"/>
              <a:gd name="connsiteY1992" fmla="*/ 845187 h 1284224"/>
              <a:gd name="connsiteX1993" fmla="*/ 613750 w 994719"/>
              <a:gd name="connsiteY1993" fmla="*/ 867046 h 1284224"/>
              <a:gd name="connsiteX1994" fmla="*/ 607022 w 994719"/>
              <a:gd name="connsiteY1994" fmla="*/ 863683 h 1284224"/>
              <a:gd name="connsiteX1995" fmla="*/ 612909 w 994719"/>
              <a:gd name="connsiteY1995" fmla="*/ 870409 h 1284224"/>
              <a:gd name="connsiteX1996" fmla="*/ 612068 w 994719"/>
              <a:gd name="connsiteY1996" fmla="*/ 871250 h 1284224"/>
              <a:gd name="connsiteX1997" fmla="*/ 612068 w 994719"/>
              <a:gd name="connsiteY1997" fmla="*/ 872090 h 1284224"/>
              <a:gd name="connsiteX1998" fmla="*/ 594407 w 994719"/>
              <a:gd name="connsiteY1998" fmla="*/ 852753 h 1284224"/>
              <a:gd name="connsiteX1999" fmla="*/ 597771 w 994719"/>
              <a:gd name="connsiteY1999" fmla="*/ 862842 h 1284224"/>
              <a:gd name="connsiteX2000" fmla="*/ 610386 w 994719"/>
              <a:gd name="connsiteY2000" fmla="*/ 879657 h 1284224"/>
              <a:gd name="connsiteX2001" fmla="*/ 601135 w 994719"/>
              <a:gd name="connsiteY2001" fmla="*/ 872931 h 1284224"/>
              <a:gd name="connsiteX2002" fmla="*/ 602817 w 994719"/>
              <a:gd name="connsiteY2002" fmla="*/ 879657 h 1284224"/>
              <a:gd name="connsiteX2003" fmla="*/ 596930 w 994719"/>
              <a:gd name="connsiteY2003" fmla="*/ 872931 h 1284224"/>
              <a:gd name="connsiteX2004" fmla="*/ 605340 w 994719"/>
              <a:gd name="connsiteY2004" fmla="*/ 887223 h 1284224"/>
              <a:gd name="connsiteX2005" fmla="*/ 604499 w 994719"/>
              <a:gd name="connsiteY2005" fmla="*/ 887223 h 1284224"/>
              <a:gd name="connsiteX2006" fmla="*/ 596089 w 994719"/>
              <a:gd name="connsiteY2006" fmla="*/ 878816 h 1284224"/>
              <a:gd name="connsiteX2007" fmla="*/ 600294 w 994719"/>
              <a:gd name="connsiteY2007" fmla="*/ 896471 h 1284224"/>
              <a:gd name="connsiteX2008" fmla="*/ 600294 w 994719"/>
              <a:gd name="connsiteY2008" fmla="*/ 897312 h 1284224"/>
              <a:gd name="connsiteX2009" fmla="*/ 590202 w 994719"/>
              <a:gd name="connsiteY2009" fmla="*/ 857798 h 1284224"/>
              <a:gd name="connsiteX2010" fmla="*/ 589361 w 994719"/>
              <a:gd name="connsiteY2010" fmla="*/ 849391 h 1284224"/>
              <a:gd name="connsiteX2011" fmla="*/ 591043 w 994719"/>
              <a:gd name="connsiteY2011" fmla="*/ 807354 h 1284224"/>
              <a:gd name="connsiteX2012" fmla="*/ 601135 w 994719"/>
              <a:gd name="connsiteY2012" fmla="*/ 771203 h 1284224"/>
              <a:gd name="connsiteX2013" fmla="*/ 607863 w 994719"/>
              <a:gd name="connsiteY2013" fmla="*/ 760274 h 1284224"/>
              <a:gd name="connsiteX2014" fmla="*/ 614591 w 994719"/>
              <a:gd name="connsiteY2014" fmla="*/ 751026 h 1284224"/>
              <a:gd name="connsiteX2015" fmla="*/ 617955 w 994719"/>
              <a:gd name="connsiteY2015" fmla="*/ 749345 h 1284224"/>
              <a:gd name="connsiteX2016" fmla="*/ 629729 w 994719"/>
              <a:gd name="connsiteY2016" fmla="*/ 741778 h 1284224"/>
              <a:gd name="connsiteX2017" fmla="*/ 652436 w 994719"/>
              <a:gd name="connsiteY2017" fmla="*/ 735893 h 1284224"/>
              <a:gd name="connsiteX2018" fmla="*/ 675983 w 994719"/>
              <a:gd name="connsiteY2018" fmla="*/ 734212 h 1284224"/>
              <a:gd name="connsiteX2019" fmla="*/ 690280 w 994719"/>
              <a:gd name="connsiteY2019" fmla="*/ 732530 h 1284224"/>
              <a:gd name="connsiteX2020" fmla="*/ 691962 w 994719"/>
              <a:gd name="connsiteY2020" fmla="*/ 731689 h 1284224"/>
              <a:gd name="connsiteX2021" fmla="*/ 686075 w 994719"/>
              <a:gd name="connsiteY2021" fmla="*/ 731689 h 1284224"/>
              <a:gd name="connsiteX2022" fmla="*/ 685234 w 994719"/>
              <a:gd name="connsiteY2022" fmla="*/ 730849 h 1284224"/>
              <a:gd name="connsiteX2023" fmla="*/ 690280 w 994719"/>
              <a:gd name="connsiteY2023" fmla="*/ 729167 h 1284224"/>
              <a:gd name="connsiteX2024" fmla="*/ 677665 w 994719"/>
              <a:gd name="connsiteY2024" fmla="*/ 730008 h 1284224"/>
              <a:gd name="connsiteX2025" fmla="*/ 686075 w 994719"/>
              <a:gd name="connsiteY2025" fmla="*/ 725805 h 1284224"/>
              <a:gd name="connsiteX2026" fmla="*/ 674301 w 994719"/>
              <a:gd name="connsiteY2026" fmla="*/ 725805 h 1284224"/>
              <a:gd name="connsiteX2027" fmla="*/ 667573 w 994719"/>
              <a:gd name="connsiteY2027" fmla="*/ 729167 h 1284224"/>
              <a:gd name="connsiteX2028" fmla="*/ 680188 w 994719"/>
              <a:gd name="connsiteY2028" fmla="*/ 718238 h 1284224"/>
              <a:gd name="connsiteX2029" fmla="*/ 676824 w 994719"/>
              <a:gd name="connsiteY2029" fmla="*/ 718238 h 1284224"/>
              <a:gd name="connsiteX2030" fmla="*/ 658323 w 994719"/>
              <a:gd name="connsiteY2030" fmla="*/ 729167 h 1284224"/>
              <a:gd name="connsiteX2031" fmla="*/ 666733 w 994719"/>
              <a:gd name="connsiteY2031" fmla="*/ 716557 h 1284224"/>
              <a:gd name="connsiteX2032" fmla="*/ 651595 w 994719"/>
              <a:gd name="connsiteY2032" fmla="*/ 724964 h 1284224"/>
              <a:gd name="connsiteX2033" fmla="*/ 650754 w 994719"/>
              <a:gd name="connsiteY2033" fmla="*/ 724964 h 1284224"/>
              <a:gd name="connsiteX2034" fmla="*/ 655800 w 994719"/>
              <a:gd name="connsiteY2034" fmla="*/ 715716 h 1284224"/>
              <a:gd name="connsiteX2035" fmla="*/ 652436 w 994719"/>
              <a:gd name="connsiteY2035" fmla="*/ 717397 h 1284224"/>
              <a:gd name="connsiteX2036" fmla="*/ 646549 w 994719"/>
              <a:gd name="connsiteY2036" fmla="*/ 726645 h 1284224"/>
              <a:gd name="connsiteX2037" fmla="*/ 645708 w 994719"/>
              <a:gd name="connsiteY2037" fmla="*/ 726645 h 1284224"/>
              <a:gd name="connsiteX2038" fmla="*/ 649072 w 994719"/>
              <a:gd name="connsiteY2038" fmla="*/ 715716 h 1284224"/>
              <a:gd name="connsiteX2039" fmla="*/ 647390 w 994719"/>
              <a:gd name="connsiteY2039" fmla="*/ 714875 h 1284224"/>
              <a:gd name="connsiteX2040" fmla="*/ 646549 w 994719"/>
              <a:gd name="connsiteY2040" fmla="*/ 715716 h 1284224"/>
              <a:gd name="connsiteX2041" fmla="*/ 634775 w 994719"/>
              <a:gd name="connsiteY2041" fmla="*/ 728327 h 1284224"/>
              <a:gd name="connsiteX2042" fmla="*/ 628888 w 994719"/>
              <a:gd name="connsiteY2042" fmla="*/ 734212 h 1284224"/>
              <a:gd name="connsiteX2043" fmla="*/ 628888 w 994719"/>
              <a:gd name="connsiteY2043" fmla="*/ 733371 h 1284224"/>
              <a:gd name="connsiteX2044" fmla="*/ 636457 w 994719"/>
              <a:gd name="connsiteY2044" fmla="*/ 713194 h 1284224"/>
              <a:gd name="connsiteX2045" fmla="*/ 625524 w 994719"/>
              <a:gd name="connsiteY2045" fmla="*/ 727486 h 1284224"/>
              <a:gd name="connsiteX2046" fmla="*/ 625524 w 994719"/>
              <a:gd name="connsiteY2046" fmla="*/ 726645 h 1284224"/>
              <a:gd name="connsiteX2047" fmla="*/ 628888 w 994719"/>
              <a:gd name="connsiteY2047" fmla="*/ 717397 h 1284224"/>
              <a:gd name="connsiteX2048" fmla="*/ 628047 w 994719"/>
              <a:gd name="connsiteY2048" fmla="*/ 718238 h 1284224"/>
              <a:gd name="connsiteX2049" fmla="*/ 615432 w 994719"/>
              <a:gd name="connsiteY2049" fmla="*/ 729167 h 1284224"/>
              <a:gd name="connsiteX2050" fmla="*/ 611227 w 994719"/>
              <a:gd name="connsiteY2050" fmla="*/ 733371 h 1284224"/>
              <a:gd name="connsiteX2051" fmla="*/ 610386 w 994719"/>
              <a:gd name="connsiteY2051" fmla="*/ 732530 h 1284224"/>
              <a:gd name="connsiteX2052" fmla="*/ 612068 w 994719"/>
              <a:gd name="connsiteY2052" fmla="*/ 730849 h 1284224"/>
              <a:gd name="connsiteX2053" fmla="*/ 612909 w 994719"/>
              <a:gd name="connsiteY2053" fmla="*/ 729167 h 1284224"/>
              <a:gd name="connsiteX2054" fmla="*/ 617955 w 994719"/>
              <a:gd name="connsiteY2054" fmla="*/ 720760 h 1284224"/>
              <a:gd name="connsiteX2055" fmla="*/ 619331 w 994719"/>
              <a:gd name="connsiteY2055" fmla="*/ 715257 h 1284224"/>
              <a:gd name="connsiteX2056" fmla="*/ 619637 w 994719"/>
              <a:gd name="connsiteY2056" fmla="*/ 714875 h 1284224"/>
              <a:gd name="connsiteX2057" fmla="*/ 619637 w 994719"/>
              <a:gd name="connsiteY2057" fmla="*/ 714034 h 1284224"/>
              <a:gd name="connsiteX2058" fmla="*/ 619331 w 994719"/>
              <a:gd name="connsiteY2058" fmla="*/ 715257 h 1284224"/>
              <a:gd name="connsiteX2059" fmla="*/ 606181 w 994719"/>
              <a:gd name="connsiteY2059" fmla="*/ 731689 h 1284224"/>
              <a:gd name="connsiteX2060" fmla="*/ 605340 w 994719"/>
              <a:gd name="connsiteY2060" fmla="*/ 731689 h 1284224"/>
              <a:gd name="connsiteX2061" fmla="*/ 617114 w 994719"/>
              <a:gd name="connsiteY2061" fmla="*/ 708149 h 1284224"/>
              <a:gd name="connsiteX2062" fmla="*/ 614591 w 994719"/>
              <a:gd name="connsiteY2062" fmla="*/ 712353 h 1284224"/>
              <a:gd name="connsiteX2063" fmla="*/ 601135 w 994719"/>
              <a:gd name="connsiteY2063" fmla="*/ 733371 h 1284224"/>
              <a:gd name="connsiteX2064" fmla="*/ 601976 w 994719"/>
              <a:gd name="connsiteY2064" fmla="*/ 731689 h 1284224"/>
              <a:gd name="connsiteX2065" fmla="*/ 601135 w 994719"/>
              <a:gd name="connsiteY2065" fmla="*/ 731689 h 1284224"/>
              <a:gd name="connsiteX2066" fmla="*/ 610386 w 994719"/>
              <a:gd name="connsiteY2066" fmla="*/ 706468 h 1284224"/>
              <a:gd name="connsiteX2067" fmla="*/ 603658 w 994719"/>
              <a:gd name="connsiteY2067" fmla="*/ 715716 h 1284224"/>
              <a:gd name="connsiteX2068" fmla="*/ 591884 w 994719"/>
              <a:gd name="connsiteY2068" fmla="*/ 733371 h 1284224"/>
              <a:gd name="connsiteX2069" fmla="*/ 591043 w 994719"/>
              <a:gd name="connsiteY2069" fmla="*/ 733371 h 1284224"/>
              <a:gd name="connsiteX2070" fmla="*/ 590202 w 994719"/>
              <a:gd name="connsiteY2070" fmla="*/ 733371 h 1284224"/>
              <a:gd name="connsiteX2071" fmla="*/ 591043 w 994719"/>
              <a:gd name="connsiteY2071" fmla="*/ 730849 h 1284224"/>
              <a:gd name="connsiteX2072" fmla="*/ 596930 w 994719"/>
              <a:gd name="connsiteY2072" fmla="*/ 709831 h 1284224"/>
              <a:gd name="connsiteX2073" fmla="*/ 592725 w 994719"/>
              <a:gd name="connsiteY2073" fmla="*/ 714875 h 1284224"/>
              <a:gd name="connsiteX2074" fmla="*/ 583474 w 994719"/>
              <a:gd name="connsiteY2074" fmla="*/ 730008 h 1284224"/>
              <a:gd name="connsiteX2075" fmla="*/ 583474 w 994719"/>
              <a:gd name="connsiteY2075" fmla="*/ 732530 h 1284224"/>
              <a:gd name="connsiteX2076" fmla="*/ 582633 w 994719"/>
              <a:gd name="connsiteY2076" fmla="*/ 732530 h 1284224"/>
              <a:gd name="connsiteX2077" fmla="*/ 591043 w 994719"/>
              <a:gd name="connsiteY2077" fmla="*/ 705627 h 1284224"/>
              <a:gd name="connsiteX2078" fmla="*/ 585156 w 994719"/>
              <a:gd name="connsiteY2078" fmla="*/ 708990 h 1284224"/>
              <a:gd name="connsiteX2079" fmla="*/ 575064 w 994719"/>
              <a:gd name="connsiteY2079" fmla="*/ 732530 h 1284224"/>
              <a:gd name="connsiteX2080" fmla="*/ 574223 w 994719"/>
              <a:gd name="connsiteY2080" fmla="*/ 732530 h 1284224"/>
              <a:gd name="connsiteX2081" fmla="*/ 574223 w 994719"/>
              <a:gd name="connsiteY2081" fmla="*/ 730849 h 1284224"/>
              <a:gd name="connsiteX2082" fmla="*/ 577587 w 994719"/>
              <a:gd name="connsiteY2082" fmla="*/ 709831 h 1284224"/>
              <a:gd name="connsiteX2083" fmla="*/ 578428 w 994719"/>
              <a:gd name="connsiteY2083" fmla="*/ 708149 h 1284224"/>
              <a:gd name="connsiteX2084" fmla="*/ 576746 w 994719"/>
              <a:gd name="connsiteY2084" fmla="*/ 709831 h 1284224"/>
              <a:gd name="connsiteX2085" fmla="*/ 566655 w 994719"/>
              <a:gd name="connsiteY2085" fmla="*/ 730008 h 1284224"/>
              <a:gd name="connsiteX2086" fmla="*/ 565814 w 994719"/>
              <a:gd name="connsiteY2086" fmla="*/ 730008 h 1284224"/>
              <a:gd name="connsiteX2087" fmla="*/ 567495 w 994719"/>
              <a:gd name="connsiteY2087" fmla="*/ 714875 h 1284224"/>
              <a:gd name="connsiteX2088" fmla="*/ 564131 w 994719"/>
              <a:gd name="connsiteY2088" fmla="*/ 731689 h 1284224"/>
              <a:gd name="connsiteX2089" fmla="*/ 563291 w 994719"/>
              <a:gd name="connsiteY2089" fmla="*/ 731689 h 1284224"/>
              <a:gd name="connsiteX2090" fmla="*/ 569178 w 994719"/>
              <a:gd name="connsiteY2090" fmla="*/ 704787 h 1284224"/>
              <a:gd name="connsiteX2091" fmla="*/ 567495 w 994719"/>
              <a:gd name="connsiteY2091" fmla="*/ 705627 h 1284224"/>
              <a:gd name="connsiteX2092" fmla="*/ 555722 w 994719"/>
              <a:gd name="connsiteY2092" fmla="*/ 726645 h 1284224"/>
              <a:gd name="connsiteX2093" fmla="*/ 555722 w 994719"/>
              <a:gd name="connsiteY2093" fmla="*/ 713194 h 1284224"/>
              <a:gd name="connsiteX2094" fmla="*/ 558245 w 994719"/>
              <a:gd name="connsiteY2094" fmla="*/ 707309 h 1284224"/>
              <a:gd name="connsiteX2095" fmla="*/ 555722 w 994719"/>
              <a:gd name="connsiteY2095" fmla="*/ 709831 h 1284224"/>
              <a:gd name="connsiteX2096" fmla="*/ 548153 w 994719"/>
              <a:gd name="connsiteY2096" fmla="*/ 728327 h 1284224"/>
              <a:gd name="connsiteX2097" fmla="*/ 549835 w 994719"/>
              <a:gd name="connsiteY2097" fmla="*/ 710672 h 1284224"/>
              <a:gd name="connsiteX2098" fmla="*/ 541425 w 994719"/>
              <a:gd name="connsiteY2098" fmla="*/ 724123 h 1284224"/>
              <a:gd name="connsiteX2099" fmla="*/ 540584 w 994719"/>
              <a:gd name="connsiteY2099" fmla="*/ 731689 h 1284224"/>
              <a:gd name="connsiteX2100" fmla="*/ 539743 w 994719"/>
              <a:gd name="connsiteY2100" fmla="*/ 731689 h 1284224"/>
              <a:gd name="connsiteX2101" fmla="*/ 538902 w 994719"/>
              <a:gd name="connsiteY2101" fmla="*/ 716557 h 1284224"/>
              <a:gd name="connsiteX2102" fmla="*/ 536379 w 994719"/>
              <a:gd name="connsiteY2102" fmla="*/ 728327 h 1284224"/>
              <a:gd name="connsiteX2103" fmla="*/ 535538 w 994719"/>
              <a:gd name="connsiteY2103" fmla="*/ 729167 h 1284224"/>
              <a:gd name="connsiteX2104" fmla="*/ 533856 w 994719"/>
              <a:gd name="connsiteY2104" fmla="*/ 719079 h 1284224"/>
              <a:gd name="connsiteX2105" fmla="*/ 533015 w 994719"/>
              <a:gd name="connsiteY2105" fmla="*/ 730008 h 1284224"/>
              <a:gd name="connsiteX2106" fmla="*/ 531333 w 994719"/>
              <a:gd name="connsiteY2106" fmla="*/ 719079 h 1284224"/>
              <a:gd name="connsiteX2107" fmla="*/ 522923 w 994719"/>
              <a:gd name="connsiteY2107" fmla="*/ 733371 h 1284224"/>
              <a:gd name="connsiteX2108" fmla="*/ 522923 w 994719"/>
              <a:gd name="connsiteY2108" fmla="*/ 729167 h 1284224"/>
              <a:gd name="connsiteX2109" fmla="*/ 522923 w 994719"/>
              <a:gd name="connsiteY2109" fmla="*/ 724123 h 1284224"/>
              <a:gd name="connsiteX2110" fmla="*/ 521241 w 994719"/>
              <a:gd name="connsiteY2110" fmla="*/ 725805 h 1284224"/>
              <a:gd name="connsiteX2111" fmla="*/ 519559 w 994719"/>
              <a:gd name="connsiteY2111" fmla="*/ 726645 h 1284224"/>
              <a:gd name="connsiteX2112" fmla="*/ 517036 w 994719"/>
              <a:gd name="connsiteY2112" fmla="*/ 738415 h 1284224"/>
              <a:gd name="connsiteX2113" fmla="*/ 516195 w 994719"/>
              <a:gd name="connsiteY2113" fmla="*/ 729167 h 1284224"/>
              <a:gd name="connsiteX2114" fmla="*/ 516195 w 994719"/>
              <a:gd name="connsiteY2114" fmla="*/ 730008 h 1284224"/>
              <a:gd name="connsiteX2115" fmla="*/ 514513 w 994719"/>
              <a:gd name="connsiteY2115" fmla="*/ 735053 h 1284224"/>
              <a:gd name="connsiteX2116" fmla="*/ 511149 w 994719"/>
              <a:gd name="connsiteY2116" fmla="*/ 746823 h 1284224"/>
              <a:gd name="connsiteX2117" fmla="*/ 510308 w 994719"/>
              <a:gd name="connsiteY2117" fmla="*/ 746823 h 1284224"/>
              <a:gd name="connsiteX2118" fmla="*/ 510308 w 994719"/>
              <a:gd name="connsiteY2118" fmla="*/ 736734 h 1284224"/>
              <a:gd name="connsiteX2119" fmla="*/ 509467 w 994719"/>
              <a:gd name="connsiteY2119" fmla="*/ 737575 h 1284224"/>
              <a:gd name="connsiteX2120" fmla="*/ 504421 w 994719"/>
              <a:gd name="connsiteY2120" fmla="*/ 753549 h 1284224"/>
              <a:gd name="connsiteX2121" fmla="*/ 506103 w 994719"/>
              <a:gd name="connsiteY2121" fmla="*/ 737575 h 1284224"/>
              <a:gd name="connsiteX2122" fmla="*/ 512831 w 994719"/>
              <a:gd name="connsiteY2122" fmla="*/ 726645 h 1284224"/>
              <a:gd name="connsiteX2123" fmla="*/ 517877 w 994719"/>
              <a:gd name="connsiteY2123" fmla="*/ 719920 h 1284224"/>
              <a:gd name="connsiteX2124" fmla="*/ 520400 w 994719"/>
              <a:gd name="connsiteY2124" fmla="*/ 717397 h 1284224"/>
              <a:gd name="connsiteX2125" fmla="*/ 524605 w 994719"/>
              <a:gd name="connsiteY2125" fmla="*/ 713194 h 1284224"/>
              <a:gd name="connsiteX2126" fmla="*/ 543107 w 994719"/>
              <a:gd name="connsiteY2126" fmla="*/ 698902 h 1284224"/>
              <a:gd name="connsiteX2127" fmla="*/ 556563 w 994719"/>
              <a:gd name="connsiteY2127" fmla="*/ 696379 h 1284224"/>
              <a:gd name="connsiteX2128" fmla="*/ 577587 w 994719"/>
              <a:gd name="connsiteY2128" fmla="*/ 692176 h 1284224"/>
              <a:gd name="connsiteX2129" fmla="*/ 603658 w 994719"/>
              <a:gd name="connsiteY2129" fmla="*/ 689654 h 1284224"/>
              <a:gd name="connsiteX2130" fmla="*/ 605340 w 994719"/>
              <a:gd name="connsiteY2130" fmla="*/ 689654 h 1284224"/>
              <a:gd name="connsiteX2131" fmla="*/ 606181 w 994719"/>
              <a:gd name="connsiteY2131" fmla="*/ 689654 h 1284224"/>
              <a:gd name="connsiteX2132" fmla="*/ 626365 w 994719"/>
              <a:gd name="connsiteY2132" fmla="*/ 692176 h 1284224"/>
              <a:gd name="connsiteX2133" fmla="*/ 654118 w 994719"/>
              <a:gd name="connsiteY2133" fmla="*/ 697220 h 1284224"/>
              <a:gd name="connsiteX2134" fmla="*/ 654959 w 994719"/>
              <a:gd name="connsiteY2134" fmla="*/ 697220 h 1284224"/>
              <a:gd name="connsiteX2135" fmla="*/ 656641 w 994719"/>
              <a:gd name="connsiteY2135" fmla="*/ 697220 h 1284224"/>
              <a:gd name="connsiteX2136" fmla="*/ 665050 w 994719"/>
              <a:gd name="connsiteY2136" fmla="*/ 699742 h 1284224"/>
              <a:gd name="connsiteX2137" fmla="*/ 677665 w 994719"/>
              <a:gd name="connsiteY2137" fmla="*/ 707309 h 1284224"/>
              <a:gd name="connsiteX2138" fmla="*/ 695326 w 994719"/>
              <a:gd name="connsiteY2138" fmla="*/ 714034 h 1284224"/>
              <a:gd name="connsiteX2139" fmla="*/ 709623 w 994719"/>
              <a:gd name="connsiteY2139" fmla="*/ 722442 h 1284224"/>
              <a:gd name="connsiteX2140" fmla="*/ 717192 w 994719"/>
              <a:gd name="connsiteY2140" fmla="*/ 730849 h 1284224"/>
              <a:gd name="connsiteX2141" fmla="*/ 723920 w 994719"/>
              <a:gd name="connsiteY2141" fmla="*/ 732530 h 1284224"/>
              <a:gd name="connsiteX2142" fmla="*/ 723920 w 994719"/>
              <a:gd name="connsiteY2142" fmla="*/ 731689 h 1284224"/>
              <a:gd name="connsiteX2143" fmla="*/ 712987 w 994719"/>
              <a:gd name="connsiteY2143" fmla="*/ 722442 h 1284224"/>
              <a:gd name="connsiteX2144" fmla="*/ 712987 w 994719"/>
              <a:gd name="connsiteY2144" fmla="*/ 721601 h 1284224"/>
              <a:gd name="connsiteX2145" fmla="*/ 718874 w 994719"/>
              <a:gd name="connsiteY2145" fmla="*/ 723282 h 1284224"/>
              <a:gd name="connsiteX2146" fmla="*/ 698690 w 994719"/>
              <a:gd name="connsiteY2146" fmla="*/ 706468 h 1284224"/>
              <a:gd name="connsiteX2147" fmla="*/ 719715 w 994719"/>
              <a:gd name="connsiteY2147" fmla="*/ 716557 h 1284224"/>
              <a:gd name="connsiteX2148" fmla="*/ 708782 w 994719"/>
              <a:gd name="connsiteY2148" fmla="*/ 705627 h 1284224"/>
              <a:gd name="connsiteX2149" fmla="*/ 718874 w 994719"/>
              <a:gd name="connsiteY2149" fmla="*/ 711512 h 1284224"/>
              <a:gd name="connsiteX2150" fmla="*/ 712146 w 994719"/>
              <a:gd name="connsiteY2150" fmla="*/ 702265 h 1284224"/>
              <a:gd name="connsiteX2151" fmla="*/ 695326 w 994719"/>
              <a:gd name="connsiteY2151" fmla="*/ 694698 h 1284224"/>
              <a:gd name="connsiteX2152" fmla="*/ 695326 w 994719"/>
              <a:gd name="connsiteY2152" fmla="*/ 693857 h 1284224"/>
              <a:gd name="connsiteX2153" fmla="*/ 720556 w 994719"/>
              <a:gd name="connsiteY2153" fmla="*/ 702265 h 1284224"/>
              <a:gd name="connsiteX2154" fmla="*/ 712146 w 994719"/>
              <a:gd name="connsiteY2154" fmla="*/ 689654 h 1284224"/>
              <a:gd name="connsiteX2155" fmla="*/ 697849 w 994719"/>
              <a:gd name="connsiteY2155" fmla="*/ 682928 h 1284224"/>
              <a:gd name="connsiteX2156" fmla="*/ 698690 w 994719"/>
              <a:gd name="connsiteY2156" fmla="*/ 682087 h 1284224"/>
              <a:gd name="connsiteX2157" fmla="*/ 716351 w 994719"/>
              <a:gd name="connsiteY2157" fmla="*/ 687972 h 1284224"/>
              <a:gd name="connsiteX2158" fmla="*/ 704251 w 994719"/>
              <a:gd name="connsiteY2158" fmla="*/ 675119 h 1284224"/>
              <a:gd name="connsiteX2159" fmla="*/ 711305 w 994719"/>
              <a:gd name="connsiteY2159" fmla="*/ 677043 h 1284224"/>
              <a:gd name="connsiteX2160" fmla="*/ 702895 w 994719"/>
              <a:gd name="connsiteY2160" fmla="*/ 673680 h 1284224"/>
              <a:gd name="connsiteX2161" fmla="*/ 704251 w 994719"/>
              <a:gd name="connsiteY2161" fmla="*/ 675119 h 1284224"/>
              <a:gd name="connsiteX2162" fmla="*/ 692803 w 994719"/>
              <a:gd name="connsiteY2162" fmla="*/ 671998 h 1284224"/>
              <a:gd name="connsiteX2163" fmla="*/ 692803 w 994719"/>
              <a:gd name="connsiteY2163" fmla="*/ 671157 h 1284224"/>
              <a:gd name="connsiteX2164" fmla="*/ 714669 w 994719"/>
              <a:gd name="connsiteY2164" fmla="*/ 672839 h 1284224"/>
              <a:gd name="connsiteX2165" fmla="*/ 686075 w 994719"/>
              <a:gd name="connsiteY2165" fmla="*/ 661910 h 1284224"/>
              <a:gd name="connsiteX2166" fmla="*/ 718874 w 994719"/>
              <a:gd name="connsiteY2166" fmla="*/ 669476 h 1284224"/>
              <a:gd name="connsiteX2167" fmla="*/ 725602 w 994719"/>
              <a:gd name="connsiteY2167" fmla="*/ 676202 h 1284224"/>
              <a:gd name="connsiteX2168" fmla="*/ 722238 w 994719"/>
              <a:gd name="connsiteY2168" fmla="*/ 671157 h 1284224"/>
              <a:gd name="connsiteX2169" fmla="*/ 694485 w 994719"/>
              <a:gd name="connsiteY2169" fmla="*/ 654343 h 1284224"/>
              <a:gd name="connsiteX2170" fmla="*/ 705418 w 994719"/>
              <a:gd name="connsiteY2170" fmla="*/ 653502 h 1284224"/>
              <a:gd name="connsiteX2171" fmla="*/ 683552 w 994719"/>
              <a:gd name="connsiteY2171" fmla="*/ 651821 h 1284224"/>
              <a:gd name="connsiteX2172" fmla="*/ 710464 w 994719"/>
              <a:gd name="connsiteY2172" fmla="*/ 650980 h 1284224"/>
              <a:gd name="connsiteX2173" fmla="*/ 689439 w 994719"/>
              <a:gd name="connsiteY2173" fmla="*/ 645095 h 1284224"/>
              <a:gd name="connsiteX2174" fmla="*/ 706259 w 994719"/>
              <a:gd name="connsiteY2174" fmla="*/ 643414 h 1284224"/>
              <a:gd name="connsiteX2175" fmla="*/ 723920 w 994719"/>
              <a:gd name="connsiteY2175" fmla="*/ 651821 h 1284224"/>
              <a:gd name="connsiteX2176" fmla="*/ 726443 w 994719"/>
              <a:gd name="connsiteY2176" fmla="*/ 654343 h 1284224"/>
              <a:gd name="connsiteX2177" fmla="*/ 724761 w 994719"/>
              <a:gd name="connsiteY2177" fmla="*/ 651821 h 1284224"/>
              <a:gd name="connsiteX2178" fmla="*/ 713828 w 994719"/>
              <a:gd name="connsiteY2178" fmla="*/ 643414 h 1284224"/>
              <a:gd name="connsiteX2179" fmla="*/ 684393 w 994719"/>
              <a:gd name="connsiteY2179" fmla="*/ 641732 h 1284224"/>
              <a:gd name="connsiteX2180" fmla="*/ 684393 w 994719"/>
              <a:gd name="connsiteY2180" fmla="*/ 640891 h 1284224"/>
              <a:gd name="connsiteX2181" fmla="*/ 700372 w 994719"/>
              <a:gd name="connsiteY2181" fmla="*/ 635006 h 1284224"/>
              <a:gd name="connsiteX2182" fmla="*/ 680188 w 994719"/>
              <a:gd name="connsiteY2182" fmla="*/ 639210 h 1284224"/>
              <a:gd name="connsiteX2183" fmla="*/ 680188 w 994719"/>
              <a:gd name="connsiteY2183" fmla="*/ 638369 h 1284224"/>
              <a:gd name="connsiteX2184" fmla="*/ 705418 w 994719"/>
              <a:gd name="connsiteY2184" fmla="*/ 631643 h 1284224"/>
              <a:gd name="connsiteX2185" fmla="*/ 681870 w 994719"/>
              <a:gd name="connsiteY2185" fmla="*/ 631643 h 1284224"/>
              <a:gd name="connsiteX2186" fmla="*/ 710770 w 994719"/>
              <a:gd name="connsiteY2186" fmla="*/ 627516 h 1284224"/>
              <a:gd name="connsiteX2187" fmla="*/ 717192 w 994719"/>
              <a:gd name="connsiteY2187" fmla="*/ 629121 h 1284224"/>
              <a:gd name="connsiteX2188" fmla="*/ 711305 w 994719"/>
              <a:gd name="connsiteY2188" fmla="*/ 627440 h 1284224"/>
              <a:gd name="connsiteX2189" fmla="*/ 710770 w 994719"/>
              <a:gd name="connsiteY2189" fmla="*/ 627516 h 1284224"/>
              <a:gd name="connsiteX2190" fmla="*/ 703736 w 994719"/>
              <a:gd name="connsiteY2190" fmla="*/ 625758 h 1284224"/>
              <a:gd name="connsiteX2191" fmla="*/ 672619 w 994719"/>
              <a:gd name="connsiteY2191" fmla="*/ 630803 h 1284224"/>
              <a:gd name="connsiteX2192" fmla="*/ 693644 w 994719"/>
              <a:gd name="connsiteY2192" fmla="*/ 620714 h 1284224"/>
              <a:gd name="connsiteX2193" fmla="*/ 686916 w 994719"/>
              <a:gd name="connsiteY2193" fmla="*/ 620714 h 1284224"/>
              <a:gd name="connsiteX2194" fmla="*/ 709623 w 994719"/>
              <a:gd name="connsiteY2194" fmla="*/ 617351 h 1284224"/>
              <a:gd name="connsiteX2195" fmla="*/ 699531 w 994719"/>
              <a:gd name="connsiteY2195" fmla="*/ 614829 h 1284224"/>
              <a:gd name="connsiteX2196" fmla="*/ 670097 w 994719"/>
              <a:gd name="connsiteY2196" fmla="*/ 620714 h 1284224"/>
              <a:gd name="connsiteX2197" fmla="*/ 669255 w 994719"/>
              <a:gd name="connsiteY2197" fmla="*/ 619873 h 1284224"/>
              <a:gd name="connsiteX2198" fmla="*/ 697849 w 994719"/>
              <a:gd name="connsiteY2198" fmla="*/ 610625 h 1284224"/>
              <a:gd name="connsiteX2199" fmla="*/ 703736 w 994719"/>
              <a:gd name="connsiteY2199" fmla="*/ 610625 h 1284224"/>
              <a:gd name="connsiteX2200" fmla="*/ 685234 w 994719"/>
              <a:gd name="connsiteY2200" fmla="*/ 606422 h 1284224"/>
              <a:gd name="connsiteX2201" fmla="*/ 670937 w 994719"/>
              <a:gd name="connsiteY2201" fmla="*/ 613147 h 1284224"/>
              <a:gd name="connsiteX2202" fmla="*/ 670097 w 994719"/>
              <a:gd name="connsiteY2202" fmla="*/ 613147 h 1284224"/>
              <a:gd name="connsiteX2203" fmla="*/ 690280 w 994719"/>
              <a:gd name="connsiteY2203" fmla="*/ 599696 h 1284224"/>
              <a:gd name="connsiteX2204" fmla="*/ 667573 w 994719"/>
              <a:gd name="connsiteY2204" fmla="*/ 609785 h 1284224"/>
              <a:gd name="connsiteX2205" fmla="*/ 666733 w 994719"/>
              <a:gd name="connsiteY2205" fmla="*/ 609785 h 1284224"/>
              <a:gd name="connsiteX2206" fmla="*/ 676824 w 994719"/>
              <a:gd name="connsiteY2206" fmla="*/ 599696 h 1284224"/>
              <a:gd name="connsiteX2207" fmla="*/ 662528 w 994719"/>
              <a:gd name="connsiteY2207" fmla="*/ 603900 h 1284224"/>
              <a:gd name="connsiteX2208" fmla="*/ 661686 w 994719"/>
              <a:gd name="connsiteY2208" fmla="*/ 603900 h 1284224"/>
              <a:gd name="connsiteX2209" fmla="*/ 682711 w 994719"/>
              <a:gd name="connsiteY2209" fmla="*/ 594651 h 1284224"/>
              <a:gd name="connsiteX2210" fmla="*/ 661686 w 994719"/>
              <a:gd name="connsiteY2210" fmla="*/ 596333 h 1284224"/>
              <a:gd name="connsiteX2211" fmla="*/ 656641 w 994719"/>
              <a:gd name="connsiteY2211" fmla="*/ 599696 h 1284224"/>
              <a:gd name="connsiteX2212" fmla="*/ 654959 w 994719"/>
              <a:gd name="connsiteY2212" fmla="*/ 601377 h 1284224"/>
              <a:gd name="connsiteX2213" fmla="*/ 654959 w 994719"/>
              <a:gd name="connsiteY2213" fmla="*/ 600537 h 1284224"/>
              <a:gd name="connsiteX2214" fmla="*/ 661275 w 994719"/>
              <a:gd name="connsiteY2214" fmla="*/ 592217 h 1284224"/>
              <a:gd name="connsiteX2215" fmla="*/ 664043 w 994719"/>
              <a:gd name="connsiteY2215" fmla="*/ 591134 h 1284224"/>
              <a:gd name="connsiteX2216" fmla="*/ 672619 w 994719"/>
              <a:gd name="connsiteY2216" fmla="*/ 588766 h 1284224"/>
              <a:gd name="connsiteX2217" fmla="*/ 670097 w 994719"/>
              <a:gd name="connsiteY2217" fmla="*/ 588766 h 1284224"/>
              <a:gd name="connsiteX2218" fmla="*/ 664043 w 994719"/>
              <a:gd name="connsiteY2218" fmla="*/ 591134 h 1284224"/>
              <a:gd name="connsiteX2219" fmla="*/ 661581 w 994719"/>
              <a:gd name="connsiteY2219" fmla="*/ 591814 h 1284224"/>
              <a:gd name="connsiteX2220" fmla="*/ 661275 w 994719"/>
              <a:gd name="connsiteY2220" fmla="*/ 592217 h 1284224"/>
              <a:gd name="connsiteX2221" fmla="*/ 650754 w 994719"/>
              <a:gd name="connsiteY2221" fmla="*/ 596333 h 1284224"/>
              <a:gd name="connsiteX2222" fmla="*/ 665891 w 994719"/>
              <a:gd name="connsiteY2222" fmla="*/ 586244 h 1284224"/>
              <a:gd name="connsiteX2223" fmla="*/ 643185 w 994719"/>
              <a:gd name="connsiteY2223" fmla="*/ 596333 h 1284224"/>
              <a:gd name="connsiteX2224" fmla="*/ 648231 w 994719"/>
              <a:gd name="connsiteY2224" fmla="*/ 588766 h 1284224"/>
              <a:gd name="connsiteX2225" fmla="*/ 646549 w 994719"/>
              <a:gd name="connsiteY2225" fmla="*/ 588766 h 1284224"/>
              <a:gd name="connsiteX2226" fmla="*/ 629729 w 994719"/>
              <a:gd name="connsiteY2226" fmla="*/ 596333 h 1284224"/>
              <a:gd name="connsiteX2227" fmla="*/ 633934 w 994719"/>
              <a:gd name="connsiteY2227" fmla="*/ 591288 h 1284224"/>
              <a:gd name="connsiteX2228" fmla="*/ 621319 w 994719"/>
              <a:gd name="connsiteY2228" fmla="*/ 594651 h 1284224"/>
              <a:gd name="connsiteX2229" fmla="*/ 644867 w 994719"/>
              <a:gd name="connsiteY2229" fmla="*/ 585403 h 1284224"/>
              <a:gd name="connsiteX2230" fmla="*/ 646549 w 994719"/>
              <a:gd name="connsiteY2230" fmla="*/ 584563 h 1284224"/>
              <a:gd name="connsiteX2231" fmla="*/ 647390 w 994719"/>
              <a:gd name="connsiteY2231" fmla="*/ 584563 h 1284224"/>
              <a:gd name="connsiteX2232" fmla="*/ 664630 w 994719"/>
              <a:gd name="connsiteY2232" fmla="*/ 580990 h 1284224"/>
              <a:gd name="connsiteX2233" fmla="*/ 499401 w 994719"/>
              <a:gd name="connsiteY2233" fmla="*/ 0 h 1284224"/>
              <a:gd name="connsiteX2234" fmla="*/ 490153 w 994719"/>
              <a:gd name="connsiteY2234" fmla="*/ 29433 h 1284224"/>
              <a:gd name="connsiteX2235" fmla="*/ 505287 w 994719"/>
              <a:gd name="connsiteY2235" fmla="*/ 15137 h 1284224"/>
              <a:gd name="connsiteX2236" fmla="*/ 506127 w 994719"/>
              <a:gd name="connsiteY2236" fmla="*/ 15978 h 1284224"/>
              <a:gd name="connsiteX2237" fmla="*/ 492675 w 994719"/>
              <a:gd name="connsiteY2237" fmla="*/ 35320 h 1284224"/>
              <a:gd name="connsiteX2238" fmla="*/ 483427 w 994719"/>
              <a:gd name="connsiteY2238" fmla="*/ 48774 h 1284224"/>
              <a:gd name="connsiteX2239" fmla="*/ 483427 w 994719"/>
              <a:gd name="connsiteY2239" fmla="*/ 49615 h 1284224"/>
              <a:gd name="connsiteX2240" fmla="*/ 504446 w 994719"/>
              <a:gd name="connsiteY2240" fmla="*/ 34479 h 1284224"/>
              <a:gd name="connsiteX2241" fmla="*/ 485949 w 994719"/>
              <a:gd name="connsiteY2241" fmla="*/ 57184 h 1284224"/>
              <a:gd name="connsiteX2242" fmla="*/ 484268 w 994719"/>
              <a:gd name="connsiteY2242" fmla="*/ 59707 h 1284224"/>
              <a:gd name="connsiteX2243" fmla="*/ 501083 w 994719"/>
              <a:gd name="connsiteY2243" fmla="*/ 44570 h 1284224"/>
              <a:gd name="connsiteX2244" fmla="*/ 481746 w 994719"/>
              <a:gd name="connsiteY2244" fmla="*/ 73161 h 1284224"/>
              <a:gd name="connsiteX2245" fmla="*/ 479223 w 994719"/>
              <a:gd name="connsiteY2245" fmla="*/ 78207 h 1284224"/>
              <a:gd name="connsiteX2246" fmla="*/ 505287 w 994719"/>
              <a:gd name="connsiteY2246" fmla="*/ 56343 h 1284224"/>
              <a:gd name="connsiteX2247" fmla="*/ 505287 w 994719"/>
              <a:gd name="connsiteY2247" fmla="*/ 57184 h 1284224"/>
              <a:gd name="connsiteX2248" fmla="*/ 485109 w 994719"/>
              <a:gd name="connsiteY2248" fmla="*/ 84094 h 1284224"/>
              <a:gd name="connsiteX2249" fmla="*/ 501924 w 994719"/>
              <a:gd name="connsiteY2249" fmla="*/ 72321 h 1284224"/>
              <a:gd name="connsiteX2250" fmla="*/ 482586 w 994719"/>
              <a:gd name="connsiteY2250" fmla="*/ 95867 h 1284224"/>
              <a:gd name="connsiteX2251" fmla="*/ 501924 w 994719"/>
              <a:gd name="connsiteY2251" fmla="*/ 85776 h 1284224"/>
              <a:gd name="connsiteX2252" fmla="*/ 487631 w 994719"/>
              <a:gd name="connsiteY2252" fmla="*/ 97549 h 1284224"/>
              <a:gd name="connsiteX2253" fmla="*/ 503605 w 994719"/>
              <a:gd name="connsiteY2253" fmla="*/ 91662 h 1284224"/>
              <a:gd name="connsiteX2254" fmla="*/ 478383 w 994719"/>
              <a:gd name="connsiteY2254" fmla="*/ 115208 h 1284224"/>
              <a:gd name="connsiteX2255" fmla="*/ 480905 w 994719"/>
              <a:gd name="connsiteY2255" fmla="*/ 112686 h 1284224"/>
              <a:gd name="connsiteX2256" fmla="*/ 506127 w 994719"/>
              <a:gd name="connsiteY2256" fmla="*/ 99231 h 1284224"/>
              <a:gd name="connsiteX2257" fmla="*/ 482586 w 994719"/>
              <a:gd name="connsiteY2257" fmla="*/ 120254 h 1284224"/>
              <a:gd name="connsiteX2258" fmla="*/ 482586 w 994719"/>
              <a:gd name="connsiteY2258" fmla="*/ 121095 h 1284224"/>
              <a:gd name="connsiteX2259" fmla="*/ 508650 w 994719"/>
              <a:gd name="connsiteY2259" fmla="*/ 112686 h 1284224"/>
              <a:gd name="connsiteX2260" fmla="*/ 484268 w 994719"/>
              <a:gd name="connsiteY2260" fmla="*/ 128663 h 1284224"/>
              <a:gd name="connsiteX2261" fmla="*/ 475860 w 994719"/>
              <a:gd name="connsiteY2261" fmla="*/ 142118 h 1284224"/>
              <a:gd name="connsiteX2262" fmla="*/ 506968 w 994719"/>
              <a:gd name="connsiteY2262" fmla="*/ 124459 h 1284224"/>
              <a:gd name="connsiteX2263" fmla="*/ 506968 w 994719"/>
              <a:gd name="connsiteY2263" fmla="*/ 125300 h 1284224"/>
              <a:gd name="connsiteX2264" fmla="*/ 485949 w 994719"/>
              <a:gd name="connsiteY2264" fmla="*/ 138754 h 1284224"/>
              <a:gd name="connsiteX2265" fmla="*/ 518739 w 994719"/>
              <a:gd name="connsiteY2265" fmla="*/ 127822 h 1284224"/>
              <a:gd name="connsiteX2266" fmla="*/ 487631 w 994719"/>
              <a:gd name="connsiteY2266" fmla="*/ 145482 h 1284224"/>
              <a:gd name="connsiteX2267" fmla="*/ 485949 w 994719"/>
              <a:gd name="connsiteY2267" fmla="*/ 148005 h 1284224"/>
              <a:gd name="connsiteX2268" fmla="*/ 512853 w 994719"/>
              <a:gd name="connsiteY2268" fmla="*/ 135391 h 1284224"/>
              <a:gd name="connsiteX2269" fmla="*/ 485109 w 994719"/>
              <a:gd name="connsiteY2269" fmla="*/ 158096 h 1284224"/>
              <a:gd name="connsiteX2270" fmla="*/ 480064 w 994719"/>
              <a:gd name="connsiteY2270" fmla="*/ 167346 h 1284224"/>
              <a:gd name="connsiteX2271" fmla="*/ 483427 w 994719"/>
              <a:gd name="connsiteY2271" fmla="*/ 162301 h 1284224"/>
              <a:gd name="connsiteX2272" fmla="*/ 516216 w 994719"/>
              <a:gd name="connsiteY2272" fmla="*/ 146323 h 1284224"/>
              <a:gd name="connsiteX2273" fmla="*/ 516216 w 994719"/>
              <a:gd name="connsiteY2273" fmla="*/ 147164 h 1284224"/>
              <a:gd name="connsiteX2274" fmla="*/ 490153 w 994719"/>
              <a:gd name="connsiteY2274" fmla="*/ 165664 h 1284224"/>
              <a:gd name="connsiteX2275" fmla="*/ 486790 w 994719"/>
              <a:gd name="connsiteY2275" fmla="*/ 170710 h 1284224"/>
              <a:gd name="connsiteX2276" fmla="*/ 511172 w 994719"/>
              <a:gd name="connsiteY2276" fmla="*/ 158096 h 1284224"/>
              <a:gd name="connsiteX2277" fmla="*/ 491835 w 994719"/>
              <a:gd name="connsiteY2277" fmla="*/ 172392 h 1284224"/>
              <a:gd name="connsiteX2278" fmla="*/ 514535 w 994719"/>
              <a:gd name="connsiteY2278" fmla="*/ 163141 h 1284224"/>
              <a:gd name="connsiteX2279" fmla="*/ 515376 w 994719"/>
              <a:gd name="connsiteY2279" fmla="*/ 163141 h 1284224"/>
              <a:gd name="connsiteX2280" fmla="*/ 487631 w 994719"/>
              <a:gd name="connsiteY2280" fmla="*/ 184165 h 1284224"/>
              <a:gd name="connsiteX2281" fmla="*/ 482586 w 994719"/>
              <a:gd name="connsiteY2281" fmla="*/ 194256 h 1284224"/>
              <a:gd name="connsiteX2282" fmla="*/ 482586 w 994719"/>
              <a:gd name="connsiteY2282" fmla="*/ 195938 h 1284224"/>
              <a:gd name="connsiteX2283" fmla="*/ 485109 w 994719"/>
              <a:gd name="connsiteY2283" fmla="*/ 190892 h 1284224"/>
              <a:gd name="connsiteX2284" fmla="*/ 516216 w 994719"/>
              <a:gd name="connsiteY2284" fmla="*/ 176596 h 1284224"/>
              <a:gd name="connsiteX2285" fmla="*/ 491835 w 994719"/>
              <a:gd name="connsiteY2285" fmla="*/ 191733 h 1284224"/>
              <a:gd name="connsiteX2286" fmla="*/ 510331 w 994719"/>
              <a:gd name="connsiteY2286" fmla="*/ 184165 h 1284224"/>
              <a:gd name="connsiteX2287" fmla="*/ 510331 w 994719"/>
              <a:gd name="connsiteY2287" fmla="*/ 185006 h 1284224"/>
              <a:gd name="connsiteX2288" fmla="*/ 500242 w 994719"/>
              <a:gd name="connsiteY2288" fmla="*/ 192574 h 1284224"/>
              <a:gd name="connsiteX2289" fmla="*/ 508650 w 994719"/>
              <a:gd name="connsiteY2289" fmla="*/ 189211 h 1284224"/>
              <a:gd name="connsiteX2290" fmla="*/ 516216 w 994719"/>
              <a:gd name="connsiteY2290" fmla="*/ 185847 h 1284224"/>
              <a:gd name="connsiteX2291" fmla="*/ 516216 w 994719"/>
              <a:gd name="connsiteY2291" fmla="*/ 186688 h 1284224"/>
              <a:gd name="connsiteX2292" fmla="*/ 494357 w 994719"/>
              <a:gd name="connsiteY2292" fmla="*/ 212757 h 1284224"/>
              <a:gd name="connsiteX2293" fmla="*/ 490153 w 994719"/>
              <a:gd name="connsiteY2293" fmla="*/ 221166 h 1284224"/>
              <a:gd name="connsiteX2294" fmla="*/ 511172 w 994719"/>
              <a:gd name="connsiteY2294" fmla="*/ 198461 h 1284224"/>
              <a:gd name="connsiteX2295" fmla="*/ 512013 w 994719"/>
              <a:gd name="connsiteY2295" fmla="*/ 198461 h 1284224"/>
              <a:gd name="connsiteX2296" fmla="*/ 497720 w 994719"/>
              <a:gd name="connsiteY2296" fmla="*/ 222007 h 1284224"/>
              <a:gd name="connsiteX2297" fmla="*/ 513694 w 994719"/>
              <a:gd name="connsiteY2297" fmla="*/ 213598 h 1284224"/>
              <a:gd name="connsiteX2298" fmla="*/ 495198 w 994719"/>
              <a:gd name="connsiteY2298" fmla="*/ 232939 h 1284224"/>
              <a:gd name="connsiteX2299" fmla="*/ 511172 w 994719"/>
              <a:gd name="connsiteY2299" fmla="*/ 219484 h 1284224"/>
              <a:gd name="connsiteX2300" fmla="*/ 511172 w 994719"/>
              <a:gd name="connsiteY2300" fmla="*/ 220325 h 1284224"/>
              <a:gd name="connsiteX2301" fmla="*/ 496879 w 994719"/>
              <a:gd name="connsiteY2301" fmla="*/ 242189 h 1284224"/>
              <a:gd name="connsiteX2302" fmla="*/ 519579 w 994719"/>
              <a:gd name="connsiteY2302" fmla="*/ 219484 h 1284224"/>
              <a:gd name="connsiteX2303" fmla="*/ 519579 w 994719"/>
              <a:gd name="connsiteY2303" fmla="*/ 220325 h 1284224"/>
              <a:gd name="connsiteX2304" fmla="*/ 510331 w 994719"/>
              <a:gd name="connsiteY2304" fmla="*/ 235462 h 1284224"/>
              <a:gd name="connsiteX2305" fmla="*/ 507809 w 994719"/>
              <a:gd name="connsiteY2305" fmla="*/ 237985 h 1284224"/>
              <a:gd name="connsiteX2306" fmla="*/ 517057 w 994719"/>
              <a:gd name="connsiteY2306" fmla="*/ 230416 h 1284224"/>
              <a:gd name="connsiteX2307" fmla="*/ 517898 w 994719"/>
              <a:gd name="connsiteY2307" fmla="*/ 230416 h 1284224"/>
              <a:gd name="connsiteX2308" fmla="*/ 504446 w 994719"/>
              <a:gd name="connsiteY2308" fmla="*/ 258167 h 1284224"/>
              <a:gd name="connsiteX2309" fmla="*/ 517898 w 994719"/>
              <a:gd name="connsiteY2309" fmla="*/ 243871 h 1284224"/>
              <a:gd name="connsiteX2310" fmla="*/ 518739 w 994719"/>
              <a:gd name="connsiteY2310" fmla="*/ 243871 h 1284224"/>
              <a:gd name="connsiteX2311" fmla="*/ 508650 w 994719"/>
              <a:gd name="connsiteY2311" fmla="*/ 263213 h 1284224"/>
              <a:gd name="connsiteX2312" fmla="*/ 521261 w 994719"/>
              <a:gd name="connsiteY2312" fmla="*/ 256485 h 1284224"/>
              <a:gd name="connsiteX2313" fmla="*/ 502764 w 994719"/>
              <a:gd name="connsiteY2313" fmla="*/ 282554 h 1284224"/>
              <a:gd name="connsiteX2314" fmla="*/ 506127 w 994719"/>
              <a:gd name="connsiteY2314" fmla="*/ 278350 h 1284224"/>
              <a:gd name="connsiteX2315" fmla="*/ 509490 w 994719"/>
              <a:gd name="connsiteY2315" fmla="*/ 270781 h 1284224"/>
              <a:gd name="connsiteX2316" fmla="*/ 510331 w 994719"/>
              <a:gd name="connsiteY2316" fmla="*/ 270781 h 1284224"/>
              <a:gd name="connsiteX2317" fmla="*/ 508650 w 994719"/>
              <a:gd name="connsiteY2317" fmla="*/ 275827 h 1284224"/>
              <a:gd name="connsiteX2318" fmla="*/ 511172 w 994719"/>
              <a:gd name="connsiteY2318" fmla="*/ 273304 h 1284224"/>
              <a:gd name="connsiteX2319" fmla="*/ 514535 w 994719"/>
              <a:gd name="connsiteY2319" fmla="*/ 266576 h 1284224"/>
              <a:gd name="connsiteX2320" fmla="*/ 516216 w 994719"/>
              <a:gd name="connsiteY2320" fmla="*/ 267417 h 1284224"/>
              <a:gd name="connsiteX2321" fmla="*/ 514535 w 994719"/>
              <a:gd name="connsiteY2321" fmla="*/ 281713 h 1284224"/>
              <a:gd name="connsiteX2322" fmla="*/ 517057 w 994719"/>
              <a:gd name="connsiteY2322" fmla="*/ 290123 h 1284224"/>
              <a:gd name="connsiteX2323" fmla="*/ 517057 w 994719"/>
              <a:gd name="connsiteY2323" fmla="*/ 290964 h 1284224"/>
              <a:gd name="connsiteX2324" fmla="*/ 517898 w 994719"/>
              <a:gd name="connsiteY2324" fmla="*/ 290123 h 1284224"/>
              <a:gd name="connsiteX2325" fmla="*/ 517898 w 994719"/>
              <a:gd name="connsiteY2325" fmla="*/ 277509 h 1284224"/>
              <a:gd name="connsiteX2326" fmla="*/ 524624 w 994719"/>
              <a:gd name="connsiteY2326" fmla="*/ 259849 h 1284224"/>
              <a:gd name="connsiteX2327" fmla="*/ 524624 w 994719"/>
              <a:gd name="connsiteY2327" fmla="*/ 260690 h 1284224"/>
              <a:gd name="connsiteX2328" fmla="*/ 524624 w 994719"/>
              <a:gd name="connsiteY2328" fmla="*/ 278350 h 1284224"/>
              <a:gd name="connsiteX2329" fmla="*/ 526305 w 994719"/>
              <a:gd name="connsiteY2329" fmla="*/ 274145 h 1284224"/>
              <a:gd name="connsiteX2330" fmla="*/ 527146 w 994719"/>
              <a:gd name="connsiteY2330" fmla="*/ 271622 h 1284224"/>
              <a:gd name="connsiteX2331" fmla="*/ 537235 w 994719"/>
              <a:gd name="connsiteY2331" fmla="*/ 246394 h 1284224"/>
              <a:gd name="connsiteX2332" fmla="*/ 535554 w 994719"/>
              <a:gd name="connsiteY2332" fmla="*/ 261531 h 1284224"/>
              <a:gd name="connsiteX2333" fmla="*/ 537235 w 994719"/>
              <a:gd name="connsiteY2333" fmla="*/ 259849 h 1284224"/>
              <a:gd name="connsiteX2334" fmla="*/ 544802 w 994719"/>
              <a:gd name="connsiteY2334" fmla="*/ 239666 h 1284224"/>
              <a:gd name="connsiteX2335" fmla="*/ 545643 w 994719"/>
              <a:gd name="connsiteY2335" fmla="*/ 239666 h 1284224"/>
              <a:gd name="connsiteX2336" fmla="*/ 543961 w 994719"/>
              <a:gd name="connsiteY2336" fmla="*/ 250599 h 1284224"/>
              <a:gd name="connsiteX2337" fmla="*/ 545643 w 994719"/>
              <a:gd name="connsiteY2337" fmla="*/ 248076 h 1284224"/>
              <a:gd name="connsiteX2338" fmla="*/ 552369 w 994719"/>
              <a:gd name="connsiteY2338" fmla="*/ 228734 h 1284224"/>
              <a:gd name="connsiteX2339" fmla="*/ 553209 w 994719"/>
              <a:gd name="connsiteY2339" fmla="*/ 228734 h 1284224"/>
              <a:gd name="connsiteX2340" fmla="*/ 549006 w 994719"/>
              <a:gd name="connsiteY2340" fmla="*/ 253121 h 1284224"/>
              <a:gd name="connsiteX2341" fmla="*/ 559935 w 994719"/>
              <a:gd name="connsiteY2341" fmla="*/ 226212 h 1284224"/>
              <a:gd name="connsiteX2342" fmla="*/ 559935 w 994719"/>
              <a:gd name="connsiteY2342" fmla="*/ 237985 h 1284224"/>
              <a:gd name="connsiteX2343" fmla="*/ 563298 w 994719"/>
              <a:gd name="connsiteY2343" fmla="*/ 217802 h 1284224"/>
              <a:gd name="connsiteX2344" fmla="*/ 564139 w 994719"/>
              <a:gd name="connsiteY2344" fmla="*/ 217802 h 1284224"/>
              <a:gd name="connsiteX2345" fmla="*/ 564980 w 994719"/>
              <a:gd name="connsiteY2345" fmla="*/ 234621 h 1284224"/>
              <a:gd name="connsiteX2346" fmla="*/ 570024 w 994719"/>
              <a:gd name="connsiteY2346" fmla="*/ 206029 h 1284224"/>
              <a:gd name="connsiteX2347" fmla="*/ 570865 w 994719"/>
              <a:gd name="connsiteY2347" fmla="*/ 205188 h 1284224"/>
              <a:gd name="connsiteX2348" fmla="*/ 575069 w 994719"/>
              <a:gd name="connsiteY2348" fmla="*/ 228734 h 1284224"/>
              <a:gd name="connsiteX2349" fmla="*/ 575909 w 994719"/>
              <a:gd name="connsiteY2349" fmla="*/ 211916 h 1284224"/>
              <a:gd name="connsiteX2350" fmla="*/ 576750 w 994719"/>
              <a:gd name="connsiteY2350" fmla="*/ 211916 h 1284224"/>
              <a:gd name="connsiteX2351" fmla="*/ 578432 w 994719"/>
              <a:gd name="connsiteY2351" fmla="*/ 227893 h 1284224"/>
              <a:gd name="connsiteX2352" fmla="*/ 583476 w 994719"/>
              <a:gd name="connsiteY2352" fmla="*/ 213598 h 1284224"/>
              <a:gd name="connsiteX2353" fmla="*/ 583476 w 994719"/>
              <a:gd name="connsiteY2353" fmla="*/ 204347 h 1284224"/>
              <a:gd name="connsiteX2354" fmla="*/ 584181 w 994719"/>
              <a:gd name="connsiteY2354" fmla="*/ 204347 h 1284224"/>
              <a:gd name="connsiteX2355" fmla="*/ 584317 w 994719"/>
              <a:gd name="connsiteY2355" fmla="*/ 206870 h 1284224"/>
              <a:gd name="connsiteX2356" fmla="*/ 584317 w 994719"/>
              <a:gd name="connsiteY2356" fmla="*/ 204347 h 1284224"/>
              <a:gd name="connsiteX2357" fmla="*/ 584181 w 994719"/>
              <a:gd name="connsiteY2357" fmla="*/ 204347 h 1284224"/>
              <a:gd name="connsiteX2358" fmla="*/ 584107 w 994719"/>
              <a:gd name="connsiteY2358" fmla="*/ 202981 h 1284224"/>
              <a:gd name="connsiteX2359" fmla="*/ 582635 w 994719"/>
              <a:gd name="connsiteY2359" fmla="*/ 198461 h 1284224"/>
              <a:gd name="connsiteX2360" fmla="*/ 583476 w 994719"/>
              <a:gd name="connsiteY2360" fmla="*/ 198461 h 1284224"/>
              <a:gd name="connsiteX2361" fmla="*/ 590202 w 994719"/>
              <a:gd name="connsiteY2361" fmla="*/ 213598 h 1284224"/>
              <a:gd name="connsiteX2362" fmla="*/ 591043 w 994719"/>
              <a:gd name="connsiteY2362" fmla="*/ 216961 h 1284224"/>
              <a:gd name="connsiteX2363" fmla="*/ 591043 w 994719"/>
              <a:gd name="connsiteY2363" fmla="*/ 199302 h 1284224"/>
              <a:gd name="connsiteX2364" fmla="*/ 591884 w 994719"/>
              <a:gd name="connsiteY2364" fmla="*/ 199302 h 1284224"/>
              <a:gd name="connsiteX2365" fmla="*/ 595247 w 994719"/>
              <a:gd name="connsiteY2365" fmla="*/ 220325 h 1284224"/>
              <a:gd name="connsiteX2366" fmla="*/ 597769 w 994719"/>
              <a:gd name="connsiteY2366" fmla="*/ 190892 h 1284224"/>
              <a:gd name="connsiteX2367" fmla="*/ 598610 w 994719"/>
              <a:gd name="connsiteY2367" fmla="*/ 190892 h 1284224"/>
              <a:gd name="connsiteX2368" fmla="*/ 601973 w 994719"/>
              <a:gd name="connsiteY2368" fmla="*/ 218643 h 1284224"/>
              <a:gd name="connsiteX2369" fmla="*/ 606177 w 994719"/>
              <a:gd name="connsiteY2369" fmla="*/ 184165 h 1284224"/>
              <a:gd name="connsiteX2370" fmla="*/ 607017 w 994719"/>
              <a:gd name="connsiteY2370" fmla="*/ 183324 h 1284224"/>
              <a:gd name="connsiteX2371" fmla="*/ 610380 w 994719"/>
              <a:gd name="connsiteY2371" fmla="*/ 212757 h 1284224"/>
              <a:gd name="connsiteX2372" fmla="*/ 616266 w 994719"/>
              <a:gd name="connsiteY2372" fmla="*/ 186688 h 1284224"/>
              <a:gd name="connsiteX2373" fmla="*/ 616266 w 994719"/>
              <a:gd name="connsiteY2373" fmla="*/ 214439 h 1284224"/>
              <a:gd name="connsiteX2374" fmla="*/ 620469 w 994719"/>
              <a:gd name="connsiteY2374" fmla="*/ 202665 h 1284224"/>
              <a:gd name="connsiteX2375" fmla="*/ 625514 w 994719"/>
              <a:gd name="connsiteY2375" fmla="*/ 171551 h 1284224"/>
              <a:gd name="connsiteX2376" fmla="*/ 626354 w 994719"/>
              <a:gd name="connsiteY2376" fmla="*/ 171551 h 1284224"/>
              <a:gd name="connsiteX2377" fmla="*/ 627195 w 994719"/>
              <a:gd name="connsiteY2377" fmla="*/ 201825 h 1284224"/>
              <a:gd name="connsiteX2378" fmla="*/ 624673 w 994719"/>
              <a:gd name="connsiteY2378" fmla="*/ 213598 h 1284224"/>
              <a:gd name="connsiteX2379" fmla="*/ 625514 w 994719"/>
              <a:gd name="connsiteY2379" fmla="*/ 212757 h 1284224"/>
              <a:gd name="connsiteX2380" fmla="*/ 629717 w 994719"/>
              <a:gd name="connsiteY2380" fmla="*/ 206870 h 1284224"/>
              <a:gd name="connsiteX2381" fmla="*/ 634762 w 994719"/>
              <a:gd name="connsiteY2381" fmla="*/ 196779 h 1284224"/>
              <a:gd name="connsiteX2382" fmla="*/ 642329 w 994719"/>
              <a:gd name="connsiteY2382" fmla="*/ 160619 h 1284224"/>
              <a:gd name="connsiteX2383" fmla="*/ 641488 w 994719"/>
              <a:gd name="connsiteY2383" fmla="*/ 195097 h 1284224"/>
              <a:gd name="connsiteX2384" fmla="*/ 638966 w 994719"/>
              <a:gd name="connsiteY2384" fmla="*/ 203506 h 1284224"/>
              <a:gd name="connsiteX2385" fmla="*/ 642329 w 994719"/>
              <a:gd name="connsiteY2385" fmla="*/ 199302 h 1284224"/>
              <a:gd name="connsiteX2386" fmla="*/ 647373 w 994719"/>
              <a:gd name="connsiteY2386" fmla="*/ 189211 h 1284224"/>
              <a:gd name="connsiteX2387" fmla="*/ 656621 w 994719"/>
              <a:gd name="connsiteY2387" fmla="*/ 153891 h 1284224"/>
              <a:gd name="connsiteX2388" fmla="*/ 652418 w 994719"/>
              <a:gd name="connsiteY2388" fmla="*/ 190892 h 1284224"/>
              <a:gd name="connsiteX2389" fmla="*/ 651577 w 994719"/>
              <a:gd name="connsiteY2389" fmla="*/ 194256 h 1284224"/>
              <a:gd name="connsiteX2390" fmla="*/ 653258 w 994719"/>
              <a:gd name="connsiteY2390" fmla="*/ 189211 h 1284224"/>
              <a:gd name="connsiteX2391" fmla="*/ 664188 w 994719"/>
              <a:gd name="connsiteY2391" fmla="*/ 163982 h 1284224"/>
              <a:gd name="connsiteX2392" fmla="*/ 665029 w 994719"/>
              <a:gd name="connsiteY2392" fmla="*/ 163982 h 1284224"/>
              <a:gd name="connsiteX2393" fmla="*/ 658303 w 994719"/>
              <a:gd name="connsiteY2393" fmla="*/ 193415 h 1284224"/>
              <a:gd name="connsiteX2394" fmla="*/ 657462 w 994719"/>
              <a:gd name="connsiteY2394" fmla="*/ 195097 h 1284224"/>
              <a:gd name="connsiteX2395" fmla="*/ 659144 w 994719"/>
              <a:gd name="connsiteY2395" fmla="*/ 193415 h 1284224"/>
              <a:gd name="connsiteX2396" fmla="*/ 664188 w 994719"/>
              <a:gd name="connsiteY2396" fmla="*/ 184165 h 1284224"/>
              <a:gd name="connsiteX2397" fmla="*/ 665870 w 994719"/>
              <a:gd name="connsiteY2397" fmla="*/ 180801 h 1284224"/>
              <a:gd name="connsiteX2398" fmla="*/ 681003 w 994719"/>
              <a:gd name="connsiteY2398" fmla="*/ 158937 h 1284224"/>
              <a:gd name="connsiteX2399" fmla="*/ 670073 w 994719"/>
              <a:gd name="connsiteY2399" fmla="*/ 185847 h 1284224"/>
              <a:gd name="connsiteX2400" fmla="*/ 667551 w 994719"/>
              <a:gd name="connsiteY2400" fmla="*/ 195938 h 1284224"/>
              <a:gd name="connsiteX2401" fmla="*/ 681844 w 994719"/>
              <a:gd name="connsiteY2401" fmla="*/ 174074 h 1284224"/>
              <a:gd name="connsiteX2402" fmla="*/ 683525 w 994719"/>
              <a:gd name="connsiteY2402" fmla="*/ 170710 h 1284224"/>
              <a:gd name="connsiteX2403" fmla="*/ 699499 w 994719"/>
              <a:gd name="connsiteY2403" fmla="*/ 153050 h 1284224"/>
              <a:gd name="connsiteX2404" fmla="*/ 699499 w 994719"/>
              <a:gd name="connsiteY2404" fmla="*/ 153891 h 1284224"/>
              <a:gd name="connsiteX2405" fmla="*/ 689411 w 994719"/>
              <a:gd name="connsiteY2405" fmla="*/ 168187 h 1284224"/>
              <a:gd name="connsiteX2406" fmla="*/ 702862 w 994719"/>
              <a:gd name="connsiteY2406" fmla="*/ 157255 h 1284224"/>
              <a:gd name="connsiteX2407" fmla="*/ 691933 w 994719"/>
              <a:gd name="connsiteY2407" fmla="*/ 179119 h 1284224"/>
              <a:gd name="connsiteX2408" fmla="*/ 693614 w 994719"/>
              <a:gd name="connsiteY2408" fmla="*/ 177437 h 1284224"/>
              <a:gd name="connsiteX2409" fmla="*/ 707066 w 994719"/>
              <a:gd name="connsiteY2409" fmla="*/ 163982 h 1284224"/>
              <a:gd name="connsiteX2410" fmla="*/ 709588 w 994719"/>
              <a:gd name="connsiteY2410" fmla="*/ 161460 h 1284224"/>
              <a:gd name="connsiteX2411" fmla="*/ 716314 w 994719"/>
              <a:gd name="connsiteY2411" fmla="*/ 153891 h 1284224"/>
              <a:gd name="connsiteX2412" fmla="*/ 717155 w 994719"/>
              <a:gd name="connsiteY2412" fmla="*/ 154732 h 1284224"/>
              <a:gd name="connsiteX2413" fmla="*/ 706225 w 994719"/>
              <a:gd name="connsiteY2413" fmla="*/ 172392 h 1284224"/>
              <a:gd name="connsiteX2414" fmla="*/ 702862 w 994719"/>
              <a:gd name="connsiteY2414" fmla="*/ 177437 h 1284224"/>
              <a:gd name="connsiteX2415" fmla="*/ 707066 w 994719"/>
              <a:gd name="connsiteY2415" fmla="*/ 175755 h 1284224"/>
              <a:gd name="connsiteX2416" fmla="*/ 722200 w 994719"/>
              <a:gd name="connsiteY2416" fmla="*/ 165664 h 1284224"/>
              <a:gd name="connsiteX2417" fmla="*/ 735652 w 994719"/>
              <a:gd name="connsiteY2417" fmla="*/ 159778 h 1284224"/>
              <a:gd name="connsiteX2418" fmla="*/ 721359 w 994719"/>
              <a:gd name="connsiteY2418" fmla="*/ 174074 h 1284224"/>
              <a:gd name="connsiteX2419" fmla="*/ 724722 w 994719"/>
              <a:gd name="connsiteY2419" fmla="*/ 173233 h 1284224"/>
              <a:gd name="connsiteX2420" fmla="*/ 726404 w 994719"/>
              <a:gd name="connsiteY2420" fmla="*/ 172392 h 1284224"/>
              <a:gd name="connsiteX2421" fmla="*/ 735652 w 994719"/>
              <a:gd name="connsiteY2421" fmla="*/ 167346 h 1284224"/>
              <a:gd name="connsiteX2422" fmla="*/ 754989 w 994719"/>
              <a:gd name="connsiteY2422" fmla="*/ 158096 h 1284224"/>
              <a:gd name="connsiteX2423" fmla="*/ 735652 w 994719"/>
              <a:gd name="connsiteY2423" fmla="*/ 171551 h 1284224"/>
              <a:gd name="connsiteX2424" fmla="*/ 761715 w 994719"/>
              <a:gd name="connsiteY2424" fmla="*/ 164823 h 1284224"/>
              <a:gd name="connsiteX2425" fmla="*/ 767600 w 994719"/>
              <a:gd name="connsiteY2425" fmla="*/ 163141 h 1284224"/>
              <a:gd name="connsiteX2426" fmla="*/ 753307 w 994719"/>
              <a:gd name="connsiteY2426" fmla="*/ 175755 h 1284224"/>
              <a:gd name="connsiteX2427" fmla="*/ 779371 w 994719"/>
              <a:gd name="connsiteY2427" fmla="*/ 169869 h 1284224"/>
              <a:gd name="connsiteX2428" fmla="*/ 773485 w 994719"/>
              <a:gd name="connsiteY2428" fmla="*/ 174074 h 1284224"/>
              <a:gd name="connsiteX2429" fmla="*/ 788619 w 994719"/>
              <a:gd name="connsiteY2429" fmla="*/ 177437 h 1284224"/>
              <a:gd name="connsiteX2430" fmla="*/ 783574 w 994719"/>
              <a:gd name="connsiteY2430" fmla="*/ 178278 h 1284224"/>
              <a:gd name="connsiteX2431" fmla="*/ 794504 w 994719"/>
              <a:gd name="connsiteY2431" fmla="*/ 184165 h 1284224"/>
              <a:gd name="connsiteX2432" fmla="*/ 794504 w 994719"/>
              <a:gd name="connsiteY2432" fmla="*/ 185006 h 1284224"/>
              <a:gd name="connsiteX2433" fmla="*/ 777689 w 994719"/>
              <a:gd name="connsiteY2433" fmla="*/ 180801 h 1284224"/>
              <a:gd name="connsiteX2434" fmla="*/ 788619 w 994719"/>
              <a:gd name="connsiteY2434" fmla="*/ 190051 h 1284224"/>
              <a:gd name="connsiteX2435" fmla="*/ 788619 w 994719"/>
              <a:gd name="connsiteY2435" fmla="*/ 190892 h 1284224"/>
              <a:gd name="connsiteX2436" fmla="*/ 765078 w 994719"/>
              <a:gd name="connsiteY2436" fmla="*/ 181642 h 1284224"/>
              <a:gd name="connsiteX2437" fmla="*/ 776008 w 994719"/>
              <a:gd name="connsiteY2437" fmla="*/ 190051 h 1284224"/>
              <a:gd name="connsiteX2438" fmla="*/ 776008 w 994719"/>
              <a:gd name="connsiteY2438" fmla="*/ 190892 h 1284224"/>
              <a:gd name="connsiteX2439" fmla="*/ 754989 w 994719"/>
              <a:gd name="connsiteY2439" fmla="*/ 185006 h 1284224"/>
              <a:gd name="connsiteX2440" fmla="*/ 768441 w 994719"/>
              <a:gd name="connsiteY2440" fmla="*/ 195097 h 1284224"/>
              <a:gd name="connsiteX2441" fmla="*/ 768441 w 994719"/>
              <a:gd name="connsiteY2441" fmla="*/ 195938 h 1284224"/>
              <a:gd name="connsiteX2442" fmla="*/ 746582 w 994719"/>
              <a:gd name="connsiteY2442" fmla="*/ 190051 h 1284224"/>
              <a:gd name="connsiteX2443" fmla="*/ 757511 w 994719"/>
              <a:gd name="connsiteY2443" fmla="*/ 199302 h 1284224"/>
              <a:gd name="connsiteX2444" fmla="*/ 737333 w 994719"/>
              <a:gd name="connsiteY2444" fmla="*/ 192574 h 1284224"/>
              <a:gd name="connsiteX2445" fmla="*/ 747422 w 994719"/>
              <a:gd name="connsiteY2445" fmla="*/ 205188 h 1284224"/>
              <a:gd name="connsiteX2446" fmla="*/ 746582 w 994719"/>
              <a:gd name="connsiteY2446" fmla="*/ 204347 h 1284224"/>
              <a:gd name="connsiteX2447" fmla="*/ 746161 w 994719"/>
              <a:gd name="connsiteY2447" fmla="*/ 204663 h 1284224"/>
              <a:gd name="connsiteX2448" fmla="*/ 745741 w 994719"/>
              <a:gd name="connsiteY2448" fmla="*/ 204347 h 1284224"/>
              <a:gd name="connsiteX2449" fmla="*/ 737333 w 994719"/>
              <a:gd name="connsiteY2449" fmla="*/ 197620 h 1284224"/>
              <a:gd name="connsiteX2450" fmla="*/ 727244 w 994719"/>
              <a:gd name="connsiteY2450" fmla="*/ 195097 h 1284224"/>
              <a:gd name="connsiteX2451" fmla="*/ 736493 w 994719"/>
              <a:gd name="connsiteY2451" fmla="*/ 209393 h 1284224"/>
              <a:gd name="connsiteX2452" fmla="*/ 737333 w 994719"/>
              <a:gd name="connsiteY2452" fmla="*/ 211916 h 1284224"/>
              <a:gd name="connsiteX2453" fmla="*/ 730607 w 994719"/>
              <a:gd name="connsiteY2453" fmla="*/ 203506 h 1284224"/>
              <a:gd name="connsiteX2454" fmla="*/ 716314 w 994719"/>
              <a:gd name="connsiteY2454" fmla="*/ 199302 h 1284224"/>
              <a:gd name="connsiteX2455" fmla="*/ 713792 w 994719"/>
              <a:gd name="connsiteY2455" fmla="*/ 199302 h 1284224"/>
              <a:gd name="connsiteX2456" fmla="*/ 727244 w 994719"/>
              <a:gd name="connsiteY2456" fmla="*/ 216120 h 1284224"/>
              <a:gd name="connsiteX2457" fmla="*/ 727244 w 994719"/>
              <a:gd name="connsiteY2457" fmla="*/ 216961 h 1284224"/>
              <a:gd name="connsiteX2458" fmla="*/ 703703 w 994719"/>
              <a:gd name="connsiteY2458" fmla="*/ 201825 h 1284224"/>
              <a:gd name="connsiteX2459" fmla="*/ 701181 w 994719"/>
              <a:gd name="connsiteY2459" fmla="*/ 200984 h 1284224"/>
              <a:gd name="connsiteX2460" fmla="*/ 705385 w 994719"/>
              <a:gd name="connsiteY2460" fmla="*/ 203506 h 1284224"/>
              <a:gd name="connsiteX2461" fmla="*/ 718837 w 994719"/>
              <a:gd name="connsiteY2461" fmla="*/ 221166 h 1284224"/>
              <a:gd name="connsiteX2462" fmla="*/ 717996 w 994719"/>
              <a:gd name="connsiteY2462" fmla="*/ 221166 h 1284224"/>
              <a:gd name="connsiteX2463" fmla="*/ 700340 w 994719"/>
              <a:gd name="connsiteY2463" fmla="*/ 207711 h 1284224"/>
              <a:gd name="connsiteX2464" fmla="*/ 695296 w 994719"/>
              <a:gd name="connsiteY2464" fmla="*/ 206029 h 1284224"/>
              <a:gd name="connsiteX2465" fmla="*/ 698659 w 994719"/>
              <a:gd name="connsiteY2465" fmla="*/ 210234 h 1284224"/>
              <a:gd name="connsiteX2466" fmla="*/ 705385 w 994719"/>
              <a:gd name="connsiteY2466" fmla="*/ 232098 h 1284224"/>
              <a:gd name="connsiteX2467" fmla="*/ 693614 w 994719"/>
              <a:gd name="connsiteY2467" fmla="*/ 214439 h 1284224"/>
              <a:gd name="connsiteX2468" fmla="*/ 688570 w 994719"/>
              <a:gd name="connsiteY2468" fmla="*/ 210234 h 1284224"/>
              <a:gd name="connsiteX2469" fmla="*/ 681844 w 994719"/>
              <a:gd name="connsiteY2469" fmla="*/ 208552 h 1284224"/>
              <a:gd name="connsiteX2470" fmla="*/ 688570 w 994719"/>
              <a:gd name="connsiteY2470" fmla="*/ 215279 h 1284224"/>
              <a:gd name="connsiteX2471" fmla="*/ 693614 w 994719"/>
              <a:gd name="connsiteY2471" fmla="*/ 223689 h 1284224"/>
              <a:gd name="connsiteX2472" fmla="*/ 696977 w 994719"/>
              <a:gd name="connsiteY2472" fmla="*/ 233780 h 1284224"/>
              <a:gd name="connsiteX2473" fmla="*/ 696136 w 994719"/>
              <a:gd name="connsiteY2473" fmla="*/ 233780 h 1284224"/>
              <a:gd name="connsiteX2474" fmla="*/ 696977 w 994719"/>
              <a:gd name="connsiteY2474" fmla="*/ 237144 h 1284224"/>
              <a:gd name="connsiteX2475" fmla="*/ 687729 w 994719"/>
              <a:gd name="connsiteY2475" fmla="*/ 222007 h 1284224"/>
              <a:gd name="connsiteX2476" fmla="*/ 683525 w 994719"/>
              <a:gd name="connsiteY2476" fmla="*/ 219484 h 1284224"/>
              <a:gd name="connsiteX2477" fmla="*/ 676799 w 994719"/>
              <a:gd name="connsiteY2477" fmla="*/ 217802 h 1284224"/>
              <a:gd name="connsiteX2478" fmla="*/ 678481 w 994719"/>
              <a:gd name="connsiteY2478" fmla="*/ 219484 h 1284224"/>
              <a:gd name="connsiteX2479" fmla="*/ 686888 w 994719"/>
              <a:gd name="connsiteY2479" fmla="*/ 235462 h 1284224"/>
              <a:gd name="connsiteX2480" fmla="*/ 688570 w 994719"/>
              <a:gd name="connsiteY2480" fmla="*/ 243030 h 1284224"/>
              <a:gd name="connsiteX2481" fmla="*/ 673436 w 994719"/>
              <a:gd name="connsiteY2481" fmla="*/ 227893 h 1284224"/>
              <a:gd name="connsiteX2482" fmla="*/ 670073 w 994719"/>
              <a:gd name="connsiteY2482" fmla="*/ 226212 h 1284224"/>
              <a:gd name="connsiteX2483" fmla="*/ 683525 w 994719"/>
              <a:gd name="connsiteY2483" fmla="*/ 247235 h 1284224"/>
              <a:gd name="connsiteX2484" fmla="*/ 682685 w 994719"/>
              <a:gd name="connsiteY2484" fmla="*/ 248076 h 1284224"/>
              <a:gd name="connsiteX2485" fmla="*/ 661666 w 994719"/>
              <a:gd name="connsiteY2485" fmla="*/ 227893 h 1284224"/>
              <a:gd name="connsiteX2486" fmla="*/ 654099 w 994719"/>
              <a:gd name="connsiteY2486" fmla="*/ 223689 h 1284224"/>
              <a:gd name="connsiteX2487" fmla="*/ 659144 w 994719"/>
              <a:gd name="connsiteY2487" fmla="*/ 228734 h 1284224"/>
              <a:gd name="connsiteX2488" fmla="*/ 670073 w 994719"/>
              <a:gd name="connsiteY2488" fmla="*/ 248917 h 1284224"/>
              <a:gd name="connsiteX2489" fmla="*/ 669233 w 994719"/>
              <a:gd name="connsiteY2489" fmla="*/ 248917 h 1284224"/>
              <a:gd name="connsiteX2490" fmla="*/ 652418 w 994719"/>
              <a:gd name="connsiteY2490" fmla="*/ 231257 h 1284224"/>
              <a:gd name="connsiteX2491" fmla="*/ 642329 w 994719"/>
              <a:gd name="connsiteY2491" fmla="*/ 225371 h 1284224"/>
              <a:gd name="connsiteX2492" fmla="*/ 642329 w 994719"/>
              <a:gd name="connsiteY2492" fmla="*/ 226212 h 1284224"/>
              <a:gd name="connsiteX2493" fmla="*/ 648214 w 994719"/>
              <a:gd name="connsiteY2493" fmla="*/ 230416 h 1284224"/>
              <a:gd name="connsiteX2494" fmla="*/ 670073 w 994719"/>
              <a:gd name="connsiteY2494" fmla="*/ 257326 h 1284224"/>
              <a:gd name="connsiteX2495" fmla="*/ 644010 w 994719"/>
              <a:gd name="connsiteY2495" fmla="*/ 236303 h 1284224"/>
              <a:gd name="connsiteX2496" fmla="*/ 637284 w 994719"/>
              <a:gd name="connsiteY2496" fmla="*/ 232098 h 1284224"/>
              <a:gd name="connsiteX2497" fmla="*/ 636443 w 994719"/>
              <a:gd name="connsiteY2497" fmla="*/ 232098 h 1284224"/>
              <a:gd name="connsiteX2498" fmla="*/ 643169 w 994719"/>
              <a:gd name="connsiteY2498" fmla="*/ 239666 h 1284224"/>
              <a:gd name="connsiteX2499" fmla="*/ 674277 w 994719"/>
              <a:gd name="connsiteY2499" fmla="*/ 267417 h 1284224"/>
              <a:gd name="connsiteX2500" fmla="*/ 652418 w 994719"/>
              <a:gd name="connsiteY2500" fmla="*/ 256485 h 1284224"/>
              <a:gd name="connsiteX2501" fmla="*/ 659984 w 994719"/>
              <a:gd name="connsiteY2501" fmla="*/ 265736 h 1284224"/>
              <a:gd name="connsiteX2502" fmla="*/ 635603 w 994719"/>
              <a:gd name="connsiteY2502" fmla="*/ 248917 h 1284224"/>
              <a:gd name="connsiteX2503" fmla="*/ 630558 w 994719"/>
              <a:gd name="connsiteY2503" fmla="*/ 246394 h 1284224"/>
              <a:gd name="connsiteX2504" fmla="*/ 632240 w 994719"/>
              <a:gd name="connsiteY2504" fmla="*/ 248076 h 1284224"/>
              <a:gd name="connsiteX2505" fmla="*/ 653258 w 994719"/>
              <a:gd name="connsiteY2505" fmla="*/ 268258 h 1284224"/>
              <a:gd name="connsiteX2506" fmla="*/ 652418 w 994719"/>
              <a:gd name="connsiteY2506" fmla="*/ 269099 h 1284224"/>
              <a:gd name="connsiteX2507" fmla="*/ 628877 w 994719"/>
              <a:gd name="connsiteY2507" fmla="*/ 253962 h 1284224"/>
              <a:gd name="connsiteX2508" fmla="*/ 618788 w 994719"/>
              <a:gd name="connsiteY2508" fmla="*/ 249758 h 1284224"/>
              <a:gd name="connsiteX2509" fmla="*/ 614584 w 994719"/>
              <a:gd name="connsiteY2509" fmla="*/ 248076 h 1284224"/>
              <a:gd name="connsiteX2510" fmla="*/ 636443 w 994719"/>
              <a:gd name="connsiteY2510" fmla="*/ 269099 h 1284224"/>
              <a:gd name="connsiteX2511" fmla="*/ 635603 w 994719"/>
              <a:gd name="connsiteY2511" fmla="*/ 269940 h 1284224"/>
              <a:gd name="connsiteX2512" fmla="*/ 607017 w 994719"/>
              <a:gd name="connsiteY2512" fmla="*/ 253962 h 1284224"/>
              <a:gd name="connsiteX2513" fmla="*/ 600291 w 994719"/>
              <a:gd name="connsiteY2513" fmla="*/ 253121 h 1284224"/>
              <a:gd name="connsiteX2514" fmla="*/ 608699 w 994719"/>
              <a:gd name="connsiteY2514" fmla="*/ 258167 h 1284224"/>
              <a:gd name="connsiteX2515" fmla="*/ 621310 w 994719"/>
              <a:gd name="connsiteY2515" fmla="*/ 273304 h 1284224"/>
              <a:gd name="connsiteX2516" fmla="*/ 620469 w 994719"/>
              <a:gd name="connsiteY2516" fmla="*/ 273304 h 1284224"/>
              <a:gd name="connsiteX2517" fmla="*/ 599451 w 994719"/>
              <a:gd name="connsiteY2517" fmla="*/ 262372 h 1284224"/>
              <a:gd name="connsiteX2518" fmla="*/ 591043 w 994719"/>
              <a:gd name="connsiteY2518" fmla="*/ 260690 h 1284224"/>
              <a:gd name="connsiteX2519" fmla="*/ 606177 w 994719"/>
              <a:gd name="connsiteY2519" fmla="*/ 274986 h 1284224"/>
              <a:gd name="connsiteX2520" fmla="*/ 607017 w 994719"/>
              <a:gd name="connsiteY2520" fmla="*/ 274986 h 1284224"/>
              <a:gd name="connsiteX2521" fmla="*/ 651577 w 994719"/>
              <a:gd name="connsiteY2521" fmla="*/ 276668 h 1284224"/>
              <a:gd name="connsiteX2522" fmla="*/ 701181 w 994719"/>
              <a:gd name="connsiteY2522" fmla="*/ 288441 h 1284224"/>
              <a:gd name="connsiteX2523" fmla="*/ 721359 w 994719"/>
              <a:gd name="connsiteY2523" fmla="*/ 297691 h 1284224"/>
              <a:gd name="connsiteX2524" fmla="*/ 743219 w 994719"/>
              <a:gd name="connsiteY2524" fmla="*/ 319555 h 1284224"/>
              <a:gd name="connsiteX2525" fmla="*/ 758352 w 994719"/>
              <a:gd name="connsiteY2525" fmla="*/ 336374 h 1284224"/>
              <a:gd name="connsiteX2526" fmla="*/ 760033 w 994719"/>
              <a:gd name="connsiteY2526" fmla="*/ 338897 h 1284224"/>
              <a:gd name="connsiteX2527" fmla="*/ 780211 w 994719"/>
              <a:gd name="connsiteY2527" fmla="*/ 364125 h 1284224"/>
              <a:gd name="connsiteX2528" fmla="*/ 790300 w 994719"/>
              <a:gd name="connsiteY2528" fmla="*/ 378421 h 1284224"/>
              <a:gd name="connsiteX2529" fmla="*/ 791982 w 994719"/>
              <a:gd name="connsiteY2529" fmla="*/ 382625 h 1284224"/>
              <a:gd name="connsiteX2530" fmla="*/ 798708 w 994719"/>
              <a:gd name="connsiteY2530" fmla="*/ 405331 h 1284224"/>
              <a:gd name="connsiteX2531" fmla="*/ 797867 w 994719"/>
              <a:gd name="connsiteY2531" fmla="*/ 453264 h 1284224"/>
              <a:gd name="connsiteX2532" fmla="*/ 796186 w 994719"/>
              <a:gd name="connsiteY2532" fmla="*/ 430559 h 1284224"/>
              <a:gd name="connsiteX2533" fmla="*/ 787778 w 994719"/>
              <a:gd name="connsiteY2533" fmla="*/ 441491 h 1284224"/>
              <a:gd name="connsiteX2534" fmla="*/ 787778 w 994719"/>
              <a:gd name="connsiteY2534" fmla="*/ 440650 h 1284224"/>
              <a:gd name="connsiteX2535" fmla="*/ 793663 w 994719"/>
              <a:gd name="connsiteY2535" fmla="*/ 413740 h 1284224"/>
              <a:gd name="connsiteX2536" fmla="*/ 784415 w 994719"/>
              <a:gd name="connsiteY2536" fmla="*/ 430559 h 1284224"/>
              <a:gd name="connsiteX2537" fmla="*/ 784415 w 994719"/>
              <a:gd name="connsiteY2537" fmla="*/ 429718 h 1284224"/>
              <a:gd name="connsiteX2538" fmla="*/ 788619 w 994719"/>
              <a:gd name="connsiteY2538" fmla="*/ 412899 h 1284224"/>
              <a:gd name="connsiteX2539" fmla="*/ 781893 w 994719"/>
              <a:gd name="connsiteY2539" fmla="*/ 422990 h 1284224"/>
              <a:gd name="connsiteX2540" fmla="*/ 781052 w 994719"/>
              <a:gd name="connsiteY2540" fmla="*/ 422990 h 1284224"/>
              <a:gd name="connsiteX2541" fmla="*/ 788619 w 994719"/>
              <a:gd name="connsiteY2541" fmla="*/ 396921 h 1284224"/>
              <a:gd name="connsiteX2542" fmla="*/ 788619 w 994719"/>
              <a:gd name="connsiteY2542" fmla="*/ 396081 h 1284224"/>
              <a:gd name="connsiteX2543" fmla="*/ 788619 w 994719"/>
              <a:gd name="connsiteY2543" fmla="*/ 393558 h 1284224"/>
              <a:gd name="connsiteX2544" fmla="*/ 787778 w 994719"/>
              <a:gd name="connsiteY2544" fmla="*/ 385989 h 1284224"/>
              <a:gd name="connsiteX2545" fmla="*/ 786097 w 994719"/>
              <a:gd name="connsiteY2545" fmla="*/ 394399 h 1284224"/>
              <a:gd name="connsiteX2546" fmla="*/ 773485 w 994719"/>
              <a:gd name="connsiteY2546" fmla="*/ 416263 h 1284224"/>
              <a:gd name="connsiteX2547" fmla="*/ 780211 w 994719"/>
              <a:gd name="connsiteY2547" fmla="*/ 388512 h 1284224"/>
              <a:gd name="connsiteX2548" fmla="*/ 780211 w 994719"/>
              <a:gd name="connsiteY2548" fmla="*/ 377580 h 1284224"/>
              <a:gd name="connsiteX2549" fmla="*/ 779371 w 994719"/>
              <a:gd name="connsiteY2549" fmla="*/ 376739 h 1284224"/>
              <a:gd name="connsiteX2550" fmla="*/ 779371 w 994719"/>
              <a:gd name="connsiteY2550" fmla="*/ 382625 h 1284224"/>
              <a:gd name="connsiteX2551" fmla="*/ 766759 w 994719"/>
              <a:gd name="connsiteY2551" fmla="*/ 406172 h 1284224"/>
              <a:gd name="connsiteX2552" fmla="*/ 766759 w 994719"/>
              <a:gd name="connsiteY2552" fmla="*/ 405331 h 1284224"/>
              <a:gd name="connsiteX2553" fmla="*/ 773485 w 994719"/>
              <a:gd name="connsiteY2553" fmla="*/ 381784 h 1284224"/>
              <a:gd name="connsiteX2554" fmla="*/ 773485 w 994719"/>
              <a:gd name="connsiteY2554" fmla="*/ 375057 h 1284224"/>
              <a:gd name="connsiteX2555" fmla="*/ 772645 w 994719"/>
              <a:gd name="connsiteY2555" fmla="*/ 375057 h 1284224"/>
              <a:gd name="connsiteX2556" fmla="*/ 765919 w 994719"/>
              <a:gd name="connsiteY2556" fmla="*/ 396081 h 1284224"/>
              <a:gd name="connsiteX2557" fmla="*/ 764237 w 994719"/>
              <a:gd name="connsiteY2557" fmla="*/ 371693 h 1284224"/>
              <a:gd name="connsiteX2558" fmla="*/ 751626 w 994719"/>
              <a:gd name="connsiteY2558" fmla="*/ 394399 h 1284224"/>
              <a:gd name="connsiteX2559" fmla="*/ 758352 w 994719"/>
              <a:gd name="connsiteY2559" fmla="*/ 365807 h 1284224"/>
              <a:gd name="connsiteX2560" fmla="*/ 745741 w 994719"/>
              <a:gd name="connsiteY2560" fmla="*/ 391035 h 1284224"/>
              <a:gd name="connsiteX2561" fmla="*/ 744900 w 994719"/>
              <a:gd name="connsiteY2561" fmla="*/ 391035 h 1284224"/>
              <a:gd name="connsiteX2562" fmla="*/ 751626 w 994719"/>
              <a:gd name="connsiteY2562" fmla="*/ 360761 h 1284224"/>
              <a:gd name="connsiteX2563" fmla="*/ 739856 w 994719"/>
              <a:gd name="connsiteY2563" fmla="*/ 383466 h 1284224"/>
              <a:gd name="connsiteX2564" fmla="*/ 739015 w 994719"/>
              <a:gd name="connsiteY2564" fmla="*/ 383466 h 1284224"/>
              <a:gd name="connsiteX2565" fmla="*/ 745741 w 994719"/>
              <a:gd name="connsiteY2565" fmla="*/ 358238 h 1284224"/>
              <a:gd name="connsiteX2566" fmla="*/ 739015 w 994719"/>
              <a:gd name="connsiteY2566" fmla="*/ 371693 h 1284224"/>
              <a:gd name="connsiteX2567" fmla="*/ 739015 w 994719"/>
              <a:gd name="connsiteY2567" fmla="*/ 370852 h 1284224"/>
              <a:gd name="connsiteX2568" fmla="*/ 741537 w 994719"/>
              <a:gd name="connsiteY2568" fmla="*/ 350670 h 1284224"/>
              <a:gd name="connsiteX2569" fmla="*/ 729767 w 994719"/>
              <a:gd name="connsiteY2569" fmla="*/ 373375 h 1284224"/>
              <a:gd name="connsiteX2570" fmla="*/ 728926 w 994719"/>
              <a:gd name="connsiteY2570" fmla="*/ 372534 h 1284224"/>
              <a:gd name="connsiteX2571" fmla="*/ 733970 w 994719"/>
              <a:gd name="connsiteY2571" fmla="*/ 356556 h 1284224"/>
              <a:gd name="connsiteX2572" fmla="*/ 730607 w 994719"/>
              <a:gd name="connsiteY2572" fmla="*/ 362443 h 1284224"/>
              <a:gd name="connsiteX2573" fmla="*/ 729767 w 994719"/>
              <a:gd name="connsiteY2573" fmla="*/ 361602 h 1284224"/>
              <a:gd name="connsiteX2574" fmla="*/ 732289 w 994719"/>
              <a:gd name="connsiteY2574" fmla="*/ 329647 h 1284224"/>
              <a:gd name="connsiteX2575" fmla="*/ 729767 w 994719"/>
              <a:gd name="connsiteY2575" fmla="*/ 322919 h 1284224"/>
              <a:gd name="connsiteX2576" fmla="*/ 729767 w 994719"/>
              <a:gd name="connsiteY2576" fmla="*/ 324601 h 1284224"/>
              <a:gd name="connsiteX2577" fmla="*/ 728926 w 994719"/>
              <a:gd name="connsiteY2577" fmla="*/ 343943 h 1284224"/>
              <a:gd name="connsiteX2578" fmla="*/ 718837 w 994719"/>
              <a:gd name="connsiteY2578" fmla="*/ 360761 h 1284224"/>
              <a:gd name="connsiteX2579" fmla="*/ 723041 w 994719"/>
              <a:gd name="connsiteY2579" fmla="*/ 340579 h 1284224"/>
              <a:gd name="connsiteX2580" fmla="*/ 710429 w 994719"/>
              <a:gd name="connsiteY2580" fmla="*/ 362443 h 1284224"/>
              <a:gd name="connsiteX2581" fmla="*/ 709588 w 994719"/>
              <a:gd name="connsiteY2581" fmla="*/ 362443 h 1284224"/>
              <a:gd name="connsiteX2582" fmla="*/ 717996 w 994719"/>
              <a:gd name="connsiteY2582" fmla="*/ 333851 h 1284224"/>
              <a:gd name="connsiteX2583" fmla="*/ 716314 w 994719"/>
              <a:gd name="connsiteY2583" fmla="*/ 323760 h 1284224"/>
              <a:gd name="connsiteX2584" fmla="*/ 709588 w 994719"/>
              <a:gd name="connsiteY2584" fmla="*/ 341420 h 1284224"/>
              <a:gd name="connsiteX2585" fmla="*/ 708748 w 994719"/>
              <a:gd name="connsiteY2585" fmla="*/ 343102 h 1284224"/>
              <a:gd name="connsiteX2586" fmla="*/ 706225 w 994719"/>
              <a:gd name="connsiteY2586" fmla="*/ 346465 h 1284224"/>
              <a:gd name="connsiteX2587" fmla="*/ 705385 w 994719"/>
              <a:gd name="connsiteY2587" fmla="*/ 346465 h 1284224"/>
              <a:gd name="connsiteX2588" fmla="*/ 709588 w 994719"/>
              <a:gd name="connsiteY2588" fmla="*/ 328806 h 1284224"/>
              <a:gd name="connsiteX2589" fmla="*/ 707066 w 994719"/>
              <a:gd name="connsiteY2589" fmla="*/ 315351 h 1284224"/>
              <a:gd name="connsiteX2590" fmla="*/ 696977 w 994719"/>
              <a:gd name="connsiteY2590" fmla="*/ 348988 h 1284224"/>
              <a:gd name="connsiteX2591" fmla="*/ 699499 w 994719"/>
              <a:gd name="connsiteY2591" fmla="*/ 315351 h 1284224"/>
              <a:gd name="connsiteX2592" fmla="*/ 699499 w 994719"/>
              <a:gd name="connsiteY2592" fmla="*/ 313669 h 1284224"/>
              <a:gd name="connsiteX2593" fmla="*/ 691933 w 994719"/>
              <a:gd name="connsiteY2593" fmla="*/ 346465 h 1284224"/>
              <a:gd name="connsiteX2594" fmla="*/ 692774 w 994719"/>
              <a:gd name="connsiteY2594" fmla="*/ 314510 h 1284224"/>
              <a:gd name="connsiteX2595" fmla="*/ 691092 w 994719"/>
              <a:gd name="connsiteY2595" fmla="*/ 307782 h 1284224"/>
              <a:gd name="connsiteX2596" fmla="*/ 691092 w 994719"/>
              <a:gd name="connsiteY2596" fmla="*/ 311146 h 1284224"/>
              <a:gd name="connsiteX2597" fmla="*/ 681003 w 994719"/>
              <a:gd name="connsiteY2597" fmla="*/ 353193 h 1284224"/>
              <a:gd name="connsiteX2598" fmla="*/ 680162 w 994719"/>
              <a:gd name="connsiteY2598" fmla="*/ 353193 h 1284224"/>
              <a:gd name="connsiteX2599" fmla="*/ 685207 w 994719"/>
              <a:gd name="connsiteY2599" fmla="*/ 336269 h 1284224"/>
              <a:gd name="connsiteX2600" fmla="*/ 685207 w 994719"/>
              <a:gd name="connsiteY2600" fmla="*/ 326728 h 1284224"/>
              <a:gd name="connsiteX2601" fmla="*/ 685312 w 994719"/>
              <a:gd name="connsiteY2601" fmla="*/ 326283 h 1284224"/>
              <a:gd name="connsiteX2602" fmla="*/ 685207 w 994719"/>
              <a:gd name="connsiteY2602" fmla="*/ 318714 h 1284224"/>
              <a:gd name="connsiteX2603" fmla="*/ 685207 w 994719"/>
              <a:gd name="connsiteY2603" fmla="*/ 326728 h 1284224"/>
              <a:gd name="connsiteX2604" fmla="*/ 683525 w 994719"/>
              <a:gd name="connsiteY2604" fmla="*/ 333851 h 1284224"/>
              <a:gd name="connsiteX2605" fmla="*/ 679322 w 994719"/>
              <a:gd name="connsiteY2605" fmla="*/ 343102 h 1284224"/>
              <a:gd name="connsiteX2606" fmla="*/ 675959 w 994719"/>
              <a:gd name="connsiteY2606" fmla="*/ 348988 h 1284224"/>
              <a:gd name="connsiteX2607" fmla="*/ 675118 w 994719"/>
              <a:gd name="connsiteY2607" fmla="*/ 348988 h 1284224"/>
              <a:gd name="connsiteX2608" fmla="*/ 675959 w 994719"/>
              <a:gd name="connsiteY2608" fmla="*/ 348147 h 1284224"/>
              <a:gd name="connsiteX2609" fmla="*/ 675959 w 994719"/>
              <a:gd name="connsiteY2609" fmla="*/ 315351 h 1284224"/>
              <a:gd name="connsiteX2610" fmla="*/ 673436 w 994719"/>
              <a:gd name="connsiteY2610" fmla="*/ 309464 h 1284224"/>
              <a:gd name="connsiteX2611" fmla="*/ 665029 w 994719"/>
              <a:gd name="connsiteY2611" fmla="*/ 346465 h 1284224"/>
              <a:gd name="connsiteX2612" fmla="*/ 664188 w 994719"/>
              <a:gd name="connsiteY2612" fmla="*/ 306941 h 1284224"/>
              <a:gd name="connsiteX2613" fmla="*/ 665029 w 994719"/>
              <a:gd name="connsiteY2613" fmla="*/ 315351 h 1284224"/>
              <a:gd name="connsiteX2614" fmla="*/ 663347 w 994719"/>
              <a:gd name="connsiteY2614" fmla="*/ 336374 h 1284224"/>
              <a:gd name="connsiteX2615" fmla="*/ 662507 w 994719"/>
              <a:gd name="connsiteY2615" fmla="*/ 337215 h 1284224"/>
              <a:gd name="connsiteX2616" fmla="*/ 651577 w 994719"/>
              <a:gd name="connsiteY2616" fmla="*/ 301055 h 1284224"/>
              <a:gd name="connsiteX2617" fmla="*/ 653258 w 994719"/>
              <a:gd name="connsiteY2617" fmla="*/ 304418 h 1284224"/>
              <a:gd name="connsiteX2618" fmla="*/ 654940 w 994719"/>
              <a:gd name="connsiteY2618" fmla="*/ 327965 h 1284224"/>
              <a:gd name="connsiteX2619" fmla="*/ 653258 w 994719"/>
              <a:gd name="connsiteY2619" fmla="*/ 335533 h 1284224"/>
              <a:gd name="connsiteX2620" fmla="*/ 652418 w 994719"/>
              <a:gd name="connsiteY2620" fmla="*/ 335533 h 1284224"/>
              <a:gd name="connsiteX2621" fmla="*/ 652418 w 994719"/>
              <a:gd name="connsiteY2621" fmla="*/ 334692 h 1284224"/>
              <a:gd name="connsiteX2622" fmla="*/ 650736 w 994719"/>
              <a:gd name="connsiteY2622" fmla="*/ 339738 h 1284224"/>
              <a:gd name="connsiteX2623" fmla="*/ 650736 w 994719"/>
              <a:gd name="connsiteY2623" fmla="*/ 338897 h 1284224"/>
              <a:gd name="connsiteX2624" fmla="*/ 649895 w 994719"/>
              <a:gd name="connsiteY2624" fmla="*/ 317033 h 1284224"/>
              <a:gd name="connsiteX2625" fmla="*/ 648214 w 994719"/>
              <a:gd name="connsiteY2625" fmla="*/ 311987 h 1284224"/>
              <a:gd name="connsiteX2626" fmla="*/ 647373 w 994719"/>
              <a:gd name="connsiteY2626" fmla="*/ 327965 h 1284224"/>
              <a:gd name="connsiteX2627" fmla="*/ 646532 w 994719"/>
              <a:gd name="connsiteY2627" fmla="*/ 327965 h 1284224"/>
              <a:gd name="connsiteX2628" fmla="*/ 637284 w 994719"/>
              <a:gd name="connsiteY2628" fmla="*/ 306100 h 1284224"/>
              <a:gd name="connsiteX2629" fmla="*/ 638125 w 994719"/>
              <a:gd name="connsiteY2629" fmla="*/ 310305 h 1284224"/>
              <a:gd name="connsiteX2630" fmla="*/ 635603 w 994719"/>
              <a:gd name="connsiteY2630" fmla="*/ 331328 h 1284224"/>
              <a:gd name="connsiteX2631" fmla="*/ 634762 w 994719"/>
              <a:gd name="connsiteY2631" fmla="*/ 331328 h 1284224"/>
              <a:gd name="connsiteX2632" fmla="*/ 622151 w 994719"/>
              <a:gd name="connsiteY2632" fmla="*/ 296009 h 1284224"/>
              <a:gd name="connsiteX2633" fmla="*/ 619629 w 994719"/>
              <a:gd name="connsiteY2633" fmla="*/ 293486 h 1284224"/>
              <a:gd name="connsiteX2634" fmla="*/ 627195 w 994719"/>
              <a:gd name="connsiteY2634" fmla="*/ 305259 h 1284224"/>
              <a:gd name="connsiteX2635" fmla="*/ 627195 w 994719"/>
              <a:gd name="connsiteY2635" fmla="*/ 329647 h 1284224"/>
              <a:gd name="connsiteX2636" fmla="*/ 626354 w 994719"/>
              <a:gd name="connsiteY2636" fmla="*/ 329647 h 1284224"/>
              <a:gd name="connsiteX2637" fmla="*/ 620469 w 994719"/>
              <a:gd name="connsiteY2637" fmla="*/ 307782 h 1284224"/>
              <a:gd name="connsiteX2638" fmla="*/ 617947 w 994719"/>
              <a:gd name="connsiteY2638" fmla="*/ 322919 h 1284224"/>
              <a:gd name="connsiteX2639" fmla="*/ 617106 w 994719"/>
              <a:gd name="connsiteY2639" fmla="*/ 322919 h 1284224"/>
              <a:gd name="connsiteX2640" fmla="*/ 612903 w 994719"/>
              <a:gd name="connsiteY2640" fmla="*/ 301055 h 1284224"/>
              <a:gd name="connsiteX2641" fmla="*/ 611221 w 994719"/>
              <a:gd name="connsiteY2641" fmla="*/ 299373 h 1284224"/>
              <a:gd name="connsiteX2642" fmla="*/ 607017 w 994719"/>
              <a:gd name="connsiteY2642" fmla="*/ 296009 h 1284224"/>
              <a:gd name="connsiteX2643" fmla="*/ 608699 w 994719"/>
              <a:gd name="connsiteY2643" fmla="*/ 317874 h 1284224"/>
              <a:gd name="connsiteX2644" fmla="*/ 598610 w 994719"/>
              <a:gd name="connsiteY2644" fmla="*/ 297691 h 1284224"/>
              <a:gd name="connsiteX2645" fmla="*/ 596928 w 994719"/>
              <a:gd name="connsiteY2645" fmla="*/ 296850 h 1284224"/>
              <a:gd name="connsiteX2646" fmla="*/ 597769 w 994719"/>
              <a:gd name="connsiteY2646" fmla="*/ 297691 h 1284224"/>
              <a:gd name="connsiteX2647" fmla="*/ 601132 w 994719"/>
              <a:gd name="connsiteY2647" fmla="*/ 326283 h 1284224"/>
              <a:gd name="connsiteX2648" fmla="*/ 600291 w 994719"/>
              <a:gd name="connsiteY2648" fmla="*/ 326283 h 1284224"/>
              <a:gd name="connsiteX2649" fmla="*/ 598610 w 994719"/>
              <a:gd name="connsiteY2649" fmla="*/ 313143 h 1284224"/>
              <a:gd name="connsiteX2650" fmla="*/ 591914 w 994719"/>
              <a:gd name="connsiteY2650" fmla="*/ 301947 h 1284224"/>
              <a:gd name="connsiteX2651" fmla="*/ 591884 w 994719"/>
              <a:gd name="connsiteY2651" fmla="*/ 301055 h 1284224"/>
              <a:gd name="connsiteX2652" fmla="*/ 591884 w 994719"/>
              <a:gd name="connsiteY2652" fmla="*/ 301896 h 1284224"/>
              <a:gd name="connsiteX2653" fmla="*/ 591914 w 994719"/>
              <a:gd name="connsiteY2653" fmla="*/ 301947 h 1284224"/>
              <a:gd name="connsiteX2654" fmla="*/ 592199 w 994719"/>
              <a:gd name="connsiteY2654" fmla="*/ 310305 h 1284224"/>
              <a:gd name="connsiteX2655" fmla="*/ 589362 w 994719"/>
              <a:gd name="connsiteY2655" fmla="*/ 319555 h 1284224"/>
              <a:gd name="connsiteX2656" fmla="*/ 580113 w 994719"/>
              <a:gd name="connsiteY2656" fmla="*/ 298532 h 1284224"/>
              <a:gd name="connsiteX2657" fmla="*/ 581795 w 994719"/>
              <a:gd name="connsiteY2657" fmla="*/ 319555 h 1284224"/>
              <a:gd name="connsiteX2658" fmla="*/ 572546 w 994719"/>
              <a:gd name="connsiteY2658" fmla="*/ 299373 h 1284224"/>
              <a:gd name="connsiteX2659" fmla="*/ 573387 w 994719"/>
              <a:gd name="connsiteY2659" fmla="*/ 302737 h 1284224"/>
              <a:gd name="connsiteX2660" fmla="*/ 572546 w 994719"/>
              <a:gd name="connsiteY2660" fmla="*/ 315351 h 1284224"/>
              <a:gd name="connsiteX2661" fmla="*/ 571706 w 994719"/>
              <a:gd name="connsiteY2661" fmla="*/ 315351 h 1284224"/>
              <a:gd name="connsiteX2662" fmla="*/ 566661 w 994719"/>
              <a:gd name="connsiteY2662" fmla="*/ 301896 h 1284224"/>
              <a:gd name="connsiteX2663" fmla="*/ 568343 w 994719"/>
              <a:gd name="connsiteY2663" fmla="*/ 313669 h 1284224"/>
              <a:gd name="connsiteX2664" fmla="*/ 567502 w 994719"/>
              <a:gd name="connsiteY2664" fmla="*/ 313669 h 1284224"/>
              <a:gd name="connsiteX2665" fmla="*/ 560776 w 994719"/>
              <a:gd name="connsiteY2665" fmla="*/ 301055 h 1284224"/>
              <a:gd name="connsiteX2666" fmla="*/ 561617 w 994719"/>
              <a:gd name="connsiteY2666" fmla="*/ 315351 h 1284224"/>
              <a:gd name="connsiteX2667" fmla="*/ 547324 w 994719"/>
              <a:gd name="connsiteY2667" fmla="*/ 300214 h 1284224"/>
              <a:gd name="connsiteX2668" fmla="*/ 549846 w 994719"/>
              <a:gd name="connsiteY2668" fmla="*/ 313669 h 1284224"/>
              <a:gd name="connsiteX2669" fmla="*/ 549006 w 994719"/>
              <a:gd name="connsiteY2669" fmla="*/ 313669 h 1284224"/>
              <a:gd name="connsiteX2670" fmla="*/ 544802 w 994719"/>
              <a:gd name="connsiteY2670" fmla="*/ 306100 h 1284224"/>
              <a:gd name="connsiteX2671" fmla="*/ 544802 w 994719"/>
              <a:gd name="connsiteY2671" fmla="*/ 315351 h 1284224"/>
              <a:gd name="connsiteX2672" fmla="*/ 543961 w 994719"/>
              <a:gd name="connsiteY2672" fmla="*/ 315351 h 1284224"/>
              <a:gd name="connsiteX2673" fmla="*/ 533031 w 994719"/>
              <a:gd name="connsiteY2673" fmla="*/ 303578 h 1284224"/>
              <a:gd name="connsiteX2674" fmla="*/ 532191 w 994719"/>
              <a:gd name="connsiteY2674" fmla="*/ 303578 h 1284224"/>
              <a:gd name="connsiteX2675" fmla="*/ 536394 w 994719"/>
              <a:gd name="connsiteY2675" fmla="*/ 309464 h 1284224"/>
              <a:gd name="connsiteX2676" fmla="*/ 536394 w 994719"/>
              <a:gd name="connsiteY2676" fmla="*/ 317033 h 1284224"/>
              <a:gd name="connsiteX2677" fmla="*/ 534713 w 994719"/>
              <a:gd name="connsiteY2677" fmla="*/ 317033 h 1284224"/>
              <a:gd name="connsiteX2678" fmla="*/ 531350 w 994719"/>
              <a:gd name="connsiteY2678" fmla="*/ 311146 h 1284224"/>
              <a:gd name="connsiteX2679" fmla="*/ 527146 w 994719"/>
              <a:gd name="connsiteY2679" fmla="*/ 308623 h 1284224"/>
              <a:gd name="connsiteX2680" fmla="*/ 533031 w 994719"/>
              <a:gd name="connsiteY2680" fmla="*/ 321237 h 1284224"/>
              <a:gd name="connsiteX2681" fmla="*/ 538917 w 994719"/>
              <a:gd name="connsiteY2681" fmla="*/ 321237 h 1284224"/>
              <a:gd name="connsiteX2682" fmla="*/ 546483 w 994719"/>
              <a:gd name="connsiteY2682" fmla="*/ 322078 h 1284224"/>
              <a:gd name="connsiteX2683" fmla="*/ 576750 w 994719"/>
              <a:gd name="connsiteY2683" fmla="*/ 324601 h 1284224"/>
              <a:gd name="connsiteX2684" fmla="*/ 608699 w 994719"/>
              <a:gd name="connsiteY2684" fmla="*/ 335533 h 1284224"/>
              <a:gd name="connsiteX2685" fmla="*/ 608699 w 994719"/>
              <a:gd name="connsiteY2685" fmla="*/ 336374 h 1284224"/>
              <a:gd name="connsiteX2686" fmla="*/ 605336 w 994719"/>
              <a:gd name="connsiteY2686" fmla="*/ 336374 h 1284224"/>
              <a:gd name="connsiteX2687" fmla="*/ 638125 w 994719"/>
              <a:gd name="connsiteY2687" fmla="*/ 347306 h 1284224"/>
              <a:gd name="connsiteX2688" fmla="*/ 638125 w 994719"/>
              <a:gd name="connsiteY2688" fmla="*/ 348147 h 1284224"/>
              <a:gd name="connsiteX2689" fmla="*/ 632240 w 994719"/>
              <a:gd name="connsiteY2689" fmla="*/ 348988 h 1284224"/>
              <a:gd name="connsiteX2690" fmla="*/ 654099 w 994719"/>
              <a:gd name="connsiteY2690" fmla="*/ 359920 h 1284224"/>
              <a:gd name="connsiteX2691" fmla="*/ 649895 w 994719"/>
              <a:gd name="connsiteY2691" fmla="*/ 359920 h 1284224"/>
              <a:gd name="connsiteX2692" fmla="*/ 664188 w 994719"/>
              <a:gd name="connsiteY2692" fmla="*/ 368330 h 1284224"/>
              <a:gd name="connsiteX2693" fmla="*/ 664188 w 994719"/>
              <a:gd name="connsiteY2693" fmla="*/ 369170 h 1284224"/>
              <a:gd name="connsiteX2694" fmla="*/ 651577 w 994719"/>
              <a:gd name="connsiteY2694" fmla="*/ 366648 h 1284224"/>
              <a:gd name="connsiteX2695" fmla="*/ 645692 w 994719"/>
              <a:gd name="connsiteY2695" fmla="*/ 367489 h 1284224"/>
              <a:gd name="connsiteX2696" fmla="*/ 650736 w 994719"/>
              <a:gd name="connsiteY2696" fmla="*/ 370011 h 1284224"/>
              <a:gd name="connsiteX2697" fmla="*/ 676799 w 994719"/>
              <a:gd name="connsiteY2697" fmla="*/ 383466 h 1284224"/>
              <a:gd name="connsiteX2698" fmla="*/ 659144 w 994719"/>
              <a:gd name="connsiteY2698" fmla="*/ 379262 h 1284224"/>
              <a:gd name="connsiteX2699" fmla="*/ 663347 w 994719"/>
              <a:gd name="connsiteY2699" fmla="*/ 381784 h 1284224"/>
              <a:gd name="connsiteX2700" fmla="*/ 692774 w 994719"/>
              <a:gd name="connsiteY2700" fmla="*/ 391876 h 1284224"/>
              <a:gd name="connsiteX2701" fmla="*/ 686888 w 994719"/>
              <a:gd name="connsiteY2701" fmla="*/ 392717 h 1284224"/>
              <a:gd name="connsiteX2702" fmla="*/ 696136 w 994719"/>
              <a:gd name="connsiteY2702" fmla="*/ 397762 h 1284224"/>
              <a:gd name="connsiteX2703" fmla="*/ 696136 w 994719"/>
              <a:gd name="connsiteY2703" fmla="*/ 398603 h 1284224"/>
              <a:gd name="connsiteX2704" fmla="*/ 702862 w 994719"/>
              <a:gd name="connsiteY2704" fmla="*/ 401126 h 1284224"/>
              <a:gd name="connsiteX2705" fmla="*/ 723881 w 994719"/>
              <a:gd name="connsiteY2705" fmla="*/ 418786 h 1284224"/>
              <a:gd name="connsiteX2706" fmla="*/ 723041 w 994719"/>
              <a:gd name="connsiteY2706" fmla="*/ 418786 h 1284224"/>
              <a:gd name="connsiteX2707" fmla="*/ 714633 w 994719"/>
              <a:gd name="connsiteY2707" fmla="*/ 415422 h 1284224"/>
              <a:gd name="connsiteX2708" fmla="*/ 720518 w 994719"/>
              <a:gd name="connsiteY2708" fmla="*/ 419627 h 1284224"/>
              <a:gd name="connsiteX2709" fmla="*/ 734811 w 994719"/>
              <a:gd name="connsiteY2709" fmla="*/ 428877 h 1284224"/>
              <a:gd name="connsiteX2710" fmla="*/ 734811 w 994719"/>
              <a:gd name="connsiteY2710" fmla="*/ 429718 h 1284224"/>
              <a:gd name="connsiteX2711" fmla="*/ 727244 w 994719"/>
              <a:gd name="connsiteY2711" fmla="*/ 429718 h 1284224"/>
              <a:gd name="connsiteX2712" fmla="*/ 728926 w 994719"/>
              <a:gd name="connsiteY2712" fmla="*/ 430559 h 1284224"/>
              <a:gd name="connsiteX2713" fmla="*/ 728926 w 994719"/>
              <a:gd name="connsiteY2713" fmla="*/ 431400 h 1284224"/>
              <a:gd name="connsiteX2714" fmla="*/ 724722 w 994719"/>
              <a:gd name="connsiteY2714" fmla="*/ 429718 h 1284224"/>
              <a:gd name="connsiteX2715" fmla="*/ 741537 w 994719"/>
              <a:gd name="connsiteY2715" fmla="*/ 438127 h 1284224"/>
              <a:gd name="connsiteX2716" fmla="*/ 741537 w 994719"/>
              <a:gd name="connsiteY2716" fmla="*/ 438968 h 1284224"/>
              <a:gd name="connsiteX2717" fmla="*/ 728085 w 994719"/>
              <a:gd name="connsiteY2717" fmla="*/ 436445 h 1284224"/>
              <a:gd name="connsiteX2718" fmla="*/ 741537 w 994719"/>
              <a:gd name="connsiteY2718" fmla="*/ 444014 h 1284224"/>
              <a:gd name="connsiteX2719" fmla="*/ 754148 w 994719"/>
              <a:gd name="connsiteY2719" fmla="*/ 460832 h 1284224"/>
              <a:gd name="connsiteX2720" fmla="*/ 739015 w 994719"/>
              <a:gd name="connsiteY2720" fmla="*/ 449900 h 1284224"/>
              <a:gd name="connsiteX2721" fmla="*/ 746582 w 994719"/>
              <a:gd name="connsiteY2721" fmla="*/ 460832 h 1284224"/>
              <a:gd name="connsiteX2722" fmla="*/ 737754 w 994719"/>
              <a:gd name="connsiteY2722" fmla="*/ 454946 h 1284224"/>
              <a:gd name="connsiteX2723" fmla="*/ 730187 w 994719"/>
              <a:gd name="connsiteY2723" fmla="*/ 449900 h 1284224"/>
              <a:gd name="connsiteX2724" fmla="*/ 728085 w 994719"/>
              <a:gd name="connsiteY2724" fmla="*/ 448218 h 1284224"/>
              <a:gd name="connsiteX2725" fmla="*/ 728926 w 994719"/>
              <a:gd name="connsiteY2725" fmla="*/ 449059 h 1284224"/>
              <a:gd name="connsiteX2726" fmla="*/ 730187 w 994719"/>
              <a:gd name="connsiteY2726" fmla="*/ 449900 h 1284224"/>
              <a:gd name="connsiteX2727" fmla="*/ 732289 w 994719"/>
              <a:gd name="connsiteY2727" fmla="*/ 451582 h 1284224"/>
              <a:gd name="connsiteX2728" fmla="*/ 749945 w 994719"/>
              <a:gd name="connsiteY2728" fmla="*/ 465878 h 1284224"/>
              <a:gd name="connsiteX2729" fmla="*/ 762556 w 994719"/>
              <a:gd name="connsiteY2729" fmla="*/ 479333 h 1284224"/>
              <a:gd name="connsiteX2730" fmla="*/ 770122 w 994719"/>
              <a:gd name="connsiteY2730" fmla="*/ 495311 h 1284224"/>
              <a:gd name="connsiteX2731" fmla="*/ 770122 w 994719"/>
              <a:gd name="connsiteY2731" fmla="*/ 496152 h 1284224"/>
              <a:gd name="connsiteX2732" fmla="*/ 757511 w 994719"/>
              <a:gd name="connsiteY2732" fmla="*/ 480174 h 1284224"/>
              <a:gd name="connsiteX2733" fmla="*/ 753307 w 994719"/>
              <a:gd name="connsiteY2733" fmla="*/ 476810 h 1284224"/>
              <a:gd name="connsiteX2734" fmla="*/ 763396 w 994719"/>
              <a:gd name="connsiteY2734" fmla="*/ 494470 h 1284224"/>
              <a:gd name="connsiteX2735" fmla="*/ 762556 w 994719"/>
              <a:gd name="connsiteY2735" fmla="*/ 494470 h 1284224"/>
              <a:gd name="connsiteX2736" fmla="*/ 750785 w 994719"/>
              <a:gd name="connsiteY2736" fmla="*/ 482697 h 1284224"/>
              <a:gd name="connsiteX2737" fmla="*/ 760874 w 994719"/>
              <a:gd name="connsiteY2737" fmla="*/ 496993 h 1284224"/>
              <a:gd name="connsiteX2738" fmla="*/ 770963 w 994719"/>
              <a:gd name="connsiteY2738" fmla="*/ 507084 h 1284224"/>
              <a:gd name="connsiteX2739" fmla="*/ 754989 w 994719"/>
              <a:gd name="connsiteY2739" fmla="*/ 496152 h 1284224"/>
              <a:gd name="connsiteX2740" fmla="*/ 744900 w 994719"/>
              <a:gd name="connsiteY2740" fmla="*/ 490265 h 1284224"/>
              <a:gd name="connsiteX2741" fmla="*/ 755830 w 994719"/>
              <a:gd name="connsiteY2741" fmla="*/ 502038 h 1284224"/>
              <a:gd name="connsiteX2742" fmla="*/ 775167 w 994719"/>
              <a:gd name="connsiteY2742" fmla="*/ 523902 h 1284224"/>
              <a:gd name="connsiteX2743" fmla="*/ 774326 w 994719"/>
              <a:gd name="connsiteY2743" fmla="*/ 523902 h 1284224"/>
              <a:gd name="connsiteX2744" fmla="*/ 749945 w 994719"/>
              <a:gd name="connsiteY2744" fmla="*/ 505402 h 1284224"/>
              <a:gd name="connsiteX2745" fmla="*/ 762556 w 994719"/>
              <a:gd name="connsiteY2745" fmla="*/ 521379 h 1284224"/>
              <a:gd name="connsiteX2746" fmla="*/ 775167 w 994719"/>
              <a:gd name="connsiteY2746" fmla="*/ 540721 h 1284224"/>
              <a:gd name="connsiteX2747" fmla="*/ 775167 w 994719"/>
              <a:gd name="connsiteY2747" fmla="*/ 541562 h 1284224"/>
              <a:gd name="connsiteX2748" fmla="*/ 762556 w 994719"/>
              <a:gd name="connsiteY2748" fmla="*/ 528948 h 1284224"/>
              <a:gd name="connsiteX2749" fmla="*/ 765078 w 994719"/>
              <a:gd name="connsiteY2749" fmla="*/ 533994 h 1284224"/>
              <a:gd name="connsiteX2750" fmla="*/ 776008 w 994719"/>
              <a:gd name="connsiteY2750" fmla="*/ 555017 h 1284224"/>
              <a:gd name="connsiteX2751" fmla="*/ 775167 w 994719"/>
              <a:gd name="connsiteY2751" fmla="*/ 555017 h 1284224"/>
              <a:gd name="connsiteX2752" fmla="*/ 765078 w 994719"/>
              <a:gd name="connsiteY2752" fmla="*/ 547448 h 1284224"/>
              <a:gd name="connsiteX2753" fmla="*/ 778530 w 994719"/>
              <a:gd name="connsiteY2753" fmla="*/ 565108 h 1284224"/>
              <a:gd name="connsiteX2754" fmla="*/ 777689 w 994719"/>
              <a:gd name="connsiteY2754" fmla="*/ 565949 h 1284224"/>
              <a:gd name="connsiteX2755" fmla="*/ 768441 w 994719"/>
              <a:gd name="connsiteY2755" fmla="*/ 559222 h 1284224"/>
              <a:gd name="connsiteX2756" fmla="*/ 776008 w 994719"/>
              <a:gd name="connsiteY2756" fmla="*/ 584450 h 1284224"/>
              <a:gd name="connsiteX2757" fmla="*/ 775167 w 994719"/>
              <a:gd name="connsiteY2757" fmla="*/ 584450 h 1284224"/>
              <a:gd name="connsiteX2758" fmla="*/ 769282 w 994719"/>
              <a:gd name="connsiteY2758" fmla="*/ 570995 h 1284224"/>
              <a:gd name="connsiteX2759" fmla="*/ 772645 w 994719"/>
              <a:gd name="connsiteY2759" fmla="*/ 593700 h 1284224"/>
              <a:gd name="connsiteX2760" fmla="*/ 772645 w 994719"/>
              <a:gd name="connsiteY2760" fmla="*/ 594541 h 1284224"/>
              <a:gd name="connsiteX2761" fmla="*/ 771804 w 994719"/>
              <a:gd name="connsiteY2761" fmla="*/ 594541 h 1284224"/>
              <a:gd name="connsiteX2762" fmla="*/ 765919 w 994719"/>
              <a:gd name="connsiteY2762" fmla="*/ 576881 h 1284224"/>
              <a:gd name="connsiteX2763" fmla="*/ 762556 w 994719"/>
              <a:gd name="connsiteY2763" fmla="*/ 590336 h 1284224"/>
              <a:gd name="connsiteX2764" fmla="*/ 760874 w 994719"/>
              <a:gd name="connsiteY2764" fmla="*/ 565108 h 1284224"/>
              <a:gd name="connsiteX2765" fmla="*/ 760033 w 994719"/>
              <a:gd name="connsiteY2765" fmla="*/ 556699 h 1284224"/>
              <a:gd name="connsiteX2766" fmla="*/ 758352 w 994719"/>
              <a:gd name="connsiteY2766" fmla="*/ 550812 h 1284224"/>
              <a:gd name="connsiteX2767" fmla="*/ 758352 w 994719"/>
              <a:gd name="connsiteY2767" fmla="*/ 549971 h 1284224"/>
              <a:gd name="connsiteX2768" fmla="*/ 757511 w 994719"/>
              <a:gd name="connsiteY2768" fmla="*/ 555858 h 1284224"/>
              <a:gd name="connsiteX2769" fmla="*/ 749945 w 994719"/>
              <a:gd name="connsiteY2769" fmla="*/ 581086 h 1284224"/>
              <a:gd name="connsiteX2770" fmla="*/ 749104 w 994719"/>
              <a:gd name="connsiteY2770" fmla="*/ 581086 h 1284224"/>
              <a:gd name="connsiteX2771" fmla="*/ 750785 w 994719"/>
              <a:gd name="connsiteY2771" fmla="*/ 560903 h 1284224"/>
              <a:gd name="connsiteX2772" fmla="*/ 745741 w 994719"/>
              <a:gd name="connsiteY2772" fmla="*/ 570995 h 1284224"/>
              <a:gd name="connsiteX2773" fmla="*/ 745741 w 994719"/>
              <a:gd name="connsiteY2773" fmla="*/ 570154 h 1284224"/>
              <a:gd name="connsiteX2774" fmla="*/ 745741 w 994719"/>
              <a:gd name="connsiteY2774" fmla="*/ 533153 h 1284224"/>
              <a:gd name="connsiteX2775" fmla="*/ 744900 w 994719"/>
              <a:gd name="connsiteY2775" fmla="*/ 539039 h 1284224"/>
              <a:gd name="connsiteX2776" fmla="*/ 736493 w 994719"/>
              <a:gd name="connsiteY2776" fmla="*/ 570995 h 1284224"/>
              <a:gd name="connsiteX2777" fmla="*/ 735652 w 994719"/>
              <a:gd name="connsiteY2777" fmla="*/ 570995 h 1284224"/>
              <a:gd name="connsiteX2778" fmla="*/ 737333 w 994719"/>
              <a:gd name="connsiteY2778" fmla="*/ 539039 h 1284224"/>
              <a:gd name="connsiteX2779" fmla="*/ 730607 w 994719"/>
              <a:gd name="connsiteY2779" fmla="*/ 560062 h 1284224"/>
              <a:gd name="connsiteX2780" fmla="*/ 729767 w 994719"/>
              <a:gd name="connsiteY2780" fmla="*/ 559222 h 1284224"/>
              <a:gd name="connsiteX2781" fmla="*/ 735652 w 994719"/>
              <a:gd name="connsiteY2781" fmla="*/ 512129 h 1284224"/>
              <a:gd name="connsiteX2782" fmla="*/ 735652 w 994719"/>
              <a:gd name="connsiteY2782" fmla="*/ 508765 h 1284224"/>
              <a:gd name="connsiteX2783" fmla="*/ 735652 w 994719"/>
              <a:gd name="connsiteY2783" fmla="*/ 507924 h 1284224"/>
              <a:gd name="connsiteX2784" fmla="*/ 713792 w 994719"/>
              <a:gd name="connsiteY2784" fmla="*/ 565949 h 1284224"/>
              <a:gd name="connsiteX2785" fmla="*/ 712951 w 994719"/>
              <a:gd name="connsiteY2785" fmla="*/ 565949 h 1284224"/>
              <a:gd name="connsiteX2786" fmla="*/ 724722 w 994719"/>
              <a:gd name="connsiteY2786" fmla="*/ 525584 h 1284224"/>
              <a:gd name="connsiteX2787" fmla="*/ 711270 w 994719"/>
              <a:gd name="connsiteY2787" fmla="*/ 551653 h 1284224"/>
              <a:gd name="connsiteX2788" fmla="*/ 720518 w 994719"/>
              <a:gd name="connsiteY2788" fmla="*/ 510447 h 1284224"/>
              <a:gd name="connsiteX2789" fmla="*/ 721255 w 994719"/>
              <a:gd name="connsiteY2789" fmla="*/ 503082 h 1284224"/>
              <a:gd name="connsiteX2790" fmla="*/ 721359 w 994719"/>
              <a:gd name="connsiteY2790" fmla="*/ 502879 h 1284224"/>
              <a:gd name="connsiteX2791" fmla="*/ 721359 w 994719"/>
              <a:gd name="connsiteY2791" fmla="*/ 502038 h 1284224"/>
              <a:gd name="connsiteX2792" fmla="*/ 721255 w 994719"/>
              <a:gd name="connsiteY2792" fmla="*/ 503082 h 1284224"/>
              <a:gd name="connsiteX2793" fmla="*/ 711901 w 994719"/>
              <a:gd name="connsiteY2793" fmla="*/ 521274 h 1284224"/>
              <a:gd name="connsiteX2794" fmla="*/ 701181 w 994719"/>
              <a:gd name="connsiteY2794" fmla="*/ 539039 h 1284224"/>
              <a:gd name="connsiteX2795" fmla="*/ 704544 w 994719"/>
              <a:gd name="connsiteY2795" fmla="*/ 530630 h 1284224"/>
              <a:gd name="connsiteX2796" fmla="*/ 702862 w 994719"/>
              <a:gd name="connsiteY2796" fmla="*/ 533153 h 1284224"/>
              <a:gd name="connsiteX2797" fmla="*/ 702862 w 994719"/>
              <a:gd name="connsiteY2797" fmla="*/ 532312 h 1284224"/>
              <a:gd name="connsiteX2798" fmla="*/ 707066 w 994719"/>
              <a:gd name="connsiteY2798" fmla="*/ 524743 h 1284224"/>
              <a:gd name="connsiteX2799" fmla="*/ 712111 w 994719"/>
              <a:gd name="connsiteY2799" fmla="*/ 511288 h 1284224"/>
              <a:gd name="connsiteX2800" fmla="*/ 715474 w 994719"/>
              <a:gd name="connsiteY2800" fmla="*/ 488583 h 1284224"/>
              <a:gd name="connsiteX2801" fmla="*/ 699499 w 994719"/>
              <a:gd name="connsiteY2801" fmla="*/ 526425 h 1284224"/>
              <a:gd name="connsiteX2802" fmla="*/ 699499 w 994719"/>
              <a:gd name="connsiteY2802" fmla="*/ 525584 h 1284224"/>
              <a:gd name="connsiteX2803" fmla="*/ 710429 w 994719"/>
              <a:gd name="connsiteY2803" fmla="*/ 481015 h 1284224"/>
              <a:gd name="connsiteX2804" fmla="*/ 694455 w 994719"/>
              <a:gd name="connsiteY2804" fmla="*/ 523902 h 1284224"/>
              <a:gd name="connsiteX2805" fmla="*/ 693614 w 994719"/>
              <a:gd name="connsiteY2805" fmla="*/ 523902 h 1284224"/>
              <a:gd name="connsiteX2806" fmla="*/ 696977 w 994719"/>
              <a:gd name="connsiteY2806" fmla="*/ 499515 h 1284224"/>
              <a:gd name="connsiteX2807" fmla="*/ 697818 w 994719"/>
              <a:gd name="connsiteY2807" fmla="*/ 495311 h 1284224"/>
              <a:gd name="connsiteX2808" fmla="*/ 688570 w 994719"/>
              <a:gd name="connsiteY2808" fmla="*/ 513811 h 1284224"/>
              <a:gd name="connsiteX2809" fmla="*/ 694455 w 994719"/>
              <a:gd name="connsiteY2809" fmla="*/ 472605 h 1284224"/>
              <a:gd name="connsiteX2810" fmla="*/ 677640 w 994719"/>
              <a:gd name="connsiteY2810" fmla="*/ 511288 h 1284224"/>
              <a:gd name="connsiteX2811" fmla="*/ 690251 w 994719"/>
              <a:gd name="connsiteY2811" fmla="*/ 466719 h 1284224"/>
              <a:gd name="connsiteX2812" fmla="*/ 692774 w 994719"/>
              <a:gd name="connsiteY2812" fmla="*/ 443173 h 1284224"/>
              <a:gd name="connsiteX2813" fmla="*/ 691092 w 994719"/>
              <a:gd name="connsiteY2813" fmla="*/ 453264 h 1284224"/>
              <a:gd name="connsiteX2814" fmla="*/ 672596 w 994719"/>
              <a:gd name="connsiteY2814" fmla="*/ 497834 h 1284224"/>
              <a:gd name="connsiteX2815" fmla="*/ 682685 w 994719"/>
              <a:gd name="connsiteY2815" fmla="*/ 454105 h 1284224"/>
              <a:gd name="connsiteX2816" fmla="*/ 684366 w 994719"/>
              <a:gd name="connsiteY2816" fmla="*/ 445696 h 1284224"/>
              <a:gd name="connsiteX2817" fmla="*/ 682685 w 994719"/>
              <a:gd name="connsiteY2817" fmla="*/ 451582 h 1284224"/>
              <a:gd name="connsiteX2818" fmla="*/ 660825 w 994719"/>
              <a:gd name="connsiteY2818" fmla="*/ 492788 h 1284224"/>
              <a:gd name="connsiteX2819" fmla="*/ 660825 w 994719"/>
              <a:gd name="connsiteY2819" fmla="*/ 491947 h 1284224"/>
              <a:gd name="connsiteX2820" fmla="*/ 673436 w 994719"/>
              <a:gd name="connsiteY2820" fmla="*/ 459991 h 1284224"/>
              <a:gd name="connsiteX2821" fmla="*/ 675118 w 994719"/>
              <a:gd name="connsiteY2821" fmla="*/ 437286 h 1284224"/>
              <a:gd name="connsiteX2822" fmla="*/ 659144 w 994719"/>
              <a:gd name="connsiteY2822" fmla="*/ 477651 h 1284224"/>
              <a:gd name="connsiteX2823" fmla="*/ 666710 w 994719"/>
              <a:gd name="connsiteY2823" fmla="*/ 433082 h 1284224"/>
              <a:gd name="connsiteX2824" fmla="*/ 666710 w 994719"/>
              <a:gd name="connsiteY2824" fmla="*/ 432241 h 1284224"/>
              <a:gd name="connsiteX2825" fmla="*/ 655781 w 994719"/>
              <a:gd name="connsiteY2825" fmla="*/ 473446 h 1284224"/>
              <a:gd name="connsiteX2826" fmla="*/ 654940 w 994719"/>
              <a:gd name="connsiteY2826" fmla="*/ 473446 h 1284224"/>
              <a:gd name="connsiteX2827" fmla="*/ 659144 w 994719"/>
              <a:gd name="connsiteY2827" fmla="*/ 449059 h 1284224"/>
              <a:gd name="connsiteX2828" fmla="*/ 649895 w 994719"/>
              <a:gd name="connsiteY2828" fmla="*/ 469242 h 1284224"/>
              <a:gd name="connsiteX2829" fmla="*/ 649055 w 994719"/>
              <a:gd name="connsiteY2829" fmla="*/ 469242 h 1284224"/>
              <a:gd name="connsiteX2830" fmla="*/ 655781 w 994719"/>
              <a:gd name="connsiteY2830" fmla="*/ 420468 h 1284224"/>
              <a:gd name="connsiteX2831" fmla="*/ 653258 w 994719"/>
              <a:gd name="connsiteY2831" fmla="*/ 404490 h 1284224"/>
              <a:gd name="connsiteX2832" fmla="*/ 652418 w 994719"/>
              <a:gd name="connsiteY2832" fmla="*/ 417945 h 1284224"/>
              <a:gd name="connsiteX2833" fmla="*/ 643169 w 994719"/>
              <a:gd name="connsiteY2833" fmla="*/ 457469 h 1284224"/>
              <a:gd name="connsiteX2834" fmla="*/ 645692 w 994719"/>
              <a:gd name="connsiteY2834" fmla="*/ 417945 h 1284224"/>
              <a:gd name="connsiteX2835" fmla="*/ 645692 w 994719"/>
              <a:gd name="connsiteY2835" fmla="*/ 412899 h 1284224"/>
              <a:gd name="connsiteX2836" fmla="*/ 633080 w 994719"/>
              <a:gd name="connsiteY2836" fmla="*/ 446536 h 1284224"/>
              <a:gd name="connsiteX2837" fmla="*/ 638966 w 994719"/>
              <a:gd name="connsiteY2837" fmla="*/ 406172 h 1284224"/>
              <a:gd name="connsiteX2838" fmla="*/ 638966 w 994719"/>
              <a:gd name="connsiteY2838" fmla="*/ 402808 h 1284224"/>
              <a:gd name="connsiteX2839" fmla="*/ 633921 w 994719"/>
              <a:gd name="connsiteY2839" fmla="*/ 419627 h 1284224"/>
              <a:gd name="connsiteX2840" fmla="*/ 627195 w 994719"/>
              <a:gd name="connsiteY2840" fmla="*/ 438968 h 1284224"/>
              <a:gd name="connsiteX2841" fmla="*/ 627195 w 994719"/>
              <a:gd name="connsiteY2841" fmla="*/ 438127 h 1284224"/>
              <a:gd name="connsiteX2842" fmla="*/ 627195 w 994719"/>
              <a:gd name="connsiteY2842" fmla="*/ 392717 h 1284224"/>
              <a:gd name="connsiteX2843" fmla="*/ 625514 w 994719"/>
              <a:gd name="connsiteY2843" fmla="*/ 386830 h 1284224"/>
              <a:gd name="connsiteX2844" fmla="*/ 619629 w 994719"/>
              <a:gd name="connsiteY2844" fmla="*/ 425513 h 1284224"/>
              <a:gd name="connsiteX2845" fmla="*/ 618788 w 994719"/>
              <a:gd name="connsiteY2845" fmla="*/ 425513 h 1284224"/>
              <a:gd name="connsiteX2846" fmla="*/ 618788 w 994719"/>
              <a:gd name="connsiteY2846" fmla="*/ 394399 h 1284224"/>
              <a:gd name="connsiteX2847" fmla="*/ 612062 w 994719"/>
              <a:gd name="connsiteY2847" fmla="*/ 417945 h 1284224"/>
              <a:gd name="connsiteX2848" fmla="*/ 612903 w 994719"/>
              <a:gd name="connsiteY2848" fmla="*/ 387671 h 1284224"/>
              <a:gd name="connsiteX2849" fmla="*/ 608699 w 994719"/>
              <a:gd name="connsiteY2849" fmla="*/ 406172 h 1284224"/>
              <a:gd name="connsiteX2850" fmla="*/ 607858 w 994719"/>
              <a:gd name="connsiteY2850" fmla="*/ 405331 h 1284224"/>
              <a:gd name="connsiteX2851" fmla="*/ 607017 w 994719"/>
              <a:gd name="connsiteY2851" fmla="*/ 376739 h 1284224"/>
              <a:gd name="connsiteX2852" fmla="*/ 599451 w 994719"/>
              <a:gd name="connsiteY2852" fmla="*/ 400285 h 1284224"/>
              <a:gd name="connsiteX2853" fmla="*/ 597769 w 994719"/>
              <a:gd name="connsiteY2853" fmla="*/ 366648 h 1284224"/>
              <a:gd name="connsiteX2854" fmla="*/ 592725 w 994719"/>
              <a:gd name="connsiteY2854" fmla="*/ 392717 h 1284224"/>
              <a:gd name="connsiteX2855" fmla="*/ 590202 w 994719"/>
              <a:gd name="connsiteY2855" fmla="*/ 361602 h 1284224"/>
              <a:gd name="connsiteX2856" fmla="*/ 587680 w 994719"/>
              <a:gd name="connsiteY2856" fmla="*/ 356556 h 1284224"/>
              <a:gd name="connsiteX2857" fmla="*/ 586839 w 994719"/>
              <a:gd name="connsiteY2857" fmla="*/ 365807 h 1284224"/>
              <a:gd name="connsiteX2858" fmla="*/ 584317 w 994719"/>
              <a:gd name="connsiteY2858" fmla="*/ 380944 h 1284224"/>
              <a:gd name="connsiteX2859" fmla="*/ 583476 w 994719"/>
              <a:gd name="connsiteY2859" fmla="*/ 380944 h 1284224"/>
              <a:gd name="connsiteX2860" fmla="*/ 580954 w 994719"/>
              <a:gd name="connsiteY2860" fmla="*/ 363284 h 1284224"/>
              <a:gd name="connsiteX2861" fmla="*/ 578432 w 994719"/>
              <a:gd name="connsiteY2861" fmla="*/ 358238 h 1284224"/>
              <a:gd name="connsiteX2862" fmla="*/ 575069 w 994719"/>
              <a:gd name="connsiteY2862" fmla="*/ 373375 h 1284224"/>
              <a:gd name="connsiteX2863" fmla="*/ 575069 w 994719"/>
              <a:gd name="connsiteY2863" fmla="*/ 375057 h 1284224"/>
              <a:gd name="connsiteX2864" fmla="*/ 574228 w 994719"/>
              <a:gd name="connsiteY2864" fmla="*/ 374216 h 1284224"/>
              <a:gd name="connsiteX2865" fmla="*/ 565820 w 994719"/>
              <a:gd name="connsiteY2865" fmla="*/ 348147 h 1284224"/>
              <a:gd name="connsiteX2866" fmla="*/ 559935 w 994719"/>
              <a:gd name="connsiteY2866" fmla="*/ 343943 h 1284224"/>
              <a:gd name="connsiteX2867" fmla="*/ 562458 w 994719"/>
              <a:gd name="connsiteY2867" fmla="*/ 348147 h 1284224"/>
              <a:gd name="connsiteX2868" fmla="*/ 564980 w 994719"/>
              <a:gd name="connsiteY2868" fmla="*/ 366648 h 1284224"/>
              <a:gd name="connsiteX2869" fmla="*/ 564139 w 994719"/>
              <a:gd name="connsiteY2869" fmla="*/ 366648 h 1284224"/>
              <a:gd name="connsiteX2870" fmla="*/ 554050 w 994719"/>
              <a:gd name="connsiteY2870" fmla="*/ 348147 h 1284224"/>
              <a:gd name="connsiteX2871" fmla="*/ 549006 w 994719"/>
              <a:gd name="connsiteY2871" fmla="*/ 343102 h 1284224"/>
              <a:gd name="connsiteX2872" fmla="*/ 549846 w 994719"/>
              <a:gd name="connsiteY2872" fmla="*/ 344783 h 1284224"/>
              <a:gd name="connsiteX2873" fmla="*/ 551528 w 994719"/>
              <a:gd name="connsiteY2873" fmla="*/ 359079 h 1284224"/>
              <a:gd name="connsiteX2874" fmla="*/ 549006 w 994719"/>
              <a:gd name="connsiteY2874" fmla="*/ 355716 h 1284224"/>
              <a:gd name="connsiteX2875" fmla="*/ 549006 w 994719"/>
              <a:gd name="connsiteY2875" fmla="*/ 356556 h 1284224"/>
              <a:gd name="connsiteX2876" fmla="*/ 544802 w 994719"/>
              <a:gd name="connsiteY2876" fmla="*/ 357397 h 1284224"/>
              <a:gd name="connsiteX2877" fmla="*/ 546483 w 994719"/>
              <a:gd name="connsiteY2877" fmla="*/ 362443 h 1284224"/>
              <a:gd name="connsiteX2878" fmla="*/ 561617 w 994719"/>
              <a:gd name="connsiteY2878" fmla="*/ 371693 h 1284224"/>
              <a:gd name="connsiteX2879" fmla="*/ 561617 w 994719"/>
              <a:gd name="connsiteY2879" fmla="*/ 372534 h 1284224"/>
              <a:gd name="connsiteX2880" fmla="*/ 554891 w 994719"/>
              <a:gd name="connsiteY2880" fmla="*/ 370011 h 1284224"/>
              <a:gd name="connsiteX2881" fmla="*/ 564139 w 994719"/>
              <a:gd name="connsiteY2881" fmla="*/ 375898 h 1284224"/>
              <a:gd name="connsiteX2882" fmla="*/ 576750 w 994719"/>
              <a:gd name="connsiteY2882" fmla="*/ 387671 h 1284224"/>
              <a:gd name="connsiteX2883" fmla="*/ 559095 w 994719"/>
              <a:gd name="connsiteY2883" fmla="*/ 378421 h 1284224"/>
              <a:gd name="connsiteX2884" fmla="*/ 564980 w 994719"/>
              <a:gd name="connsiteY2884" fmla="*/ 382625 h 1284224"/>
              <a:gd name="connsiteX2885" fmla="*/ 579272 w 994719"/>
              <a:gd name="connsiteY2885" fmla="*/ 392717 h 1284224"/>
              <a:gd name="connsiteX2886" fmla="*/ 588521 w 994719"/>
              <a:gd name="connsiteY2886" fmla="*/ 404490 h 1284224"/>
              <a:gd name="connsiteX2887" fmla="*/ 587680 w 994719"/>
              <a:gd name="connsiteY2887" fmla="*/ 405331 h 1284224"/>
              <a:gd name="connsiteX2888" fmla="*/ 566661 w 994719"/>
              <a:gd name="connsiteY2888" fmla="*/ 390194 h 1284224"/>
              <a:gd name="connsiteX2889" fmla="*/ 580954 w 994719"/>
              <a:gd name="connsiteY2889" fmla="*/ 406172 h 1284224"/>
              <a:gd name="connsiteX2890" fmla="*/ 558254 w 994719"/>
              <a:gd name="connsiteY2890" fmla="*/ 389353 h 1284224"/>
              <a:gd name="connsiteX2891" fmla="*/ 562458 w 994719"/>
              <a:gd name="connsiteY2891" fmla="*/ 393558 h 1284224"/>
              <a:gd name="connsiteX2892" fmla="*/ 573387 w 994719"/>
              <a:gd name="connsiteY2892" fmla="*/ 402808 h 1284224"/>
              <a:gd name="connsiteX2893" fmla="*/ 596088 w 994719"/>
              <a:gd name="connsiteY2893" fmla="*/ 426354 h 1284224"/>
              <a:gd name="connsiteX2894" fmla="*/ 596088 w 994719"/>
              <a:gd name="connsiteY2894" fmla="*/ 427195 h 1284224"/>
              <a:gd name="connsiteX2895" fmla="*/ 580954 w 994719"/>
              <a:gd name="connsiteY2895" fmla="*/ 413740 h 1284224"/>
              <a:gd name="connsiteX2896" fmla="*/ 591043 w 994719"/>
              <a:gd name="connsiteY2896" fmla="*/ 428877 h 1284224"/>
              <a:gd name="connsiteX2897" fmla="*/ 581795 w 994719"/>
              <a:gd name="connsiteY2897" fmla="*/ 421308 h 1284224"/>
              <a:gd name="connsiteX2898" fmla="*/ 582635 w 994719"/>
              <a:gd name="connsiteY2898" fmla="*/ 422990 h 1284224"/>
              <a:gd name="connsiteX2899" fmla="*/ 586839 w 994719"/>
              <a:gd name="connsiteY2899" fmla="*/ 428036 h 1284224"/>
              <a:gd name="connsiteX2900" fmla="*/ 600291 w 994719"/>
              <a:gd name="connsiteY2900" fmla="*/ 444855 h 1284224"/>
              <a:gd name="connsiteX2901" fmla="*/ 581795 w 994719"/>
              <a:gd name="connsiteY2901" fmla="*/ 428877 h 1284224"/>
              <a:gd name="connsiteX2902" fmla="*/ 591043 w 994719"/>
              <a:gd name="connsiteY2902" fmla="*/ 440650 h 1284224"/>
              <a:gd name="connsiteX2903" fmla="*/ 597769 w 994719"/>
              <a:gd name="connsiteY2903" fmla="*/ 449059 h 1284224"/>
              <a:gd name="connsiteX2904" fmla="*/ 580954 w 994719"/>
              <a:gd name="connsiteY2904" fmla="*/ 440650 h 1284224"/>
              <a:gd name="connsiteX2905" fmla="*/ 589362 w 994719"/>
              <a:gd name="connsiteY2905" fmla="*/ 446536 h 1284224"/>
              <a:gd name="connsiteX2906" fmla="*/ 606177 w 994719"/>
              <a:gd name="connsiteY2906" fmla="*/ 466719 h 1284224"/>
              <a:gd name="connsiteX2907" fmla="*/ 589362 w 994719"/>
              <a:gd name="connsiteY2907" fmla="*/ 452423 h 1284224"/>
              <a:gd name="connsiteX2908" fmla="*/ 586839 w 994719"/>
              <a:gd name="connsiteY2908" fmla="*/ 450741 h 1284224"/>
              <a:gd name="connsiteX2909" fmla="*/ 584317 w 994719"/>
              <a:gd name="connsiteY2909" fmla="*/ 449900 h 1284224"/>
              <a:gd name="connsiteX2910" fmla="*/ 585158 w 994719"/>
              <a:gd name="connsiteY2910" fmla="*/ 450741 h 1284224"/>
              <a:gd name="connsiteX2911" fmla="*/ 586839 w 994719"/>
              <a:gd name="connsiteY2911" fmla="*/ 451582 h 1284224"/>
              <a:gd name="connsiteX2912" fmla="*/ 598610 w 994719"/>
              <a:gd name="connsiteY2912" fmla="*/ 465037 h 1284224"/>
              <a:gd name="connsiteX2913" fmla="*/ 598610 w 994719"/>
              <a:gd name="connsiteY2913" fmla="*/ 465878 h 1284224"/>
              <a:gd name="connsiteX2914" fmla="*/ 595247 w 994719"/>
              <a:gd name="connsiteY2914" fmla="*/ 464196 h 1284224"/>
              <a:gd name="connsiteX2915" fmla="*/ 593565 w 994719"/>
              <a:gd name="connsiteY2915" fmla="*/ 463355 h 1284224"/>
              <a:gd name="connsiteX2916" fmla="*/ 595247 w 994719"/>
              <a:gd name="connsiteY2916" fmla="*/ 464196 h 1284224"/>
              <a:gd name="connsiteX2917" fmla="*/ 595247 w 994719"/>
              <a:gd name="connsiteY2917" fmla="*/ 464196 h 1284224"/>
              <a:gd name="connsiteX2918" fmla="*/ 606071 w 994719"/>
              <a:gd name="connsiteY2918" fmla="*/ 472080 h 1284224"/>
              <a:gd name="connsiteX2919" fmla="*/ 613743 w 994719"/>
              <a:gd name="connsiteY2919" fmla="*/ 481856 h 1284224"/>
              <a:gd name="connsiteX2920" fmla="*/ 597769 w 994719"/>
              <a:gd name="connsiteY2920" fmla="*/ 471765 h 1284224"/>
              <a:gd name="connsiteX2921" fmla="*/ 609540 w 994719"/>
              <a:gd name="connsiteY2921" fmla="*/ 487742 h 1284224"/>
              <a:gd name="connsiteX2922" fmla="*/ 597769 w 994719"/>
              <a:gd name="connsiteY2922" fmla="*/ 477651 h 1284224"/>
              <a:gd name="connsiteX2923" fmla="*/ 612903 w 994719"/>
              <a:gd name="connsiteY2923" fmla="*/ 502879 h 1284224"/>
              <a:gd name="connsiteX2924" fmla="*/ 612062 w 994719"/>
              <a:gd name="connsiteY2924" fmla="*/ 502879 h 1284224"/>
              <a:gd name="connsiteX2925" fmla="*/ 597769 w 994719"/>
              <a:gd name="connsiteY2925" fmla="*/ 484379 h 1284224"/>
              <a:gd name="connsiteX2926" fmla="*/ 612062 w 994719"/>
              <a:gd name="connsiteY2926" fmla="*/ 510447 h 1284224"/>
              <a:gd name="connsiteX2927" fmla="*/ 611221 w 994719"/>
              <a:gd name="connsiteY2927" fmla="*/ 511288 h 1284224"/>
              <a:gd name="connsiteX2928" fmla="*/ 602126 w 994719"/>
              <a:gd name="connsiteY2928" fmla="*/ 500610 h 1284224"/>
              <a:gd name="connsiteX2929" fmla="*/ 601973 w 994719"/>
              <a:gd name="connsiteY2929" fmla="*/ 500356 h 1284224"/>
              <a:gd name="connsiteX2930" fmla="*/ 601728 w 994719"/>
              <a:gd name="connsiteY2930" fmla="*/ 500142 h 1284224"/>
              <a:gd name="connsiteX2931" fmla="*/ 591884 w 994719"/>
              <a:gd name="connsiteY2931" fmla="*/ 488583 h 1284224"/>
              <a:gd name="connsiteX2932" fmla="*/ 595247 w 994719"/>
              <a:gd name="connsiteY2932" fmla="*/ 494470 h 1284224"/>
              <a:gd name="connsiteX2933" fmla="*/ 601728 w 994719"/>
              <a:gd name="connsiteY2933" fmla="*/ 500142 h 1284224"/>
              <a:gd name="connsiteX2934" fmla="*/ 602126 w 994719"/>
              <a:gd name="connsiteY2934" fmla="*/ 500610 h 1284224"/>
              <a:gd name="connsiteX2935" fmla="*/ 618788 w 994719"/>
              <a:gd name="connsiteY2935" fmla="*/ 528107 h 1284224"/>
              <a:gd name="connsiteX2936" fmla="*/ 617947 w 994719"/>
              <a:gd name="connsiteY2936" fmla="*/ 528107 h 1284224"/>
              <a:gd name="connsiteX2937" fmla="*/ 597769 w 994719"/>
              <a:gd name="connsiteY2937" fmla="*/ 504561 h 1284224"/>
              <a:gd name="connsiteX2938" fmla="*/ 591043 w 994719"/>
              <a:gd name="connsiteY2938" fmla="*/ 500356 h 1284224"/>
              <a:gd name="connsiteX2939" fmla="*/ 596088 w 994719"/>
              <a:gd name="connsiteY2939" fmla="*/ 509606 h 1284224"/>
              <a:gd name="connsiteX2940" fmla="*/ 601973 w 994719"/>
              <a:gd name="connsiteY2940" fmla="*/ 518857 h 1284224"/>
              <a:gd name="connsiteX2941" fmla="*/ 615425 w 994719"/>
              <a:gd name="connsiteY2941" fmla="*/ 551653 h 1284224"/>
              <a:gd name="connsiteX2942" fmla="*/ 614584 w 994719"/>
              <a:gd name="connsiteY2942" fmla="*/ 551653 h 1284224"/>
              <a:gd name="connsiteX2943" fmla="*/ 596928 w 994719"/>
              <a:gd name="connsiteY2943" fmla="*/ 522220 h 1284224"/>
              <a:gd name="connsiteX2944" fmla="*/ 608699 w 994719"/>
              <a:gd name="connsiteY2944" fmla="*/ 558381 h 1284224"/>
              <a:gd name="connsiteX2945" fmla="*/ 607858 w 994719"/>
              <a:gd name="connsiteY2945" fmla="*/ 558381 h 1284224"/>
              <a:gd name="connsiteX2946" fmla="*/ 593061 w 994719"/>
              <a:gd name="connsiteY2946" fmla="*/ 528040 h 1284224"/>
              <a:gd name="connsiteX2947" fmla="*/ 592725 w 994719"/>
              <a:gd name="connsiteY2947" fmla="*/ 527266 h 1284224"/>
              <a:gd name="connsiteX2948" fmla="*/ 591043 w 994719"/>
              <a:gd name="connsiteY2948" fmla="*/ 523902 h 1284224"/>
              <a:gd name="connsiteX2949" fmla="*/ 593061 w 994719"/>
              <a:gd name="connsiteY2949" fmla="*/ 528040 h 1284224"/>
              <a:gd name="connsiteX2950" fmla="*/ 601132 w 994719"/>
              <a:gd name="connsiteY2950" fmla="*/ 546608 h 1284224"/>
              <a:gd name="connsiteX2951" fmla="*/ 607017 w 994719"/>
              <a:gd name="connsiteY2951" fmla="*/ 565949 h 1284224"/>
              <a:gd name="connsiteX2952" fmla="*/ 593565 w 994719"/>
              <a:gd name="connsiteY2952" fmla="*/ 539039 h 1284224"/>
              <a:gd name="connsiteX2953" fmla="*/ 594406 w 994719"/>
              <a:gd name="connsiteY2953" fmla="*/ 544085 h 1284224"/>
              <a:gd name="connsiteX2954" fmla="*/ 598610 w 994719"/>
              <a:gd name="connsiteY2954" fmla="*/ 550812 h 1284224"/>
              <a:gd name="connsiteX2955" fmla="*/ 607017 w 994719"/>
              <a:gd name="connsiteY2955" fmla="*/ 577722 h 1284224"/>
              <a:gd name="connsiteX2956" fmla="*/ 593565 w 994719"/>
              <a:gd name="connsiteY2956" fmla="*/ 554176 h 1284224"/>
              <a:gd name="connsiteX2957" fmla="*/ 595247 w 994719"/>
              <a:gd name="connsiteY2957" fmla="*/ 558381 h 1284224"/>
              <a:gd name="connsiteX2958" fmla="*/ 603654 w 994719"/>
              <a:gd name="connsiteY2958" fmla="*/ 593700 h 1284224"/>
              <a:gd name="connsiteX2959" fmla="*/ 591884 w 994719"/>
              <a:gd name="connsiteY2959" fmla="*/ 570995 h 1284224"/>
              <a:gd name="connsiteX2960" fmla="*/ 592725 w 994719"/>
              <a:gd name="connsiteY2960" fmla="*/ 575199 h 1284224"/>
              <a:gd name="connsiteX2961" fmla="*/ 594406 w 994719"/>
              <a:gd name="connsiteY2961" fmla="*/ 579404 h 1284224"/>
              <a:gd name="connsiteX2962" fmla="*/ 600291 w 994719"/>
              <a:gd name="connsiteY2962" fmla="*/ 607996 h 1284224"/>
              <a:gd name="connsiteX2963" fmla="*/ 591043 w 994719"/>
              <a:gd name="connsiteY2963" fmla="*/ 586132 h 1284224"/>
              <a:gd name="connsiteX2964" fmla="*/ 594406 w 994719"/>
              <a:gd name="connsiteY2964" fmla="*/ 613041 h 1284224"/>
              <a:gd name="connsiteX2965" fmla="*/ 587680 w 994719"/>
              <a:gd name="connsiteY2965" fmla="*/ 593700 h 1284224"/>
              <a:gd name="connsiteX2966" fmla="*/ 589362 w 994719"/>
              <a:gd name="connsiteY2966" fmla="*/ 599587 h 1284224"/>
              <a:gd name="connsiteX2967" fmla="*/ 591043 w 994719"/>
              <a:gd name="connsiteY2967" fmla="*/ 623974 h 1284224"/>
              <a:gd name="connsiteX2968" fmla="*/ 582635 w 994719"/>
              <a:gd name="connsiteY2968" fmla="*/ 600427 h 1284224"/>
              <a:gd name="connsiteX2969" fmla="*/ 580954 w 994719"/>
              <a:gd name="connsiteY2969" fmla="*/ 597064 h 1284224"/>
              <a:gd name="connsiteX2970" fmla="*/ 580113 w 994719"/>
              <a:gd name="connsiteY2970" fmla="*/ 600427 h 1284224"/>
              <a:gd name="connsiteX2971" fmla="*/ 582635 w 994719"/>
              <a:gd name="connsiteY2971" fmla="*/ 638270 h 1284224"/>
              <a:gd name="connsiteX2972" fmla="*/ 578432 w 994719"/>
              <a:gd name="connsiteY2972" fmla="*/ 615564 h 1284224"/>
              <a:gd name="connsiteX2973" fmla="*/ 576750 w 994719"/>
              <a:gd name="connsiteY2973" fmla="*/ 628178 h 1284224"/>
              <a:gd name="connsiteX2974" fmla="*/ 567502 w 994719"/>
              <a:gd name="connsiteY2974" fmla="*/ 650884 h 1284224"/>
              <a:gd name="connsiteX2975" fmla="*/ 566661 w 994719"/>
              <a:gd name="connsiteY2975" fmla="*/ 650884 h 1284224"/>
              <a:gd name="connsiteX2976" fmla="*/ 571706 w 994719"/>
              <a:gd name="connsiteY2976" fmla="*/ 627337 h 1284224"/>
              <a:gd name="connsiteX2977" fmla="*/ 571706 w 994719"/>
              <a:gd name="connsiteY2977" fmla="*/ 626496 h 1284224"/>
              <a:gd name="connsiteX2978" fmla="*/ 570865 w 994719"/>
              <a:gd name="connsiteY2978" fmla="*/ 629019 h 1284224"/>
              <a:gd name="connsiteX2979" fmla="*/ 551528 w 994719"/>
              <a:gd name="connsiteY2979" fmla="*/ 648361 h 1284224"/>
              <a:gd name="connsiteX2980" fmla="*/ 551528 w 994719"/>
              <a:gd name="connsiteY2980" fmla="*/ 647520 h 1284224"/>
              <a:gd name="connsiteX2981" fmla="*/ 564980 w 994719"/>
              <a:gd name="connsiteY2981" fmla="*/ 625656 h 1284224"/>
              <a:gd name="connsiteX2982" fmla="*/ 567502 w 994719"/>
              <a:gd name="connsiteY2982" fmla="*/ 621451 h 1284224"/>
              <a:gd name="connsiteX2983" fmla="*/ 555732 w 994719"/>
              <a:gd name="connsiteY2983" fmla="*/ 629019 h 1284224"/>
              <a:gd name="connsiteX2984" fmla="*/ 554891 w 994719"/>
              <a:gd name="connsiteY2984" fmla="*/ 629019 h 1284224"/>
              <a:gd name="connsiteX2985" fmla="*/ 568343 w 994719"/>
              <a:gd name="connsiteY2985" fmla="*/ 612200 h 1284224"/>
              <a:gd name="connsiteX2986" fmla="*/ 557413 w 994719"/>
              <a:gd name="connsiteY2986" fmla="*/ 622292 h 1284224"/>
              <a:gd name="connsiteX2987" fmla="*/ 563298 w 994719"/>
              <a:gd name="connsiteY2987" fmla="*/ 613882 h 1284224"/>
              <a:gd name="connsiteX2988" fmla="*/ 550687 w 994719"/>
              <a:gd name="connsiteY2988" fmla="*/ 618928 h 1284224"/>
              <a:gd name="connsiteX2989" fmla="*/ 550687 w 994719"/>
              <a:gd name="connsiteY2989" fmla="*/ 618087 h 1284224"/>
              <a:gd name="connsiteX2990" fmla="*/ 570865 w 994719"/>
              <a:gd name="connsiteY2990" fmla="*/ 597905 h 1284224"/>
              <a:gd name="connsiteX2991" fmla="*/ 571706 w 994719"/>
              <a:gd name="connsiteY2991" fmla="*/ 595382 h 1284224"/>
              <a:gd name="connsiteX2992" fmla="*/ 538917 w 994719"/>
              <a:gd name="connsiteY2992" fmla="*/ 610519 h 1284224"/>
              <a:gd name="connsiteX2993" fmla="*/ 556609 w 994719"/>
              <a:gd name="connsiteY2993" fmla="*/ 597738 h 1284224"/>
              <a:gd name="connsiteX2994" fmla="*/ 557518 w 994719"/>
              <a:gd name="connsiteY2994" fmla="*/ 597484 h 1284224"/>
              <a:gd name="connsiteX2995" fmla="*/ 569183 w 994719"/>
              <a:gd name="connsiteY2995" fmla="*/ 588654 h 1284224"/>
              <a:gd name="connsiteX2996" fmla="*/ 556609 w 994719"/>
              <a:gd name="connsiteY2996" fmla="*/ 597738 h 1284224"/>
              <a:gd name="connsiteX2997" fmla="*/ 543961 w 994719"/>
              <a:gd name="connsiteY2997" fmla="*/ 601268 h 1284224"/>
              <a:gd name="connsiteX2998" fmla="*/ 543961 w 994719"/>
              <a:gd name="connsiteY2998" fmla="*/ 600427 h 1284224"/>
              <a:gd name="connsiteX2999" fmla="*/ 564139 w 994719"/>
              <a:gd name="connsiteY2999" fmla="*/ 583609 h 1284224"/>
              <a:gd name="connsiteX3000" fmla="*/ 559095 w 994719"/>
              <a:gd name="connsiteY3000" fmla="*/ 586973 h 1284224"/>
              <a:gd name="connsiteX3001" fmla="*/ 536394 w 994719"/>
              <a:gd name="connsiteY3001" fmla="*/ 592018 h 1284224"/>
              <a:gd name="connsiteX3002" fmla="*/ 534713 w 994719"/>
              <a:gd name="connsiteY3002" fmla="*/ 592018 h 1284224"/>
              <a:gd name="connsiteX3003" fmla="*/ 533872 w 994719"/>
              <a:gd name="connsiteY3003" fmla="*/ 591177 h 1284224"/>
              <a:gd name="connsiteX3004" fmla="*/ 534713 w 994719"/>
              <a:gd name="connsiteY3004" fmla="*/ 591177 h 1284224"/>
              <a:gd name="connsiteX3005" fmla="*/ 536394 w 994719"/>
              <a:gd name="connsiteY3005" fmla="*/ 591177 h 1284224"/>
              <a:gd name="connsiteX3006" fmla="*/ 559095 w 994719"/>
              <a:gd name="connsiteY3006" fmla="*/ 578563 h 1284224"/>
              <a:gd name="connsiteX3007" fmla="*/ 538917 w 994719"/>
              <a:gd name="connsiteY3007" fmla="*/ 581086 h 1284224"/>
              <a:gd name="connsiteX3008" fmla="*/ 538076 w 994719"/>
              <a:gd name="connsiteY3008" fmla="*/ 581927 h 1284224"/>
              <a:gd name="connsiteX3009" fmla="*/ 538076 w 994719"/>
              <a:gd name="connsiteY3009" fmla="*/ 581086 h 1284224"/>
              <a:gd name="connsiteX3010" fmla="*/ 564139 w 994719"/>
              <a:gd name="connsiteY3010" fmla="*/ 565108 h 1284224"/>
              <a:gd name="connsiteX3011" fmla="*/ 552369 w 994719"/>
              <a:gd name="connsiteY3011" fmla="*/ 568472 h 1284224"/>
              <a:gd name="connsiteX3012" fmla="*/ 554050 w 994719"/>
              <a:gd name="connsiteY3012" fmla="*/ 567631 h 1284224"/>
              <a:gd name="connsiteX3013" fmla="*/ 554050 w 994719"/>
              <a:gd name="connsiteY3013" fmla="*/ 566790 h 1284224"/>
              <a:gd name="connsiteX3014" fmla="*/ 564980 w 994719"/>
              <a:gd name="connsiteY3014" fmla="*/ 558381 h 1284224"/>
              <a:gd name="connsiteX3015" fmla="*/ 566661 w 994719"/>
              <a:gd name="connsiteY3015" fmla="*/ 556699 h 1284224"/>
              <a:gd name="connsiteX3016" fmla="*/ 540598 w 994719"/>
              <a:gd name="connsiteY3016" fmla="*/ 565949 h 1284224"/>
              <a:gd name="connsiteX3017" fmla="*/ 537235 w 994719"/>
              <a:gd name="connsiteY3017" fmla="*/ 566790 h 1284224"/>
              <a:gd name="connsiteX3018" fmla="*/ 538076 w 994719"/>
              <a:gd name="connsiteY3018" fmla="*/ 565949 h 1284224"/>
              <a:gd name="connsiteX3019" fmla="*/ 538917 w 994719"/>
              <a:gd name="connsiteY3019" fmla="*/ 565949 h 1284224"/>
              <a:gd name="connsiteX3020" fmla="*/ 541439 w 994719"/>
              <a:gd name="connsiteY3020" fmla="*/ 564267 h 1284224"/>
              <a:gd name="connsiteX3021" fmla="*/ 562458 w 994719"/>
              <a:gd name="connsiteY3021" fmla="*/ 548289 h 1284224"/>
              <a:gd name="connsiteX3022" fmla="*/ 555732 w 994719"/>
              <a:gd name="connsiteY3022" fmla="*/ 551653 h 1284224"/>
              <a:gd name="connsiteX3023" fmla="*/ 525465 w 994719"/>
              <a:gd name="connsiteY3023" fmla="*/ 554176 h 1284224"/>
              <a:gd name="connsiteX3024" fmla="*/ 523783 w 994719"/>
              <a:gd name="connsiteY3024" fmla="*/ 554176 h 1284224"/>
              <a:gd name="connsiteX3025" fmla="*/ 523783 w 994719"/>
              <a:gd name="connsiteY3025" fmla="*/ 553335 h 1284224"/>
              <a:gd name="connsiteX3026" fmla="*/ 560776 w 994719"/>
              <a:gd name="connsiteY3026" fmla="*/ 536516 h 1284224"/>
              <a:gd name="connsiteX3027" fmla="*/ 523783 w 994719"/>
              <a:gd name="connsiteY3027" fmla="*/ 540721 h 1284224"/>
              <a:gd name="connsiteX3028" fmla="*/ 522102 w 994719"/>
              <a:gd name="connsiteY3028" fmla="*/ 540721 h 1284224"/>
              <a:gd name="connsiteX3029" fmla="*/ 522102 w 994719"/>
              <a:gd name="connsiteY3029" fmla="*/ 539880 h 1284224"/>
              <a:gd name="connsiteX3030" fmla="*/ 532191 w 994719"/>
              <a:gd name="connsiteY3030" fmla="*/ 539039 h 1284224"/>
              <a:gd name="connsiteX3031" fmla="*/ 550687 w 994719"/>
              <a:gd name="connsiteY3031" fmla="*/ 528948 h 1284224"/>
              <a:gd name="connsiteX3032" fmla="*/ 533031 w 994719"/>
              <a:gd name="connsiteY3032" fmla="*/ 531471 h 1284224"/>
              <a:gd name="connsiteX3033" fmla="*/ 553209 w 994719"/>
              <a:gd name="connsiteY3033" fmla="*/ 519698 h 1284224"/>
              <a:gd name="connsiteX3034" fmla="*/ 527146 w 994719"/>
              <a:gd name="connsiteY3034" fmla="*/ 525584 h 1284224"/>
              <a:gd name="connsiteX3035" fmla="*/ 527146 w 994719"/>
              <a:gd name="connsiteY3035" fmla="*/ 524743 h 1284224"/>
              <a:gd name="connsiteX3036" fmla="*/ 559095 w 994719"/>
              <a:gd name="connsiteY3036" fmla="*/ 508765 h 1284224"/>
              <a:gd name="connsiteX3037" fmla="*/ 563298 w 994719"/>
              <a:gd name="connsiteY3037" fmla="*/ 504561 h 1284224"/>
              <a:gd name="connsiteX3038" fmla="*/ 556572 w 994719"/>
              <a:gd name="connsiteY3038" fmla="*/ 508765 h 1284224"/>
              <a:gd name="connsiteX3039" fmla="*/ 542280 w 994719"/>
              <a:gd name="connsiteY3039" fmla="*/ 514652 h 1284224"/>
              <a:gd name="connsiteX3040" fmla="*/ 538076 w 994719"/>
              <a:gd name="connsiteY3040" fmla="*/ 515493 h 1284224"/>
              <a:gd name="connsiteX3041" fmla="*/ 537235 w 994719"/>
              <a:gd name="connsiteY3041" fmla="*/ 515493 h 1284224"/>
              <a:gd name="connsiteX3042" fmla="*/ 549006 w 994719"/>
              <a:gd name="connsiteY3042" fmla="*/ 510447 h 1284224"/>
              <a:gd name="connsiteX3043" fmla="*/ 557413 w 994719"/>
              <a:gd name="connsiteY3043" fmla="*/ 500356 h 1284224"/>
              <a:gd name="connsiteX3044" fmla="*/ 556572 w 994719"/>
              <a:gd name="connsiteY3044" fmla="*/ 501197 h 1284224"/>
              <a:gd name="connsiteX3045" fmla="*/ 533031 w 994719"/>
              <a:gd name="connsiteY3045" fmla="*/ 512970 h 1284224"/>
              <a:gd name="connsiteX3046" fmla="*/ 522942 w 994719"/>
              <a:gd name="connsiteY3046" fmla="*/ 514652 h 1284224"/>
              <a:gd name="connsiteX3047" fmla="*/ 520420 w 994719"/>
              <a:gd name="connsiteY3047" fmla="*/ 515493 h 1284224"/>
              <a:gd name="connsiteX3048" fmla="*/ 519579 w 994719"/>
              <a:gd name="connsiteY3048" fmla="*/ 515493 h 1284224"/>
              <a:gd name="connsiteX3049" fmla="*/ 520420 w 994719"/>
              <a:gd name="connsiteY3049" fmla="*/ 514652 h 1284224"/>
              <a:gd name="connsiteX3050" fmla="*/ 543961 w 994719"/>
              <a:gd name="connsiteY3050" fmla="*/ 499515 h 1284224"/>
              <a:gd name="connsiteX3051" fmla="*/ 544802 w 994719"/>
              <a:gd name="connsiteY3051" fmla="*/ 498674 h 1284224"/>
              <a:gd name="connsiteX3052" fmla="*/ 521261 w 994719"/>
              <a:gd name="connsiteY3052" fmla="*/ 504561 h 1284224"/>
              <a:gd name="connsiteX3053" fmla="*/ 517898 w 994719"/>
              <a:gd name="connsiteY3053" fmla="*/ 504561 h 1284224"/>
              <a:gd name="connsiteX3054" fmla="*/ 517898 w 994719"/>
              <a:gd name="connsiteY3054" fmla="*/ 503720 h 1284224"/>
              <a:gd name="connsiteX3055" fmla="*/ 519579 w 994719"/>
              <a:gd name="connsiteY3055" fmla="*/ 503720 h 1284224"/>
              <a:gd name="connsiteX3056" fmla="*/ 551528 w 994719"/>
              <a:gd name="connsiteY3056" fmla="*/ 483538 h 1284224"/>
              <a:gd name="connsiteX3057" fmla="*/ 552369 w 994719"/>
              <a:gd name="connsiteY3057" fmla="*/ 482697 h 1284224"/>
              <a:gd name="connsiteX3058" fmla="*/ 523783 w 994719"/>
              <a:gd name="connsiteY3058" fmla="*/ 496993 h 1284224"/>
              <a:gd name="connsiteX3059" fmla="*/ 550687 w 994719"/>
              <a:gd name="connsiteY3059" fmla="*/ 476810 h 1284224"/>
              <a:gd name="connsiteX3060" fmla="*/ 555732 w 994719"/>
              <a:gd name="connsiteY3060" fmla="*/ 470924 h 1284224"/>
              <a:gd name="connsiteX3061" fmla="*/ 549846 w 994719"/>
              <a:gd name="connsiteY3061" fmla="*/ 475969 h 1284224"/>
              <a:gd name="connsiteX3062" fmla="*/ 517898 w 994719"/>
              <a:gd name="connsiteY3062" fmla="*/ 490265 h 1284224"/>
              <a:gd name="connsiteX3063" fmla="*/ 517898 w 994719"/>
              <a:gd name="connsiteY3063" fmla="*/ 489424 h 1284224"/>
              <a:gd name="connsiteX3064" fmla="*/ 547324 w 994719"/>
              <a:gd name="connsiteY3064" fmla="*/ 472605 h 1284224"/>
              <a:gd name="connsiteX3065" fmla="*/ 558254 w 994719"/>
              <a:gd name="connsiteY3065" fmla="*/ 458309 h 1284224"/>
              <a:gd name="connsiteX3066" fmla="*/ 559095 w 994719"/>
              <a:gd name="connsiteY3066" fmla="*/ 456628 h 1284224"/>
              <a:gd name="connsiteX3067" fmla="*/ 549846 w 994719"/>
              <a:gd name="connsiteY3067" fmla="*/ 466719 h 1284224"/>
              <a:gd name="connsiteX3068" fmla="*/ 521261 w 994719"/>
              <a:gd name="connsiteY3068" fmla="*/ 481856 h 1284224"/>
              <a:gd name="connsiteX3069" fmla="*/ 519579 w 994719"/>
              <a:gd name="connsiteY3069" fmla="*/ 481856 h 1284224"/>
              <a:gd name="connsiteX3070" fmla="*/ 539757 w 994719"/>
              <a:gd name="connsiteY3070" fmla="*/ 465037 h 1284224"/>
              <a:gd name="connsiteX3071" fmla="*/ 543120 w 994719"/>
              <a:gd name="connsiteY3071" fmla="*/ 459150 h 1284224"/>
              <a:gd name="connsiteX3072" fmla="*/ 520420 w 994719"/>
              <a:gd name="connsiteY3072" fmla="*/ 470083 h 1284224"/>
              <a:gd name="connsiteX3073" fmla="*/ 521261 w 994719"/>
              <a:gd name="connsiteY3073" fmla="*/ 469242 h 1284224"/>
              <a:gd name="connsiteX3074" fmla="*/ 521261 w 994719"/>
              <a:gd name="connsiteY3074" fmla="*/ 468401 h 1284224"/>
              <a:gd name="connsiteX3075" fmla="*/ 538076 w 994719"/>
              <a:gd name="connsiteY3075" fmla="*/ 453264 h 1284224"/>
              <a:gd name="connsiteX3076" fmla="*/ 539757 w 994719"/>
              <a:gd name="connsiteY3076" fmla="*/ 449059 h 1284224"/>
              <a:gd name="connsiteX3077" fmla="*/ 519579 w 994719"/>
              <a:gd name="connsiteY3077" fmla="*/ 460832 h 1284224"/>
              <a:gd name="connsiteX3078" fmla="*/ 519579 w 994719"/>
              <a:gd name="connsiteY3078" fmla="*/ 459991 h 1284224"/>
              <a:gd name="connsiteX3079" fmla="*/ 526305 w 994719"/>
              <a:gd name="connsiteY3079" fmla="*/ 454946 h 1284224"/>
              <a:gd name="connsiteX3080" fmla="*/ 539757 w 994719"/>
              <a:gd name="connsiteY3080" fmla="*/ 437286 h 1284224"/>
              <a:gd name="connsiteX3081" fmla="*/ 542280 w 994719"/>
              <a:gd name="connsiteY3081" fmla="*/ 432241 h 1284224"/>
              <a:gd name="connsiteX3082" fmla="*/ 524624 w 994719"/>
              <a:gd name="connsiteY3082" fmla="*/ 448218 h 1284224"/>
              <a:gd name="connsiteX3083" fmla="*/ 524624 w 994719"/>
              <a:gd name="connsiteY3083" fmla="*/ 447377 h 1284224"/>
              <a:gd name="connsiteX3084" fmla="*/ 538076 w 994719"/>
              <a:gd name="connsiteY3084" fmla="*/ 427195 h 1284224"/>
              <a:gd name="connsiteX3085" fmla="*/ 538917 w 994719"/>
              <a:gd name="connsiteY3085" fmla="*/ 422149 h 1284224"/>
              <a:gd name="connsiteX3086" fmla="*/ 536394 w 994719"/>
              <a:gd name="connsiteY3086" fmla="*/ 428036 h 1284224"/>
              <a:gd name="connsiteX3087" fmla="*/ 527987 w 994719"/>
              <a:gd name="connsiteY3087" fmla="*/ 438127 h 1284224"/>
              <a:gd name="connsiteX3088" fmla="*/ 527987 w 994719"/>
              <a:gd name="connsiteY3088" fmla="*/ 437286 h 1284224"/>
              <a:gd name="connsiteX3089" fmla="*/ 533031 w 994719"/>
              <a:gd name="connsiteY3089" fmla="*/ 422149 h 1284224"/>
              <a:gd name="connsiteX3090" fmla="*/ 527987 w 994719"/>
              <a:gd name="connsiteY3090" fmla="*/ 428877 h 1284224"/>
              <a:gd name="connsiteX3091" fmla="*/ 530509 w 994719"/>
              <a:gd name="connsiteY3091" fmla="*/ 410376 h 1284224"/>
              <a:gd name="connsiteX3092" fmla="*/ 530509 w 994719"/>
              <a:gd name="connsiteY3092" fmla="*/ 409535 h 1284224"/>
              <a:gd name="connsiteX3093" fmla="*/ 522942 w 994719"/>
              <a:gd name="connsiteY3093" fmla="*/ 417945 h 1284224"/>
              <a:gd name="connsiteX3094" fmla="*/ 522102 w 994719"/>
              <a:gd name="connsiteY3094" fmla="*/ 417945 h 1284224"/>
              <a:gd name="connsiteX3095" fmla="*/ 529668 w 994719"/>
              <a:gd name="connsiteY3095" fmla="*/ 403649 h 1284224"/>
              <a:gd name="connsiteX3096" fmla="*/ 523783 w 994719"/>
              <a:gd name="connsiteY3096" fmla="*/ 410376 h 1284224"/>
              <a:gd name="connsiteX3097" fmla="*/ 522942 w 994719"/>
              <a:gd name="connsiteY3097" fmla="*/ 410376 h 1284224"/>
              <a:gd name="connsiteX3098" fmla="*/ 527987 w 994719"/>
              <a:gd name="connsiteY3098" fmla="*/ 386830 h 1284224"/>
              <a:gd name="connsiteX3099" fmla="*/ 512013 w 994719"/>
              <a:gd name="connsiteY3099" fmla="*/ 394399 h 1284224"/>
              <a:gd name="connsiteX3100" fmla="*/ 502764 w 994719"/>
              <a:gd name="connsiteY3100" fmla="*/ 391876 h 1284224"/>
              <a:gd name="connsiteX3101" fmla="*/ 466612 w 994719"/>
              <a:gd name="connsiteY3101" fmla="*/ 797205 h 1284224"/>
              <a:gd name="connsiteX3102" fmla="*/ 468924 w 994719"/>
              <a:gd name="connsiteY3102" fmla="*/ 1238801 h 1284224"/>
              <a:gd name="connsiteX3103" fmla="*/ 472587 w 994719"/>
              <a:gd name="connsiteY3103" fmla="*/ 1284224 h 1284224"/>
              <a:gd name="connsiteX3104" fmla="*/ 442211 w 994719"/>
              <a:gd name="connsiteY3104" fmla="*/ 1284224 h 1284224"/>
              <a:gd name="connsiteX3105" fmla="*/ 440549 w 994719"/>
              <a:gd name="connsiteY3105" fmla="*/ 1259615 h 1284224"/>
              <a:gd name="connsiteX3106" fmla="*/ 448116 w 994719"/>
              <a:gd name="connsiteY3106" fmla="*/ 777864 h 1284224"/>
              <a:gd name="connsiteX3107" fmla="*/ 487631 w 994719"/>
              <a:gd name="connsiteY3107" fmla="*/ 414581 h 1284224"/>
              <a:gd name="connsiteX3108" fmla="*/ 479223 w 994719"/>
              <a:gd name="connsiteY3108" fmla="*/ 399444 h 1284224"/>
              <a:gd name="connsiteX3109" fmla="*/ 476701 w 994719"/>
              <a:gd name="connsiteY3109" fmla="*/ 397762 h 1284224"/>
              <a:gd name="connsiteX3110" fmla="*/ 476701 w 994719"/>
              <a:gd name="connsiteY3110" fmla="*/ 398603 h 1284224"/>
              <a:gd name="connsiteX3111" fmla="*/ 483427 w 994719"/>
              <a:gd name="connsiteY3111" fmla="*/ 425513 h 1284224"/>
              <a:gd name="connsiteX3112" fmla="*/ 483427 w 994719"/>
              <a:gd name="connsiteY3112" fmla="*/ 426354 h 1284224"/>
              <a:gd name="connsiteX3113" fmla="*/ 474179 w 994719"/>
              <a:gd name="connsiteY3113" fmla="*/ 407854 h 1284224"/>
              <a:gd name="connsiteX3114" fmla="*/ 473338 w 994719"/>
              <a:gd name="connsiteY3114" fmla="*/ 411217 h 1284224"/>
              <a:gd name="connsiteX3115" fmla="*/ 477542 w 994719"/>
              <a:gd name="connsiteY3115" fmla="*/ 441491 h 1284224"/>
              <a:gd name="connsiteX3116" fmla="*/ 476701 w 994719"/>
              <a:gd name="connsiteY3116" fmla="*/ 441491 h 1284224"/>
              <a:gd name="connsiteX3117" fmla="*/ 467453 w 994719"/>
              <a:gd name="connsiteY3117" fmla="*/ 418786 h 1284224"/>
              <a:gd name="connsiteX3118" fmla="*/ 469134 w 994719"/>
              <a:gd name="connsiteY3118" fmla="*/ 443173 h 1284224"/>
              <a:gd name="connsiteX3119" fmla="*/ 463249 w 994719"/>
              <a:gd name="connsiteY3119" fmla="*/ 432241 h 1284224"/>
              <a:gd name="connsiteX3120" fmla="*/ 463249 w 994719"/>
              <a:gd name="connsiteY3120" fmla="*/ 433082 h 1284224"/>
              <a:gd name="connsiteX3121" fmla="*/ 471657 w 994719"/>
              <a:gd name="connsiteY3121" fmla="*/ 455787 h 1284224"/>
              <a:gd name="connsiteX3122" fmla="*/ 470816 w 994719"/>
              <a:gd name="connsiteY3122" fmla="*/ 455787 h 1284224"/>
              <a:gd name="connsiteX3123" fmla="*/ 464090 w 994719"/>
              <a:gd name="connsiteY3123" fmla="*/ 449059 h 1284224"/>
              <a:gd name="connsiteX3124" fmla="*/ 466612 w 994719"/>
              <a:gd name="connsiteY3124" fmla="*/ 461673 h 1284224"/>
              <a:gd name="connsiteX3125" fmla="*/ 465771 w 994719"/>
              <a:gd name="connsiteY3125" fmla="*/ 461673 h 1284224"/>
              <a:gd name="connsiteX3126" fmla="*/ 458205 w 994719"/>
              <a:gd name="connsiteY3126" fmla="*/ 444855 h 1284224"/>
              <a:gd name="connsiteX3127" fmla="*/ 464931 w 994719"/>
              <a:gd name="connsiteY3127" fmla="*/ 471765 h 1284224"/>
              <a:gd name="connsiteX3128" fmla="*/ 448116 w 994719"/>
              <a:gd name="connsiteY3128" fmla="*/ 436445 h 1284224"/>
              <a:gd name="connsiteX3129" fmla="*/ 450638 w 994719"/>
              <a:gd name="connsiteY3129" fmla="*/ 449900 h 1284224"/>
              <a:gd name="connsiteX3130" fmla="*/ 463249 w 994719"/>
              <a:gd name="connsiteY3130" fmla="*/ 477651 h 1284224"/>
              <a:gd name="connsiteX3131" fmla="*/ 463249 w 994719"/>
              <a:gd name="connsiteY3131" fmla="*/ 478492 h 1284224"/>
              <a:gd name="connsiteX3132" fmla="*/ 447275 w 994719"/>
              <a:gd name="connsiteY3132" fmla="*/ 458309 h 1284224"/>
              <a:gd name="connsiteX3133" fmla="*/ 452319 w 994719"/>
              <a:gd name="connsiteY3133" fmla="*/ 482697 h 1284224"/>
              <a:gd name="connsiteX3134" fmla="*/ 441390 w 994719"/>
              <a:gd name="connsiteY3134" fmla="*/ 458309 h 1284224"/>
              <a:gd name="connsiteX3135" fmla="*/ 442230 w 994719"/>
              <a:gd name="connsiteY3135" fmla="*/ 464196 h 1284224"/>
              <a:gd name="connsiteX3136" fmla="*/ 449797 w 994719"/>
              <a:gd name="connsiteY3136" fmla="*/ 495311 h 1284224"/>
              <a:gd name="connsiteX3137" fmla="*/ 434664 w 994719"/>
              <a:gd name="connsiteY3137" fmla="*/ 459991 h 1284224"/>
              <a:gd name="connsiteX3138" fmla="*/ 440549 w 994719"/>
              <a:gd name="connsiteY3138" fmla="*/ 494470 h 1284224"/>
              <a:gd name="connsiteX3139" fmla="*/ 439708 w 994719"/>
              <a:gd name="connsiteY3139" fmla="*/ 494470 h 1284224"/>
              <a:gd name="connsiteX3140" fmla="*/ 431826 w 994719"/>
              <a:gd name="connsiteY3140" fmla="*/ 476495 h 1284224"/>
              <a:gd name="connsiteX3141" fmla="*/ 427564 w 994719"/>
              <a:gd name="connsiteY3141" fmla="*/ 458590 h 1284224"/>
              <a:gd name="connsiteX3142" fmla="*/ 426677 w 994719"/>
              <a:gd name="connsiteY3142" fmla="*/ 453264 h 1284224"/>
              <a:gd name="connsiteX3143" fmla="*/ 426256 w 994719"/>
              <a:gd name="connsiteY3143" fmla="*/ 449900 h 1284224"/>
              <a:gd name="connsiteX3144" fmla="*/ 426256 w 994719"/>
              <a:gd name="connsiteY3144" fmla="*/ 450741 h 1284224"/>
              <a:gd name="connsiteX3145" fmla="*/ 426677 w 994719"/>
              <a:gd name="connsiteY3145" fmla="*/ 453264 h 1284224"/>
              <a:gd name="connsiteX3146" fmla="*/ 427097 w 994719"/>
              <a:gd name="connsiteY3146" fmla="*/ 456628 h 1284224"/>
              <a:gd name="connsiteX3147" fmla="*/ 427564 w 994719"/>
              <a:gd name="connsiteY3147" fmla="*/ 458590 h 1284224"/>
              <a:gd name="connsiteX3148" fmla="*/ 429619 w 994719"/>
              <a:gd name="connsiteY3148" fmla="*/ 470924 h 1284224"/>
              <a:gd name="connsiteX3149" fmla="*/ 439708 w 994719"/>
              <a:gd name="connsiteY3149" fmla="*/ 507084 h 1284224"/>
              <a:gd name="connsiteX3150" fmla="*/ 438867 w 994719"/>
              <a:gd name="connsiteY3150" fmla="*/ 507084 h 1284224"/>
              <a:gd name="connsiteX3151" fmla="*/ 429514 w 994719"/>
              <a:gd name="connsiteY3151" fmla="*/ 488794 h 1284224"/>
              <a:gd name="connsiteX3152" fmla="*/ 423772 w 994719"/>
              <a:gd name="connsiteY3152" fmla="*/ 473746 h 1284224"/>
              <a:gd name="connsiteX3153" fmla="*/ 422053 w 994719"/>
              <a:gd name="connsiteY3153" fmla="*/ 466719 h 1284224"/>
              <a:gd name="connsiteX3154" fmla="*/ 422053 w 994719"/>
              <a:gd name="connsiteY3154" fmla="*/ 469242 h 1284224"/>
              <a:gd name="connsiteX3155" fmla="*/ 423772 w 994719"/>
              <a:gd name="connsiteY3155" fmla="*/ 473746 h 1284224"/>
              <a:gd name="connsiteX3156" fmla="*/ 426887 w 994719"/>
              <a:gd name="connsiteY3156" fmla="*/ 486481 h 1284224"/>
              <a:gd name="connsiteX3157" fmla="*/ 432982 w 994719"/>
              <a:gd name="connsiteY3157" fmla="*/ 506243 h 1284224"/>
              <a:gd name="connsiteX3158" fmla="*/ 432141 w 994719"/>
              <a:gd name="connsiteY3158" fmla="*/ 507084 h 1284224"/>
              <a:gd name="connsiteX3159" fmla="*/ 418690 w 994719"/>
              <a:gd name="connsiteY3159" fmla="*/ 479333 h 1284224"/>
              <a:gd name="connsiteX3160" fmla="*/ 419530 w 994719"/>
              <a:gd name="connsiteY3160" fmla="*/ 487742 h 1284224"/>
              <a:gd name="connsiteX3161" fmla="*/ 424575 w 994719"/>
              <a:gd name="connsiteY3161" fmla="*/ 509606 h 1284224"/>
              <a:gd name="connsiteX3162" fmla="*/ 427938 w 994719"/>
              <a:gd name="connsiteY3162" fmla="*/ 517175 h 1284224"/>
              <a:gd name="connsiteX3163" fmla="*/ 427938 w 994719"/>
              <a:gd name="connsiteY3163" fmla="*/ 518016 h 1284224"/>
              <a:gd name="connsiteX3164" fmla="*/ 415852 w 994719"/>
              <a:gd name="connsiteY3164" fmla="*/ 500987 h 1284224"/>
              <a:gd name="connsiteX3165" fmla="*/ 407063 w 994719"/>
              <a:gd name="connsiteY3165" fmla="*/ 482992 h 1284224"/>
              <a:gd name="connsiteX3166" fmla="*/ 406078 w 994719"/>
              <a:gd name="connsiteY3166" fmla="*/ 479333 h 1284224"/>
              <a:gd name="connsiteX3167" fmla="*/ 406919 w 994719"/>
              <a:gd name="connsiteY3167" fmla="*/ 482697 h 1284224"/>
              <a:gd name="connsiteX3168" fmla="*/ 407063 w 994719"/>
              <a:gd name="connsiteY3168" fmla="*/ 482992 h 1284224"/>
              <a:gd name="connsiteX3169" fmla="*/ 411964 w 994719"/>
              <a:gd name="connsiteY3169" fmla="*/ 501197 h 1284224"/>
              <a:gd name="connsiteX3170" fmla="*/ 416167 w 994719"/>
              <a:gd name="connsiteY3170" fmla="*/ 512129 h 1284224"/>
              <a:gd name="connsiteX3171" fmla="*/ 422893 w 994719"/>
              <a:gd name="connsiteY3171" fmla="*/ 525584 h 1284224"/>
              <a:gd name="connsiteX3172" fmla="*/ 422893 w 994719"/>
              <a:gd name="connsiteY3172" fmla="*/ 526425 h 1284224"/>
              <a:gd name="connsiteX3173" fmla="*/ 409441 w 994719"/>
              <a:gd name="connsiteY3173" fmla="*/ 508765 h 1284224"/>
              <a:gd name="connsiteX3174" fmla="*/ 416167 w 994719"/>
              <a:gd name="connsiteY3174" fmla="*/ 525584 h 1284224"/>
              <a:gd name="connsiteX3175" fmla="*/ 404397 w 994719"/>
              <a:gd name="connsiteY3175" fmla="*/ 511288 h 1284224"/>
              <a:gd name="connsiteX3176" fmla="*/ 409441 w 994719"/>
              <a:gd name="connsiteY3176" fmla="*/ 523061 h 1284224"/>
              <a:gd name="connsiteX3177" fmla="*/ 416167 w 994719"/>
              <a:gd name="connsiteY3177" fmla="*/ 537357 h 1284224"/>
              <a:gd name="connsiteX3178" fmla="*/ 400193 w 994719"/>
              <a:gd name="connsiteY3178" fmla="*/ 517175 h 1284224"/>
              <a:gd name="connsiteX3179" fmla="*/ 401875 w 994719"/>
              <a:gd name="connsiteY3179" fmla="*/ 519698 h 1284224"/>
              <a:gd name="connsiteX3180" fmla="*/ 411964 w 994719"/>
              <a:gd name="connsiteY3180" fmla="*/ 540721 h 1284224"/>
              <a:gd name="connsiteX3181" fmla="*/ 395149 w 994719"/>
              <a:gd name="connsiteY3181" fmla="*/ 518016 h 1284224"/>
              <a:gd name="connsiteX3182" fmla="*/ 402715 w 994719"/>
              <a:gd name="connsiteY3182" fmla="*/ 537357 h 1284224"/>
              <a:gd name="connsiteX3183" fmla="*/ 390945 w 994719"/>
              <a:gd name="connsiteY3183" fmla="*/ 521379 h 1284224"/>
              <a:gd name="connsiteX3184" fmla="*/ 402715 w 994719"/>
              <a:gd name="connsiteY3184" fmla="*/ 542403 h 1284224"/>
              <a:gd name="connsiteX3185" fmla="*/ 381697 w 994719"/>
              <a:gd name="connsiteY3185" fmla="*/ 516334 h 1284224"/>
              <a:gd name="connsiteX3186" fmla="*/ 387582 w 994719"/>
              <a:gd name="connsiteY3186" fmla="*/ 541562 h 1284224"/>
              <a:gd name="connsiteX3187" fmla="*/ 392626 w 994719"/>
              <a:gd name="connsiteY3187" fmla="*/ 552494 h 1284224"/>
              <a:gd name="connsiteX3188" fmla="*/ 372448 w 994719"/>
              <a:gd name="connsiteY3188" fmla="*/ 521379 h 1284224"/>
              <a:gd name="connsiteX3189" fmla="*/ 375811 w 994719"/>
              <a:gd name="connsiteY3189" fmla="*/ 532312 h 1284224"/>
              <a:gd name="connsiteX3190" fmla="*/ 389263 w 994719"/>
              <a:gd name="connsiteY3190" fmla="*/ 560062 h 1284224"/>
              <a:gd name="connsiteX3191" fmla="*/ 372448 w 994719"/>
              <a:gd name="connsiteY3191" fmla="*/ 537357 h 1284224"/>
              <a:gd name="connsiteX3192" fmla="*/ 368245 w 994719"/>
              <a:gd name="connsiteY3192" fmla="*/ 528107 h 1284224"/>
              <a:gd name="connsiteX3193" fmla="*/ 369085 w 994719"/>
              <a:gd name="connsiteY3193" fmla="*/ 536516 h 1284224"/>
              <a:gd name="connsiteX3194" fmla="*/ 375811 w 994719"/>
              <a:gd name="connsiteY3194" fmla="*/ 559222 h 1284224"/>
              <a:gd name="connsiteX3195" fmla="*/ 365722 w 994719"/>
              <a:gd name="connsiteY3195" fmla="*/ 542403 h 1284224"/>
              <a:gd name="connsiteX3196" fmla="*/ 363200 w 994719"/>
              <a:gd name="connsiteY3196" fmla="*/ 538198 h 1284224"/>
              <a:gd name="connsiteX3197" fmla="*/ 371608 w 994719"/>
              <a:gd name="connsiteY3197" fmla="*/ 560903 h 1284224"/>
              <a:gd name="connsiteX3198" fmla="*/ 370767 w 994719"/>
              <a:gd name="connsiteY3198" fmla="*/ 560903 h 1284224"/>
              <a:gd name="connsiteX3199" fmla="*/ 356474 w 994719"/>
              <a:gd name="connsiteY3199" fmla="*/ 535675 h 1284224"/>
              <a:gd name="connsiteX3200" fmla="*/ 355633 w 994719"/>
              <a:gd name="connsiteY3200" fmla="*/ 533994 h 1284224"/>
              <a:gd name="connsiteX3201" fmla="*/ 358156 w 994719"/>
              <a:gd name="connsiteY3201" fmla="*/ 546608 h 1284224"/>
              <a:gd name="connsiteX3202" fmla="*/ 368245 w 994719"/>
              <a:gd name="connsiteY3202" fmla="*/ 566790 h 1284224"/>
              <a:gd name="connsiteX3203" fmla="*/ 367404 w 994719"/>
              <a:gd name="connsiteY3203" fmla="*/ 567631 h 1284224"/>
              <a:gd name="connsiteX3204" fmla="*/ 351430 w 994719"/>
              <a:gd name="connsiteY3204" fmla="*/ 543244 h 1284224"/>
              <a:gd name="connsiteX3205" fmla="*/ 352270 w 994719"/>
              <a:gd name="connsiteY3205" fmla="*/ 555858 h 1284224"/>
              <a:gd name="connsiteX3206" fmla="*/ 361519 w 994719"/>
              <a:gd name="connsiteY3206" fmla="*/ 577722 h 1284224"/>
              <a:gd name="connsiteX3207" fmla="*/ 360678 w 994719"/>
              <a:gd name="connsiteY3207" fmla="*/ 578563 h 1284224"/>
              <a:gd name="connsiteX3208" fmla="*/ 349748 w 994719"/>
              <a:gd name="connsiteY3208" fmla="*/ 562585 h 1284224"/>
              <a:gd name="connsiteX3209" fmla="*/ 355633 w 994719"/>
              <a:gd name="connsiteY3209" fmla="*/ 577722 h 1284224"/>
              <a:gd name="connsiteX3210" fmla="*/ 346385 w 994719"/>
              <a:gd name="connsiteY3210" fmla="*/ 565949 h 1284224"/>
              <a:gd name="connsiteX3211" fmla="*/ 350589 w 994719"/>
              <a:gd name="connsiteY3211" fmla="*/ 582768 h 1284224"/>
              <a:gd name="connsiteX3212" fmla="*/ 353111 w 994719"/>
              <a:gd name="connsiteY3212" fmla="*/ 587813 h 1284224"/>
              <a:gd name="connsiteX3213" fmla="*/ 352270 w 994719"/>
              <a:gd name="connsiteY3213" fmla="*/ 587813 h 1284224"/>
              <a:gd name="connsiteX3214" fmla="*/ 339659 w 994719"/>
              <a:gd name="connsiteY3214" fmla="*/ 567631 h 1284224"/>
              <a:gd name="connsiteX3215" fmla="*/ 339659 w 994719"/>
              <a:gd name="connsiteY3215" fmla="*/ 573517 h 1284224"/>
              <a:gd name="connsiteX3216" fmla="*/ 343863 w 994719"/>
              <a:gd name="connsiteY3216" fmla="*/ 588654 h 1284224"/>
              <a:gd name="connsiteX3217" fmla="*/ 333774 w 994719"/>
              <a:gd name="connsiteY3217" fmla="*/ 575199 h 1284224"/>
              <a:gd name="connsiteX3218" fmla="*/ 337137 w 994719"/>
              <a:gd name="connsiteY3218" fmla="*/ 591177 h 1284224"/>
              <a:gd name="connsiteX3219" fmla="*/ 330411 w 994719"/>
              <a:gd name="connsiteY3219" fmla="*/ 581927 h 1284224"/>
              <a:gd name="connsiteX3220" fmla="*/ 327889 w 994719"/>
              <a:gd name="connsiteY3220" fmla="*/ 595382 h 1284224"/>
              <a:gd name="connsiteX3221" fmla="*/ 325366 w 994719"/>
              <a:gd name="connsiteY3221" fmla="*/ 589495 h 1284224"/>
              <a:gd name="connsiteX3222" fmla="*/ 319481 w 994719"/>
              <a:gd name="connsiteY3222" fmla="*/ 599587 h 1284224"/>
              <a:gd name="connsiteX3223" fmla="*/ 318640 w 994719"/>
              <a:gd name="connsiteY3223" fmla="*/ 598746 h 1284224"/>
              <a:gd name="connsiteX3224" fmla="*/ 321163 w 994719"/>
              <a:gd name="connsiteY3224" fmla="*/ 589495 h 1284224"/>
              <a:gd name="connsiteX3225" fmla="*/ 310233 w 994719"/>
              <a:gd name="connsiteY3225" fmla="*/ 597064 h 1284224"/>
              <a:gd name="connsiteX3226" fmla="*/ 322003 w 994719"/>
              <a:gd name="connsiteY3226" fmla="*/ 580245 h 1284224"/>
              <a:gd name="connsiteX3227" fmla="*/ 312755 w 994719"/>
              <a:gd name="connsiteY3227" fmla="*/ 586973 h 1284224"/>
              <a:gd name="connsiteX3228" fmla="*/ 311914 w 994719"/>
              <a:gd name="connsiteY3228" fmla="*/ 586132 h 1284224"/>
              <a:gd name="connsiteX3229" fmla="*/ 327048 w 994719"/>
              <a:gd name="connsiteY3229" fmla="*/ 570154 h 1284224"/>
              <a:gd name="connsiteX3230" fmla="*/ 333774 w 994719"/>
              <a:gd name="connsiteY3230" fmla="*/ 558381 h 1284224"/>
              <a:gd name="connsiteX3231" fmla="*/ 330411 w 994719"/>
              <a:gd name="connsiteY3231" fmla="*/ 560062 h 1284224"/>
              <a:gd name="connsiteX3232" fmla="*/ 321163 w 994719"/>
              <a:gd name="connsiteY3232" fmla="*/ 563426 h 1284224"/>
              <a:gd name="connsiteX3233" fmla="*/ 320322 w 994719"/>
              <a:gd name="connsiteY3233" fmla="*/ 563426 h 1284224"/>
              <a:gd name="connsiteX3234" fmla="*/ 327048 w 994719"/>
              <a:gd name="connsiteY3234" fmla="*/ 557540 h 1284224"/>
              <a:gd name="connsiteX3235" fmla="*/ 335455 w 994719"/>
              <a:gd name="connsiteY3235" fmla="*/ 550812 h 1284224"/>
              <a:gd name="connsiteX3236" fmla="*/ 335455 w 994719"/>
              <a:gd name="connsiteY3236" fmla="*/ 549971 h 1284224"/>
              <a:gd name="connsiteX3237" fmla="*/ 340500 w 994719"/>
              <a:gd name="connsiteY3237" fmla="*/ 541562 h 1284224"/>
              <a:gd name="connsiteX3238" fmla="*/ 326207 w 994719"/>
              <a:gd name="connsiteY3238" fmla="*/ 547448 h 1284224"/>
              <a:gd name="connsiteX3239" fmla="*/ 326207 w 994719"/>
              <a:gd name="connsiteY3239" fmla="*/ 546608 h 1284224"/>
              <a:gd name="connsiteX3240" fmla="*/ 341341 w 994719"/>
              <a:gd name="connsiteY3240" fmla="*/ 531471 h 1284224"/>
              <a:gd name="connsiteX3241" fmla="*/ 333774 w 994719"/>
              <a:gd name="connsiteY3241" fmla="*/ 533153 h 1284224"/>
              <a:gd name="connsiteX3242" fmla="*/ 333774 w 994719"/>
              <a:gd name="connsiteY3242" fmla="*/ 532312 h 1284224"/>
              <a:gd name="connsiteX3243" fmla="*/ 347226 w 994719"/>
              <a:gd name="connsiteY3243" fmla="*/ 518857 h 1284224"/>
              <a:gd name="connsiteX3244" fmla="*/ 348067 w 994719"/>
              <a:gd name="connsiteY3244" fmla="*/ 518016 h 1284224"/>
              <a:gd name="connsiteX3245" fmla="*/ 340500 w 994719"/>
              <a:gd name="connsiteY3245" fmla="*/ 518857 h 1284224"/>
              <a:gd name="connsiteX3246" fmla="*/ 351430 w 994719"/>
              <a:gd name="connsiteY3246" fmla="*/ 511288 h 1284224"/>
              <a:gd name="connsiteX3247" fmla="*/ 346385 w 994719"/>
              <a:gd name="connsiteY3247" fmla="*/ 509606 h 1284224"/>
              <a:gd name="connsiteX3248" fmla="*/ 356474 w 994719"/>
              <a:gd name="connsiteY3248" fmla="*/ 499515 h 1284224"/>
              <a:gd name="connsiteX3249" fmla="*/ 348067 w 994719"/>
              <a:gd name="connsiteY3249" fmla="*/ 499515 h 1284224"/>
              <a:gd name="connsiteX3250" fmla="*/ 348067 w 994719"/>
              <a:gd name="connsiteY3250" fmla="*/ 498674 h 1284224"/>
              <a:gd name="connsiteX3251" fmla="*/ 361519 w 994719"/>
              <a:gd name="connsiteY3251" fmla="*/ 491106 h 1284224"/>
              <a:gd name="connsiteX3252" fmla="*/ 352270 w 994719"/>
              <a:gd name="connsiteY3252" fmla="*/ 490265 h 1284224"/>
              <a:gd name="connsiteX3253" fmla="*/ 353111 w 994719"/>
              <a:gd name="connsiteY3253" fmla="*/ 489424 h 1284224"/>
              <a:gd name="connsiteX3254" fmla="*/ 362359 w 994719"/>
              <a:gd name="connsiteY3254" fmla="*/ 486060 h 1284224"/>
              <a:gd name="connsiteX3255" fmla="*/ 358156 w 994719"/>
              <a:gd name="connsiteY3255" fmla="*/ 482697 h 1284224"/>
              <a:gd name="connsiteX3256" fmla="*/ 364041 w 994719"/>
              <a:gd name="connsiteY3256" fmla="*/ 482697 h 1284224"/>
              <a:gd name="connsiteX3257" fmla="*/ 358996 w 994719"/>
              <a:gd name="connsiteY3257" fmla="*/ 481015 h 1284224"/>
              <a:gd name="connsiteX3258" fmla="*/ 358996 w 994719"/>
              <a:gd name="connsiteY3258" fmla="*/ 480174 h 1284224"/>
              <a:gd name="connsiteX3259" fmla="*/ 365722 w 994719"/>
              <a:gd name="connsiteY3259" fmla="*/ 477651 h 1284224"/>
              <a:gd name="connsiteX3260" fmla="*/ 371608 w 994719"/>
              <a:gd name="connsiteY3260" fmla="*/ 473446 h 1284224"/>
              <a:gd name="connsiteX3261" fmla="*/ 366563 w 994719"/>
              <a:gd name="connsiteY3261" fmla="*/ 471765 h 1284224"/>
              <a:gd name="connsiteX3262" fmla="*/ 378334 w 994719"/>
              <a:gd name="connsiteY3262" fmla="*/ 465878 h 1284224"/>
              <a:gd name="connsiteX3263" fmla="*/ 374971 w 994719"/>
              <a:gd name="connsiteY3263" fmla="*/ 465878 h 1284224"/>
              <a:gd name="connsiteX3264" fmla="*/ 374971 w 994719"/>
              <a:gd name="connsiteY3264" fmla="*/ 465037 h 1284224"/>
              <a:gd name="connsiteX3265" fmla="*/ 385060 w 994719"/>
              <a:gd name="connsiteY3265" fmla="*/ 457469 h 1284224"/>
              <a:gd name="connsiteX3266" fmla="*/ 376652 w 994719"/>
              <a:gd name="connsiteY3266" fmla="*/ 452423 h 1284224"/>
              <a:gd name="connsiteX3267" fmla="*/ 377493 w 994719"/>
              <a:gd name="connsiteY3267" fmla="*/ 452423 h 1284224"/>
              <a:gd name="connsiteX3268" fmla="*/ 385060 w 994719"/>
              <a:gd name="connsiteY3268" fmla="*/ 454946 h 1284224"/>
              <a:gd name="connsiteX3269" fmla="*/ 378334 w 994719"/>
              <a:gd name="connsiteY3269" fmla="*/ 449059 h 1284224"/>
              <a:gd name="connsiteX3270" fmla="*/ 399352 w 994719"/>
              <a:gd name="connsiteY3270" fmla="*/ 444855 h 1284224"/>
              <a:gd name="connsiteX3271" fmla="*/ 388423 w 994719"/>
              <a:gd name="connsiteY3271" fmla="*/ 441491 h 1284224"/>
              <a:gd name="connsiteX3272" fmla="*/ 404397 w 994719"/>
              <a:gd name="connsiteY3272" fmla="*/ 437286 h 1284224"/>
              <a:gd name="connsiteX3273" fmla="*/ 401875 w 994719"/>
              <a:gd name="connsiteY3273" fmla="*/ 435604 h 1284224"/>
              <a:gd name="connsiteX3274" fmla="*/ 410282 w 994719"/>
              <a:gd name="connsiteY3274" fmla="*/ 433082 h 1284224"/>
              <a:gd name="connsiteX3275" fmla="*/ 412804 w 994719"/>
              <a:gd name="connsiteY3275" fmla="*/ 432241 h 1284224"/>
              <a:gd name="connsiteX3276" fmla="*/ 407760 w 994719"/>
              <a:gd name="connsiteY3276" fmla="*/ 433082 h 1284224"/>
              <a:gd name="connsiteX3277" fmla="*/ 407760 w 994719"/>
              <a:gd name="connsiteY3277" fmla="*/ 432241 h 1284224"/>
              <a:gd name="connsiteX3278" fmla="*/ 414486 w 994719"/>
              <a:gd name="connsiteY3278" fmla="*/ 428036 h 1284224"/>
              <a:gd name="connsiteX3279" fmla="*/ 411964 w 994719"/>
              <a:gd name="connsiteY3279" fmla="*/ 428877 h 1284224"/>
              <a:gd name="connsiteX3280" fmla="*/ 411964 w 994719"/>
              <a:gd name="connsiteY3280" fmla="*/ 428036 h 1284224"/>
              <a:gd name="connsiteX3281" fmla="*/ 421212 w 994719"/>
              <a:gd name="connsiteY3281" fmla="*/ 423831 h 1284224"/>
              <a:gd name="connsiteX3282" fmla="*/ 411123 w 994719"/>
              <a:gd name="connsiteY3282" fmla="*/ 419627 h 1284224"/>
              <a:gd name="connsiteX3283" fmla="*/ 437186 w 994719"/>
              <a:gd name="connsiteY3283" fmla="*/ 410376 h 1284224"/>
              <a:gd name="connsiteX3284" fmla="*/ 438027 w 994719"/>
              <a:gd name="connsiteY3284" fmla="*/ 409535 h 1284224"/>
              <a:gd name="connsiteX3285" fmla="*/ 427938 w 994719"/>
              <a:gd name="connsiteY3285" fmla="*/ 404490 h 1284224"/>
              <a:gd name="connsiteX3286" fmla="*/ 441390 w 994719"/>
              <a:gd name="connsiteY3286" fmla="*/ 402808 h 1284224"/>
              <a:gd name="connsiteX3287" fmla="*/ 433823 w 994719"/>
              <a:gd name="connsiteY3287" fmla="*/ 399444 h 1284224"/>
              <a:gd name="connsiteX3288" fmla="*/ 433823 w 994719"/>
              <a:gd name="connsiteY3288" fmla="*/ 398603 h 1284224"/>
              <a:gd name="connsiteX3289" fmla="*/ 456523 w 994719"/>
              <a:gd name="connsiteY3289" fmla="*/ 389353 h 1284224"/>
              <a:gd name="connsiteX3290" fmla="*/ 448116 w 994719"/>
              <a:gd name="connsiteY3290" fmla="*/ 388512 h 1284224"/>
              <a:gd name="connsiteX3291" fmla="*/ 448116 w 994719"/>
              <a:gd name="connsiteY3291" fmla="*/ 387671 h 1284224"/>
              <a:gd name="connsiteX3292" fmla="*/ 456418 w 994719"/>
              <a:gd name="connsiteY3292" fmla="*/ 384517 h 1284224"/>
              <a:gd name="connsiteX3293" fmla="*/ 463899 w 994719"/>
              <a:gd name="connsiteY3293" fmla="*/ 380212 h 1284224"/>
              <a:gd name="connsiteX3294" fmla="*/ 464931 w 994719"/>
              <a:gd name="connsiteY3294" fmla="*/ 380103 h 1284224"/>
              <a:gd name="connsiteX3295" fmla="*/ 464090 w 994719"/>
              <a:gd name="connsiteY3295" fmla="*/ 380103 h 1284224"/>
              <a:gd name="connsiteX3296" fmla="*/ 463899 w 994719"/>
              <a:gd name="connsiteY3296" fmla="*/ 380212 h 1284224"/>
              <a:gd name="connsiteX3297" fmla="*/ 459991 w 994719"/>
              <a:gd name="connsiteY3297" fmla="*/ 380628 h 1284224"/>
              <a:gd name="connsiteX3298" fmla="*/ 455682 w 994719"/>
              <a:gd name="connsiteY3298" fmla="*/ 379262 h 1284224"/>
              <a:gd name="connsiteX3299" fmla="*/ 455682 w 994719"/>
              <a:gd name="connsiteY3299" fmla="*/ 378421 h 1284224"/>
              <a:gd name="connsiteX3300" fmla="*/ 467453 w 994719"/>
              <a:gd name="connsiteY3300" fmla="*/ 372534 h 1284224"/>
              <a:gd name="connsiteX3301" fmla="*/ 463249 w 994719"/>
              <a:gd name="connsiteY3301" fmla="*/ 369170 h 1284224"/>
              <a:gd name="connsiteX3302" fmla="*/ 463249 w 994719"/>
              <a:gd name="connsiteY3302" fmla="*/ 371693 h 1284224"/>
              <a:gd name="connsiteX3303" fmla="*/ 461568 w 994719"/>
              <a:gd name="connsiteY3303" fmla="*/ 372534 h 1284224"/>
              <a:gd name="connsiteX3304" fmla="*/ 459045 w 994719"/>
              <a:gd name="connsiteY3304" fmla="*/ 362443 h 1284224"/>
              <a:gd name="connsiteX3305" fmla="*/ 458205 w 994719"/>
              <a:gd name="connsiteY3305" fmla="*/ 364125 h 1284224"/>
              <a:gd name="connsiteX3306" fmla="*/ 454001 w 994719"/>
              <a:gd name="connsiteY3306" fmla="*/ 379262 h 1284224"/>
              <a:gd name="connsiteX3307" fmla="*/ 453160 w 994719"/>
              <a:gd name="connsiteY3307" fmla="*/ 378421 h 1284224"/>
              <a:gd name="connsiteX3308" fmla="*/ 453160 w 994719"/>
              <a:gd name="connsiteY3308" fmla="*/ 365807 h 1284224"/>
              <a:gd name="connsiteX3309" fmla="*/ 448956 w 994719"/>
              <a:gd name="connsiteY3309" fmla="*/ 378421 h 1284224"/>
              <a:gd name="connsiteX3310" fmla="*/ 447275 w 994719"/>
              <a:gd name="connsiteY3310" fmla="*/ 377580 h 1284224"/>
              <a:gd name="connsiteX3311" fmla="*/ 452319 w 994719"/>
              <a:gd name="connsiteY3311" fmla="*/ 354034 h 1284224"/>
              <a:gd name="connsiteX3312" fmla="*/ 448956 w 994719"/>
              <a:gd name="connsiteY3312" fmla="*/ 359920 h 1284224"/>
              <a:gd name="connsiteX3313" fmla="*/ 446434 w 994719"/>
              <a:gd name="connsiteY3313" fmla="*/ 366648 h 1284224"/>
              <a:gd name="connsiteX3314" fmla="*/ 443912 w 994719"/>
              <a:gd name="connsiteY3314" fmla="*/ 382625 h 1284224"/>
              <a:gd name="connsiteX3315" fmla="*/ 443071 w 994719"/>
              <a:gd name="connsiteY3315" fmla="*/ 382625 h 1284224"/>
              <a:gd name="connsiteX3316" fmla="*/ 441390 w 994719"/>
              <a:gd name="connsiteY3316" fmla="*/ 363284 h 1284224"/>
              <a:gd name="connsiteX3317" fmla="*/ 439708 w 994719"/>
              <a:gd name="connsiteY3317" fmla="*/ 365807 h 1284224"/>
              <a:gd name="connsiteX3318" fmla="*/ 433823 w 994719"/>
              <a:gd name="connsiteY3318" fmla="*/ 386830 h 1284224"/>
              <a:gd name="connsiteX3319" fmla="*/ 432982 w 994719"/>
              <a:gd name="connsiteY3319" fmla="*/ 386830 h 1284224"/>
              <a:gd name="connsiteX3320" fmla="*/ 432141 w 994719"/>
              <a:gd name="connsiteY3320" fmla="*/ 380944 h 1284224"/>
              <a:gd name="connsiteX3321" fmla="*/ 431301 w 994719"/>
              <a:gd name="connsiteY3321" fmla="*/ 390194 h 1284224"/>
              <a:gd name="connsiteX3322" fmla="*/ 430460 w 994719"/>
              <a:gd name="connsiteY3322" fmla="*/ 390194 h 1284224"/>
              <a:gd name="connsiteX3323" fmla="*/ 430460 w 994719"/>
              <a:gd name="connsiteY3323" fmla="*/ 364125 h 1284224"/>
              <a:gd name="connsiteX3324" fmla="*/ 431301 w 994719"/>
              <a:gd name="connsiteY3324" fmla="*/ 361602 h 1284224"/>
              <a:gd name="connsiteX3325" fmla="*/ 427938 w 994719"/>
              <a:gd name="connsiteY3325" fmla="*/ 368330 h 1284224"/>
              <a:gd name="connsiteX3326" fmla="*/ 425416 w 994719"/>
              <a:gd name="connsiteY3326" fmla="*/ 391876 h 1284224"/>
              <a:gd name="connsiteX3327" fmla="*/ 424575 w 994719"/>
              <a:gd name="connsiteY3327" fmla="*/ 391876 h 1284224"/>
              <a:gd name="connsiteX3328" fmla="*/ 422053 w 994719"/>
              <a:gd name="connsiteY3328" fmla="*/ 374216 h 1284224"/>
              <a:gd name="connsiteX3329" fmla="*/ 420371 w 994719"/>
              <a:gd name="connsiteY3329" fmla="*/ 389353 h 1284224"/>
              <a:gd name="connsiteX3330" fmla="*/ 419530 w 994719"/>
              <a:gd name="connsiteY3330" fmla="*/ 389353 h 1284224"/>
              <a:gd name="connsiteX3331" fmla="*/ 418690 w 994719"/>
              <a:gd name="connsiteY3331" fmla="*/ 367489 h 1284224"/>
              <a:gd name="connsiteX3332" fmla="*/ 419530 w 994719"/>
              <a:gd name="connsiteY3332" fmla="*/ 364125 h 1284224"/>
              <a:gd name="connsiteX3333" fmla="*/ 417849 w 994719"/>
              <a:gd name="connsiteY3333" fmla="*/ 365807 h 1284224"/>
              <a:gd name="connsiteX3334" fmla="*/ 411123 w 994719"/>
              <a:gd name="connsiteY3334" fmla="*/ 382625 h 1284224"/>
              <a:gd name="connsiteX3335" fmla="*/ 411123 w 994719"/>
              <a:gd name="connsiteY3335" fmla="*/ 391876 h 1284224"/>
              <a:gd name="connsiteX3336" fmla="*/ 411123 w 994719"/>
              <a:gd name="connsiteY3336" fmla="*/ 394399 h 1284224"/>
              <a:gd name="connsiteX3337" fmla="*/ 406919 w 994719"/>
              <a:gd name="connsiteY3337" fmla="*/ 371693 h 1284224"/>
              <a:gd name="connsiteX3338" fmla="*/ 406919 w 994719"/>
              <a:gd name="connsiteY3338" fmla="*/ 370011 h 1284224"/>
              <a:gd name="connsiteX3339" fmla="*/ 403556 w 994719"/>
              <a:gd name="connsiteY3339" fmla="*/ 377580 h 1284224"/>
              <a:gd name="connsiteX3340" fmla="*/ 399352 w 994719"/>
              <a:gd name="connsiteY3340" fmla="*/ 403649 h 1284224"/>
              <a:gd name="connsiteX3341" fmla="*/ 398512 w 994719"/>
              <a:gd name="connsiteY3341" fmla="*/ 403649 h 1284224"/>
              <a:gd name="connsiteX3342" fmla="*/ 399352 w 994719"/>
              <a:gd name="connsiteY3342" fmla="*/ 371693 h 1284224"/>
              <a:gd name="connsiteX3343" fmla="*/ 401875 w 994719"/>
              <a:gd name="connsiteY3343" fmla="*/ 365807 h 1284224"/>
              <a:gd name="connsiteX3344" fmla="*/ 399352 w 994719"/>
              <a:gd name="connsiteY3344" fmla="*/ 368330 h 1284224"/>
              <a:gd name="connsiteX3345" fmla="*/ 390945 w 994719"/>
              <a:gd name="connsiteY3345" fmla="*/ 380103 h 1284224"/>
              <a:gd name="connsiteX3346" fmla="*/ 385900 w 994719"/>
              <a:gd name="connsiteY3346" fmla="*/ 406172 h 1284224"/>
              <a:gd name="connsiteX3347" fmla="*/ 385060 w 994719"/>
              <a:gd name="connsiteY3347" fmla="*/ 406172 h 1284224"/>
              <a:gd name="connsiteX3348" fmla="*/ 384219 w 994719"/>
              <a:gd name="connsiteY3348" fmla="*/ 379262 h 1284224"/>
              <a:gd name="connsiteX3349" fmla="*/ 371608 w 994719"/>
              <a:gd name="connsiteY3349" fmla="*/ 409535 h 1284224"/>
              <a:gd name="connsiteX3350" fmla="*/ 370767 w 994719"/>
              <a:gd name="connsiteY3350" fmla="*/ 409535 h 1284224"/>
              <a:gd name="connsiteX3351" fmla="*/ 376652 w 994719"/>
              <a:gd name="connsiteY3351" fmla="*/ 379262 h 1284224"/>
              <a:gd name="connsiteX3352" fmla="*/ 374130 w 994719"/>
              <a:gd name="connsiteY3352" fmla="*/ 381784 h 1284224"/>
              <a:gd name="connsiteX3353" fmla="*/ 363200 w 994719"/>
              <a:gd name="connsiteY3353" fmla="*/ 417945 h 1284224"/>
              <a:gd name="connsiteX3354" fmla="*/ 369085 w 994719"/>
              <a:gd name="connsiteY3354" fmla="*/ 378421 h 1284224"/>
              <a:gd name="connsiteX3355" fmla="*/ 373289 w 994719"/>
              <a:gd name="connsiteY3355" fmla="*/ 372534 h 1284224"/>
              <a:gd name="connsiteX3356" fmla="*/ 359837 w 994719"/>
              <a:gd name="connsiteY3356" fmla="*/ 384307 h 1284224"/>
              <a:gd name="connsiteX3357" fmla="*/ 348067 w 994719"/>
              <a:gd name="connsiteY3357" fmla="*/ 417945 h 1284224"/>
              <a:gd name="connsiteX3358" fmla="*/ 347226 w 994719"/>
              <a:gd name="connsiteY3358" fmla="*/ 417945 h 1284224"/>
              <a:gd name="connsiteX3359" fmla="*/ 355633 w 994719"/>
              <a:gd name="connsiteY3359" fmla="*/ 379262 h 1284224"/>
              <a:gd name="connsiteX3360" fmla="*/ 358156 w 994719"/>
              <a:gd name="connsiteY3360" fmla="*/ 375898 h 1284224"/>
              <a:gd name="connsiteX3361" fmla="*/ 357315 w 994719"/>
              <a:gd name="connsiteY3361" fmla="*/ 375898 h 1284224"/>
              <a:gd name="connsiteX3362" fmla="*/ 350589 w 994719"/>
              <a:gd name="connsiteY3362" fmla="*/ 386830 h 1284224"/>
              <a:gd name="connsiteX3363" fmla="*/ 339659 w 994719"/>
              <a:gd name="connsiteY3363" fmla="*/ 413740 h 1284224"/>
              <a:gd name="connsiteX3364" fmla="*/ 338818 w 994719"/>
              <a:gd name="connsiteY3364" fmla="*/ 419627 h 1284224"/>
              <a:gd name="connsiteX3365" fmla="*/ 338818 w 994719"/>
              <a:gd name="connsiteY3365" fmla="*/ 383466 h 1284224"/>
              <a:gd name="connsiteX3366" fmla="*/ 341341 w 994719"/>
              <a:gd name="connsiteY3366" fmla="*/ 376739 h 1284224"/>
              <a:gd name="connsiteX3367" fmla="*/ 340500 w 994719"/>
              <a:gd name="connsiteY3367" fmla="*/ 377580 h 1284224"/>
              <a:gd name="connsiteX3368" fmla="*/ 333774 w 994719"/>
              <a:gd name="connsiteY3368" fmla="*/ 391035 h 1284224"/>
              <a:gd name="connsiteX3369" fmla="*/ 327889 w 994719"/>
              <a:gd name="connsiteY3369" fmla="*/ 416263 h 1284224"/>
              <a:gd name="connsiteX3370" fmla="*/ 327048 w 994719"/>
              <a:gd name="connsiteY3370" fmla="*/ 416263 h 1284224"/>
              <a:gd name="connsiteX3371" fmla="*/ 328729 w 994719"/>
              <a:gd name="connsiteY3371" fmla="*/ 386830 h 1284224"/>
              <a:gd name="connsiteX3372" fmla="*/ 313596 w 994719"/>
              <a:gd name="connsiteY3372" fmla="*/ 420468 h 1284224"/>
              <a:gd name="connsiteX3373" fmla="*/ 322003 w 994719"/>
              <a:gd name="connsiteY3373" fmla="*/ 384307 h 1284224"/>
              <a:gd name="connsiteX3374" fmla="*/ 316959 w 994719"/>
              <a:gd name="connsiteY3374" fmla="*/ 390194 h 1284224"/>
              <a:gd name="connsiteX3375" fmla="*/ 306870 w 994719"/>
              <a:gd name="connsiteY3375" fmla="*/ 424672 h 1284224"/>
              <a:gd name="connsiteX3376" fmla="*/ 306029 w 994719"/>
              <a:gd name="connsiteY3376" fmla="*/ 424672 h 1284224"/>
              <a:gd name="connsiteX3377" fmla="*/ 312755 w 994719"/>
              <a:gd name="connsiteY3377" fmla="*/ 385148 h 1284224"/>
              <a:gd name="connsiteX3378" fmla="*/ 320322 w 994719"/>
              <a:gd name="connsiteY3378" fmla="*/ 375898 h 1284224"/>
              <a:gd name="connsiteX3379" fmla="*/ 319481 w 994719"/>
              <a:gd name="connsiteY3379" fmla="*/ 376739 h 1284224"/>
              <a:gd name="connsiteX3380" fmla="*/ 308551 w 994719"/>
              <a:gd name="connsiteY3380" fmla="*/ 387671 h 1284224"/>
              <a:gd name="connsiteX3381" fmla="*/ 300985 w 994719"/>
              <a:gd name="connsiteY3381" fmla="*/ 417104 h 1284224"/>
              <a:gd name="connsiteX3382" fmla="*/ 300144 w 994719"/>
              <a:gd name="connsiteY3382" fmla="*/ 417104 h 1284224"/>
              <a:gd name="connsiteX3383" fmla="*/ 300144 w 994719"/>
              <a:gd name="connsiteY3383" fmla="*/ 398813 h 1284224"/>
              <a:gd name="connsiteX3384" fmla="*/ 304907 w 994719"/>
              <a:gd name="connsiteY3384" fmla="*/ 382736 h 1284224"/>
              <a:gd name="connsiteX3385" fmla="*/ 307711 w 994719"/>
              <a:gd name="connsiteY3385" fmla="*/ 378421 h 1284224"/>
              <a:gd name="connsiteX3386" fmla="*/ 305188 w 994719"/>
              <a:gd name="connsiteY3386" fmla="*/ 381784 h 1284224"/>
              <a:gd name="connsiteX3387" fmla="*/ 304907 w 994719"/>
              <a:gd name="connsiteY3387" fmla="*/ 382736 h 1284224"/>
              <a:gd name="connsiteX3388" fmla="*/ 296781 w 994719"/>
              <a:gd name="connsiteY3388" fmla="*/ 395240 h 1284224"/>
              <a:gd name="connsiteX3389" fmla="*/ 288374 w 994719"/>
              <a:gd name="connsiteY3389" fmla="*/ 419627 h 1284224"/>
              <a:gd name="connsiteX3390" fmla="*/ 287533 w 994719"/>
              <a:gd name="connsiteY3390" fmla="*/ 419627 h 1284224"/>
              <a:gd name="connsiteX3391" fmla="*/ 290055 w 994719"/>
              <a:gd name="connsiteY3391" fmla="*/ 396921 h 1284224"/>
              <a:gd name="connsiteX3392" fmla="*/ 280807 w 994719"/>
              <a:gd name="connsiteY3392" fmla="*/ 417104 h 1284224"/>
              <a:gd name="connsiteX3393" fmla="*/ 285851 w 994719"/>
              <a:gd name="connsiteY3393" fmla="*/ 393558 h 1284224"/>
              <a:gd name="connsiteX3394" fmla="*/ 275762 w 994719"/>
              <a:gd name="connsiteY3394" fmla="*/ 419627 h 1284224"/>
              <a:gd name="connsiteX3395" fmla="*/ 275762 w 994719"/>
              <a:gd name="connsiteY3395" fmla="*/ 418786 h 1284224"/>
              <a:gd name="connsiteX3396" fmla="*/ 274922 w 994719"/>
              <a:gd name="connsiteY3396" fmla="*/ 418786 h 1284224"/>
              <a:gd name="connsiteX3397" fmla="*/ 278285 w 994719"/>
              <a:gd name="connsiteY3397" fmla="*/ 386830 h 1284224"/>
              <a:gd name="connsiteX3398" fmla="*/ 275762 w 994719"/>
              <a:gd name="connsiteY3398" fmla="*/ 389353 h 1284224"/>
              <a:gd name="connsiteX3399" fmla="*/ 262310 w 994719"/>
              <a:gd name="connsiteY3399" fmla="*/ 419627 h 1284224"/>
              <a:gd name="connsiteX3400" fmla="*/ 261470 w 994719"/>
              <a:gd name="connsiteY3400" fmla="*/ 419627 h 1284224"/>
              <a:gd name="connsiteX3401" fmla="*/ 263992 w 994719"/>
              <a:gd name="connsiteY3401" fmla="*/ 399444 h 1284224"/>
              <a:gd name="connsiteX3402" fmla="*/ 254744 w 994719"/>
              <a:gd name="connsiteY3402" fmla="*/ 417945 h 1284224"/>
              <a:gd name="connsiteX3403" fmla="*/ 266514 w 994719"/>
              <a:gd name="connsiteY3403" fmla="*/ 386830 h 1284224"/>
              <a:gd name="connsiteX3404" fmla="*/ 264833 w 994719"/>
              <a:gd name="connsiteY3404" fmla="*/ 387671 h 1284224"/>
              <a:gd name="connsiteX3405" fmla="*/ 253903 w 994719"/>
              <a:gd name="connsiteY3405" fmla="*/ 403649 h 1284224"/>
              <a:gd name="connsiteX3406" fmla="*/ 251381 w 994719"/>
              <a:gd name="connsiteY3406" fmla="*/ 420468 h 1284224"/>
              <a:gd name="connsiteX3407" fmla="*/ 250540 w 994719"/>
              <a:gd name="connsiteY3407" fmla="*/ 420468 h 1284224"/>
              <a:gd name="connsiteX3408" fmla="*/ 254744 w 994719"/>
              <a:gd name="connsiteY3408" fmla="*/ 385989 h 1284224"/>
              <a:gd name="connsiteX3409" fmla="*/ 247177 w 994719"/>
              <a:gd name="connsiteY3409" fmla="*/ 394399 h 1284224"/>
              <a:gd name="connsiteX3410" fmla="*/ 238769 w 994719"/>
              <a:gd name="connsiteY3410" fmla="*/ 419627 h 1284224"/>
              <a:gd name="connsiteX3411" fmla="*/ 241292 w 994719"/>
              <a:gd name="connsiteY3411" fmla="*/ 391876 h 1284224"/>
              <a:gd name="connsiteX3412" fmla="*/ 238769 w 994719"/>
              <a:gd name="connsiteY3412" fmla="*/ 394399 h 1284224"/>
              <a:gd name="connsiteX3413" fmla="*/ 224477 w 994719"/>
              <a:gd name="connsiteY3413" fmla="*/ 416263 h 1284224"/>
              <a:gd name="connsiteX3414" fmla="*/ 231203 w 994719"/>
              <a:gd name="connsiteY3414" fmla="*/ 394399 h 1284224"/>
              <a:gd name="connsiteX3415" fmla="*/ 230362 w 994719"/>
              <a:gd name="connsiteY3415" fmla="*/ 395240 h 1284224"/>
              <a:gd name="connsiteX3416" fmla="*/ 227840 w 994719"/>
              <a:gd name="connsiteY3416" fmla="*/ 396921 h 1284224"/>
              <a:gd name="connsiteX3417" fmla="*/ 221954 w 994719"/>
              <a:gd name="connsiteY3417" fmla="*/ 403649 h 1284224"/>
              <a:gd name="connsiteX3418" fmla="*/ 216069 w 994719"/>
              <a:gd name="connsiteY3418" fmla="*/ 420468 h 1284224"/>
              <a:gd name="connsiteX3419" fmla="*/ 216910 w 994719"/>
              <a:gd name="connsiteY3419" fmla="*/ 402808 h 1284224"/>
              <a:gd name="connsiteX3420" fmla="*/ 209343 w 994719"/>
              <a:gd name="connsiteY3420" fmla="*/ 417945 h 1284224"/>
              <a:gd name="connsiteX3421" fmla="*/ 210184 w 994719"/>
              <a:gd name="connsiteY3421" fmla="*/ 404490 h 1284224"/>
              <a:gd name="connsiteX3422" fmla="*/ 200936 w 994719"/>
              <a:gd name="connsiteY3422" fmla="*/ 420468 h 1284224"/>
              <a:gd name="connsiteX3423" fmla="*/ 200095 w 994719"/>
              <a:gd name="connsiteY3423" fmla="*/ 420468 h 1284224"/>
              <a:gd name="connsiteX3424" fmla="*/ 200095 w 994719"/>
              <a:gd name="connsiteY3424" fmla="*/ 422149 h 1284224"/>
              <a:gd name="connsiteX3425" fmla="*/ 199254 w 994719"/>
              <a:gd name="connsiteY3425" fmla="*/ 423831 h 1284224"/>
              <a:gd name="connsiteX3426" fmla="*/ 201776 w 994719"/>
              <a:gd name="connsiteY3426" fmla="*/ 400285 h 1284224"/>
              <a:gd name="connsiteX3427" fmla="*/ 201776 w 994719"/>
              <a:gd name="connsiteY3427" fmla="*/ 398603 h 1284224"/>
              <a:gd name="connsiteX3428" fmla="*/ 197573 w 994719"/>
              <a:gd name="connsiteY3428" fmla="*/ 402808 h 1284224"/>
              <a:gd name="connsiteX3429" fmla="*/ 189165 w 994719"/>
              <a:gd name="connsiteY3429" fmla="*/ 420468 h 1284224"/>
              <a:gd name="connsiteX3430" fmla="*/ 190847 w 994719"/>
              <a:gd name="connsiteY3430" fmla="*/ 403649 h 1284224"/>
              <a:gd name="connsiteX3431" fmla="*/ 189165 w 994719"/>
              <a:gd name="connsiteY3431" fmla="*/ 405331 h 1284224"/>
              <a:gd name="connsiteX3432" fmla="*/ 179917 w 994719"/>
              <a:gd name="connsiteY3432" fmla="*/ 418786 h 1284224"/>
              <a:gd name="connsiteX3433" fmla="*/ 184121 w 994719"/>
              <a:gd name="connsiteY3433" fmla="*/ 404490 h 1284224"/>
              <a:gd name="connsiteX3434" fmla="*/ 178235 w 994719"/>
              <a:gd name="connsiteY3434" fmla="*/ 409535 h 1284224"/>
              <a:gd name="connsiteX3435" fmla="*/ 170669 w 994719"/>
              <a:gd name="connsiteY3435" fmla="*/ 420468 h 1284224"/>
              <a:gd name="connsiteX3436" fmla="*/ 174032 w 994719"/>
              <a:gd name="connsiteY3436" fmla="*/ 407854 h 1284224"/>
              <a:gd name="connsiteX3437" fmla="*/ 163102 w 994719"/>
              <a:gd name="connsiteY3437" fmla="*/ 422149 h 1284224"/>
              <a:gd name="connsiteX3438" fmla="*/ 163102 w 994719"/>
              <a:gd name="connsiteY3438" fmla="*/ 414581 h 1284224"/>
              <a:gd name="connsiteX3439" fmla="*/ 162261 w 994719"/>
              <a:gd name="connsiteY3439" fmla="*/ 415422 h 1284224"/>
              <a:gd name="connsiteX3440" fmla="*/ 158898 w 994719"/>
              <a:gd name="connsiteY3440" fmla="*/ 418786 h 1284224"/>
              <a:gd name="connsiteX3441" fmla="*/ 156376 w 994719"/>
              <a:gd name="connsiteY3441" fmla="*/ 422990 h 1284224"/>
              <a:gd name="connsiteX3442" fmla="*/ 156376 w 994719"/>
              <a:gd name="connsiteY3442" fmla="*/ 416263 h 1284224"/>
              <a:gd name="connsiteX3443" fmla="*/ 155535 w 994719"/>
              <a:gd name="connsiteY3443" fmla="*/ 417104 h 1284224"/>
              <a:gd name="connsiteX3444" fmla="*/ 148809 w 994719"/>
              <a:gd name="connsiteY3444" fmla="*/ 424672 h 1284224"/>
              <a:gd name="connsiteX3445" fmla="*/ 149650 w 994719"/>
              <a:gd name="connsiteY3445" fmla="*/ 418786 h 1284224"/>
              <a:gd name="connsiteX3446" fmla="*/ 135357 w 994719"/>
              <a:gd name="connsiteY3446" fmla="*/ 424672 h 1284224"/>
              <a:gd name="connsiteX3447" fmla="*/ 143765 w 994719"/>
              <a:gd name="connsiteY3447" fmla="*/ 419627 h 1284224"/>
              <a:gd name="connsiteX3448" fmla="*/ 138720 w 994719"/>
              <a:gd name="connsiteY3448" fmla="*/ 417104 h 1284224"/>
              <a:gd name="connsiteX3449" fmla="*/ 151332 w 994719"/>
              <a:gd name="connsiteY3449" fmla="*/ 413740 h 1284224"/>
              <a:gd name="connsiteX3450" fmla="*/ 147128 w 994719"/>
              <a:gd name="connsiteY3450" fmla="*/ 412058 h 1284224"/>
              <a:gd name="connsiteX3451" fmla="*/ 153013 w 994719"/>
              <a:gd name="connsiteY3451" fmla="*/ 412058 h 1284224"/>
              <a:gd name="connsiteX3452" fmla="*/ 158058 w 994719"/>
              <a:gd name="connsiteY3452" fmla="*/ 411217 h 1284224"/>
              <a:gd name="connsiteX3453" fmla="*/ 160580 w 994719"/>
              <a:gd name="connsiteY3453" fmla="*/ 410376 h 1284224"/>
              <a:gd name="connsiteX3454" fmla="*/ 152172 w 994719"/>
              <a:gd name="connsiteY3454" fmla="*/ 407013 h 1284224"/>
              <a:gd name="connsiteX3455" fmla="*/ 152172 w 994719"/>
              <a:gd name="connsiteY3455" fmla="*/ 406172 h 1284224"/>
              <a:gd name="connsiteX3456" fmla="*/ 168147 w 994719"/>
              <a:gd name="connsiteY3456" fmla="*/ 404490 h 1284224"/>
              <a:gd name="connsiteX3457" fmla="*/ 161421 w 994719"/>
              <a:gd name="connsiteY3457" fmla="*/ 398603 h 1284224"/>
              <a:gd name="connsiteX3458" fmla="*/ 162261 w 994719"/>
              <a:gd name="connsiteY3458" fmla="*/ 398603 h 1284224"/>
              <a:gd name="connsiteX3459" fmla="*/ 181598 w 994719"/>
              <a:gd name="connsiteY3459" fmla="*/ 398603 h 1284224"/>
              <a:gd name="connsiteX3460" fmla="*/ 176554 w 994719"/>
              <a:gd name="connsiteY3460" fmla="*/ 394399 h 1284224"/>
              <a:gd name="connsiteX3461" fmla="*/ 177395 w 994719"/>
              <a:gd name="connsiteY3461" fmla="*/ 393558 h 1284224"/>
              <a:gd name="connsiteX3462" fmla="*/ 194210 w 994719"/>
              <a:gd name="connsiteY3462" fmla="*/ 392717 h 1284224"/>
              <a:gd name="connsiteX3463" fmla="*/ 186643 w 994719"/>
              <a:gd name="connsiteY3463" fmla="*/ 387671 h 1284224"/>
              <a:gd name="connsiteX3464" fmla="*/ 201776 w 994719"/>
              <a:gd name="connsiteY3464" fmla="*/ 390194 h 1284224"/>
              <a:gd name="connsiteX3465" fmla="*/ 202617 w 994719"/>
              <a:gd name="connsiteY3465" fmla="*/ 389353 h 1284224"/>
              <a:gd name="connsiteX3466" fmla="*/ 203458 w 994719"/>
              <a:gd name="connsiteY3466" fmla="*/ 389353 h 1284224"/>
              <a:gd name="connsiteX3467" fmla="*/ 199254 w 994719"/>
              <a:gd name="connsiteY3467" fmla="*/ 385148 h 1284224"/>
              <a:gd name="connsiteX3468" fmla="*/ 200095 w 994719"/>
              <a:gd name="connsiteY3468" fmla="*/ 385148 h 1284224"/>
              <a:gd name="connsiteX3469" fmla="*/ 207662 w 994719"/>
              <a:gd name="connsiteY3469" fmla="*/ 387671 h 1284224"/>
              <a:gd name="connsiteX3470" fmla="*/ 200095 w 994719"/>
              <a:gd name="connsiteY3470" fmla="*/ 380944 h 1284224"/>
              <a:gd name="connsiteX3471" fmla="*/ 200936 w 994719"/>
              <a:gd name="connsiteY3471" fmla="*/ 380944 h 1284224"/>
              <a:gd name="connsiteX3472" fmla="*/ 218591 w 994719"/>
              <a:gd name="connsiteY3472" fmla="*/ 385148 h 1284224"/>
              <a:gd name="connsiteX3473" fmla="*/ 223636 w 994719"/>
              <a:gd name="connsiteY3473" fmla="*/ 383466 h 1284224"/>
              <a:gd name="connsiteX3474" fmla="*/ 214388 w 994719"/>
              <a:gd name="connsiteY3474" fmla="*/ 372534 h 1284224"/>
              <a:gd name="connsiteX3475" fmla="*/ 214388 w 994719"/>
              <a:gd name="connsiteY3475" fmla="*/ 371693 h 1284224"/>
              <a:gd name="connsiteX3476" fmla="*/ 234566 w 994719"/>
              <a:gd name="connsiteY3476" fmla="*/ 380103 h 1284224"/>
              <a:gd name="connsiteX3477" fmla="*/ 238769 w 994719"/>
              <a:gd name="connsiteY3477" fmla="*/ 380103 h 1284224"/>
              <a:gd name="connsiteX3478" fmla="*/ 225317 w 994719"/>
              <a:gd name="connsiteY3478" fmla="*/ 370011 h 1284224"/>
              <a:gd name="connsiteX3479" fmla="*/ 256425 w 994719"/>
              <a:gd name="connsiteY3479" fmla="*/ 372534 h 1284224"/>
              <a:gd name="connsiteX3480" fmla="*/ 242973 w 994719"/>
              <a:gd name="connsiteY3480" fmla="*/ 364125 h 1284224"/>
              <a:gd name="connsiteX3481" fmla="*/ 268196 w 994719"/>
              <a:gd name="connsiteY3481" fmla="*/ 368330 h 1284224"/>
              <a:gd name="connsiteX3482" fmla="*/ 269036 w 994719"/>
              <a:gd name="connsiteY3482" fmla="*/ 368330 h 1284224"/>
              <a:gd name="connsiteX3483" fmla="*/ 257266 w 994719"/>
              <a:gd name="connsiteY3483" fmla="*/ 358238 h 1284224"/>
              <a:gd name="connsiteX3484" fmla="*/ 258107 w 994719"/>
              <a:gd name="connsiteY3484" fmla="*/ 358238 h 1284224"/>
              <a:gd name="connsiteX3485" fmla="*/ 285011 w 994719"/>
              <a:gd name="connsiteY3485" fmla="*/ 366648 h 1284224"/>
              <a:gd name="connsiteX3486" fmla="*/ 273240 w 994719"/>
              <a:gd name="connsiteY3486" fmla="*/ 355716 h 1284224"/>
              <a:gd name="connsiteX3487" fmla="*/ 300985 w 994719"/>
              <a:gd name="connsiteY3487" fmla="*/ 365807 h 1284224"/>
              <a:gd name="connsiteX3488" fmla="*/ 303507 w 994719"/>
              <a:gd name="connsiteY3488" fmla="*/ 365807 h 1284224"/>
              <a:gd name="connsiteX3489" fmla="*/ 310233 w 994719"/>
              <a:gd name="connsiteY3489" fmla="*/ 366648 h 1284224"/>
              <a:gd name="connsiteX3490" fmla="*/ 311074 w 994719"/>
              <a:gd name="connsiteY3490" fmla="*/ 366648 h 1284224"/>
              <a:gd name="connsiteX3491" fmla="*/ 290896 w 994719"/>
              <a:gd name="connsiteY3491" fmla="*/ 348988 h 1284224"/>
              <a:gd name="connsiteX3492" fmla="*/ 291737 w 994719"/>
              <a:gd name="connsiteY3492" fmla="*/ 348988 h 1284224"/>
              <a:gd name="connsiteX3493" fmla="*/ 319481 w 994719"/>
              <a:gd name="connsiteY3493" fmla="*/ 364125 h 1284224"/>
              <a:gd name="connsiteX3494" fmla="*/ 312755 w 994719"/>
              <a:gd name="connsiteY3494" fmla="*/ 358238 h 1284224"/>
              <a:gd name="connsiteX3495" fmla="*/ 303507 w 994719"/>
              <a:gd name="connsiteY3495" fmla="*/ 348988 h 1284224"/>
              <a:gd name="connsiteX3496" fmla="*/ 316959 w 994719"/>
              <a:gd name="connsiteY3496" fmla="*/ 357397 h 1284224"/>
              <a:gd name="connsiteX3497" fmla="*/ 331252 w 994719"/>
              <a:gd name="connsiteY3497" fmla="*/ 362443 h 1284224"/>
              <a:gd name="connsiteX3498" fmla="*/ 317800 w 994719"/>
              <a:gd name="connsiteY3498" fmla="*/ 346465 h 1284224"/>
              <a:gd name="connsiteX3499" fmla="*/ 342181 w 994719"/>
              <a:gd name="connsiteY3499" fmla="*/ 359079 h 1284224"/>
              <a:gd name="connsiteX3500" fmla="*/ 332092 w 994719"/>
              <a:gd name="connsiteY3500" fmla="*/ 346465 h 1284224"/>
              <a:gd name="connsiteX3501" fmla="*/ 332933 w 994719"/>
              <a:gd name="connsiteY3501" fmla="*/ 345624 h 1284224"/>
              <a:gd name="connsiteX3502" fmla="*/ 360678 w 994719"/>
              <a:gd name="connsiteY3502" fmla="*/ 357397 h 1284224"/>
              <a:gd name="connsiteX3503" fmla="*/ 361519 w 994719"/>
              <a:gd name="connsiteY3503" fmla="*/ 357397 h 1284224"/>
              <a:gd name="connsiteX3504" fmla="*/ 348907 w 994719"/>
              <a:gd name="connsiteY3504" fmla="*/ 345624 h 1284224"/>
              <a:gd name="connsiteX3505" fmla="*/ 349748 w 994719"/>
              <a:gd name="connsiteY3505" fmla="*/ 344783 h 1284224"/>
              <a:gd name="connsiteX3506" fmla="*/ 373289 w 994719"/>
              <a:gd name="connsiteY3506" fmla="*/ 354875 h 1284224"/>
              <a:gd name="connsiteX3507" fmla="*/ 367404 w 994719"/>
              <a:gd name="connsiteY3507" fmla="*/ 348988 h 1284224"/>
              <a:gd name="connsiteX3508" fmla="*/ 367404 w 994719"/>
              <a:gd name="connsiteY3508" fmla="*/ 348147 h 1284224"/>
              <a:gd name="connsiteX3509" fmla="*/ 378334 w 994719"/>
              <a:gd name="connsiteY3509" fmla="*/ 354034 h 1284224"/>
              <a:gd name="connsiteX3510" fmla="*/ 370767 w 994719"/>
              <a:gd name="connsiteY3510" fmla="*/ 342261 h 1284224"/>
              <a:gd name="connsiteX3511" fmla="*/ 371608 w 994719"/>
              <a:gd name="connsiteY3511" fmla="*/ 341420 h 1284224"/>
              <a:gd name="connsiteX3512" fmla="*/ 390945 w 994719"/>
              <a:gd name="connsiteY3512" fmla="*/ 353193 h 1284224"/>
              <a:gd name="connsiteX3513" fmla="*/ 384219 w 994719"/>
              <a:gd name="connsiteY3513" fmla="*/ 347306 h 1284224"/>
              <a:gd name="connsiteX3514" fmla="*/ 385060 w 994719"/>
              <a:gd name="connsiteY3514" fmla="*/ 346465 h 1284224"/>
              <a:gd name="connsiteX3515" fmla="*/ 404397 w 994719"/>
              <a:gd name="connsiteY3515" fmla="*/ 351511 h 1284224"/>
              <a:gd name="connsiteX3516" fmla="*/ 399352 w 994719"/>
              <a:gd name="connsiteY3516" fmla="*/ 346465 h 1284224"/>
              <a:gd name="connsiteX3517" fmla="*/ 399352 w 994719"/>
              <a:gd name="connsiteY3517" fmla="*/ 345624 h 1284224"/>
              <a:gd name="connsiteX3518" fmla="*/ 412804 w 994719"/>
              <a:gd name="connsiteY3518" fmla="*/ 349829 h 1284224"/>
              <a:gd name="connsiteX3519" fmla="*/ 407760 w 994719"/>
              <a:gd name="connsiteY3519" fmla="*/ 343102 h 1284224"/>
              <a:gd name="connsiteX3520" fmla="*/ 408601 w 994719"/>
              <a:gd name="connsiteY3520" fmla="*/ 342261 h 1284224"/>
              <a:gd name="connsiteX3521" fmla="*/ 416167 w 994719"/>
              <a:gd name="connsiteY3521" fmla="*/ 346465 h 1284224"/>
              <a:gd name="connsiteX3522" fmla="*/ 413645 w 994719"/>
              <a:gd name="connsiteY3522" fmla="*/ 343943 h 1284224"/>
              <a:gd name="connsiteX3523" fmla="*/ 414486 w 994719"/>
              <a:gd name="connsiteY3523" fmla="*/ 343102 h 1284224"/>
              <a:gd name="connsiteX3524" fmla="*/ 432982 w 994719"/>
              <a:gd name="connsiteY3524" fmla="*/ 346465 h 1284224"/>
              <a:gd name="connsiteX3525" fmla="*/ 434664 w 994719"/>
              <a:gd name="connsiteY3525" fmla="*/ 346465 h 1284224"/>
              <a:gd name="connsiteX3526" fmla="*/ 436345 w 994719"/>
              <a:gd name="connsiteY3526" fmla="*/ 345624 h 1284224"/>
              <a:gd name="connsiteX3527" fmla="*/ 424575 w 994719"/>
              <a:gd name="connsiteY3527" fmla="*/ 340579 h 1284224"/>
              <a:gd name="connsiteX3528" fmla="*/ 433823 w 994719"/>
              <a:gd name="connsiteY3528" fmla="*/ 340579 h 1284224"/>
              <a:gd name="connsiteX3529" fmla="*/ 432982 w 994719"/>
              <a:gd name="connsiteY3529" fmla="*/ 339738 h 1284224"/>
              <a:gd name="connsiteX3530" fmla="*/ 441390 w 994719"/>
              <a:gd name="connsiteY3530" fmla="*/ 341420 h 1284224"/>
              <a:gd name="connsiteX3531" fmla="*/ 444753 w 994719"/>
              <a:gd name="connsiteY3531" fmla="*/ 340579 h 1284224"/>
              <a:gd name="connsiteX3532" fmla="*/ 438867 w 994719"/>
              <a:gd name="connsiteY3532" fmla="*/ 336374 h 1284224"/>
              <a:gd name="connsiteX3533" fmla="*/ 446434 w 994719"/>
              <a:gd name="connsiteY3533" fmla="*/ 337215 h 1284224"/>
              <a:gd name="connsiteX3534" fmla="*/ 443071 w 994719"/>
              <a:gd name="connsiteY3534" fmla="*/ 333010 h 1284224"/>
              <a:gd name="connsiteX3535" fmla="*/ 460727 w 994719"/>
              <a:gd name="connsiteY3535" fmla="*/ 333010 h 1284224"/>
              <a:gd name="connsiteX3536" fmla="*/ 464931 w 994719"/>
              <a:gd name="connsiteY3536" fmla="*/ 327124 h 1284224"/>
              <a:gd name="connsiteX3537" fmla="*/ 450638 w 994719"/>
              <a:gd name="connsiteY3537" fmla="*/ 333851 h 1284224"/>
              <a:gd name="connsiteX3538" fmla="*/ 455682 w 994719"/>
              <a:gd name="connsiteY3538" fmla="*/ 322919 h 1284224"/>
              <a:gd name="connsiteX3539" fmla="*/ 453160 w 994719"/>
              <a:gd name="connsiteY3539" fmla="*/ 323760 h 1284224"/>
              <a:gd name="connsiteX3540" fmla="*/ 444753 w 994719"/>
              <a:gd name="connsiteY3540" fmla="*/ 330488 h 1284224"/>
              <a:gd name="connsiteX3541" fmla="*/ 443912 w 994719"/>
              <a:gd name="connsiteY3541" fmla="*/ 330488 h 1284224"/>
              <a:gd name="connsiteX3542" fmla="*/ 447275 w 994719"/>
              <a:gd name="connsiteY3542" fmla="*/ 320396 h 1284224"/>
              <a:gd name="connsiteX3543" fmla="*/ 434664 w 994719"/>
              <a:gd name="connsiteY3543" fmla="*/ 327124 h 1284224"/>
              <a:gd name="connsiteX3544" fmla="*/ 433823 w 994719"/>
              <a:gd name="connsiteY3544" fmla="*/ 327124 h 1284224"/>
              <a:gd name="connsiteX3545" fmla="*/ 440549 w 994719"/>
              <a:gd name="connsiteY3545" fmla="*/ 317874 h 1284224"/>
              <a:gd name="connsiteX3546" fmla="*/ 432982 w 994719"/>
              <a:gd name="connsiteY3546" fmla="*/ 321237 h 1284224"/>
              <a:gd name="connsiteX3547" fmla="*/ 428779 w 994719"/>
              <a:gd name="connsiteY3547" fmla="*/ 330488 h 1284224"/>
              <a:gd name="connsiteX3548" fmla="*/ 427938 w 994719"/>
              <a:gd name="connsiteY3548" fmla="*/ 321237 h 1284224"/>
              <a:gd name="connsiteX3549" fmla="*/ 422893 w 994719"/>
              <a:gd name="connsiteY3549" fmla="*/ 327124 h 1284224"/>
              <a:gd name="connsiteX3550" fmla="*/ 424575 w 994719"/>
              <a:gd name="connsiteY3550" fmla="*/ 315351 h 1284224"/>
              <a:gd name="connsiteX3551" fmla="*/ 422053 w 994719"/>
              <a:gd name="connsiteY3551" fmla="*/ 317874 h 1284224"/>
              <a:gd name="connsiteX3552" fmla="*/ 415327 w 994719"/>
              <a:gd name="connsiteY3552" fmla="*/ 325442 h 1284224"/>
              <a:gd name="connsiteX3553" fmla="*/ 413645 w 994719"/>
              <a:gd name="connsiteY3553" fmla="*/ 327965 h 1284224"/>
              <a:gd name="connsiteX3554" fmla="*/ 413645 w 994719"/>
              <a:gd name="connsiteY3554" fmla="*/ 327124 h 1284224"/>
              <a:gd name="connsiteX3555" fmla="*/ 413645 w 994719"/>
              <a:gd name="connsiteY3555" fmla="*/ 319555 h 1284224"/>
              <a:gd name="connsiteX3556" fmla="*/ 407760 w 994719"/>
              <a:gd name="connsiteY3556" fmla="*/ 326283 h 1284224"/>
              <a:gd name="connsiteX3557" fmla="*/ 406919 w 994719"/>
              <a:gd name="connsiteY3557" fmla="*/ 327965 h 1284224"/>
              <a:gd name="connsiteX3558" fmla="*/ 406078 w 994719"/>
              <a:gd name="connsiteY3558" fmla="*/ 327965 h 1284224"/>
              <a:gd name="connsiteX3559" fmla="*/ 410282 w 994719"/>
              <a:gd name="connsiteY3559" fmla="*/ 311987 h 1284224"/>
              <a:gd name="connsiteX3560" fmla="*/ 400193 w 994719"/>
              <a:gd name="connsiteY3560" fmla="*/ 322919 h 1284224"/>
              <a:gd name="connsiteX3561" fmla="*/ 399352 w 994719"/>
              <a:gd name="connsiteY3561" fmla="*/ 325442 h 1284224"/>
              <a:gd name="connsiteX3562" fmla="*/ 398512 w 994719"/>
              <a:gd name="connsiteY3562" fmla="*/ 325442 h 1284224"/>
              <a:gd name="connsiteX3563" fmla="*/ 403556 w 994719"/>
              <a:gd name="connsiteY3563" fmla="*/ 306941 h 1284224"/>
              <a:gd name="connsiteX3564" fmla="*/ 402715 w 994719"/>
              <a:gd name="connsiteY3564" fmla="*/ 306941 h 1284224"/>
              <a:gd name="connsiteX3565" fmla="*/ 395989 w 994719"/>
              <a:gd name="connsiteY3565" fmla="*/ 320396 h 1284224"/>
              <a:gd name="connsiteX3566" fmla="*/ 395149 w 994719"/>
              <a:gd name="connsiteY3566" fmla="*/ 320396 h 1284224"/>
              <a:gd name="connsiteX3567" fmla="*/ 395149 w 994719"/>
              <a:gd name="connsiteY3567" fmla="*/ 318714 h 1284224"/>
              <a:gd name="connsiteX3568" fmla="*/ 395149 w 994719"/>
              <a:gd name="connsiteY3568" fmla="*/ 317874 h 1284224"/>
              <a:gd name="connsiteX3569" fmla="*/ 393467 w 994719"/>
              <a:gd name="connsiteY3569" fmla="*/ 321237 h 1284224"/>
              <a:gd name="connsiteX3570" fmla="*/ 392626 w 994719"/>
              <a:gd name="connsiteY3570" fmla="*/ 309464 h 1284224"/>
              <a:gd name="connsiteX3571" fmla="*/ 393467 w 994719"/>
              <a:gd name="connsiteY3571" fmla="*/ 307782 h 1284224"/>
              <a:gd name="connsiteX3572" fmla="*/ 382537 w 994719"/>
              <a:gd name="connsiteY3572" fmla="*/ 322919 h 1284224"/>
              <a:gd name="connsiteX3573" fmla="*/ 383378 w 994719"/>
              <a:gd name="connsiteY3573" fmla="*/ 313669 h 1284224"/>
              <a:gd name="connsiteX3574" fmla="*/ 387582 w 994719"/>
              <a:gd name="connsiteY3574" fmla="*/ 301055 h 1284224"/>
              <a:gd name="connsiteX3575" fmla="*/ 382537 w 994719"/>
              <a:gd name="connsiteY3575" fmla="*/ 303578 h 1284224"/>
              <a:gd name="connsiteX3576" fmla="*/ 369926 w 994719"/>
              <a:gd name="connsiteY3576" fmla="*/ 320396 h 1284224"/>
              <a:gd name="connsiteX3577" fmla="*/ 374130 w 994719"/>
              <a:gd name="connsiteY3577" fmla="*/ 305259 h 1284224"/>
              <a:gd name="connsiteX3578" fmla="*/ 363200 w 994719"/>
              <a:gd name="connsiteY3578" fmla="*/ 320396 h 1284224"/>
              <a:gd name="connsiteX3579" fmla="*/ 362359 w 994719"/>
              <a:gd name="connsiteY3579" fmla="*/ 322078 h 1284224"/>
              <a:gd name="connsiteX3580" fmla="*/ 368245 w 994719"/>
              <a:gd name="connsiteY3580" fmla="*/ 296850 h 1284224"/>
              <a:gd name="connsiteX3581" fmla="*/ 364041 w 994719"/>
              <a:gd name="connsiteY3581" fmla="*/ 300214 h 1284224"/>
              <a:gd name="connsiteX3582" fmla="*/ 348907 w 994719"/>
              <a:gd name="connsiteY3582" fmla="*/ 321237 h 1284224"/>
              <a:gd name="connsiteX3583" fmla="*/ 348907 w 994719"/>
              <a:gd name="connsiteY3583" fmla="*/ 320396 h 1284224"/>
              <a:gd name="connsiteX3584" fmla="*/ 353111 w 994719"/>
              <a:gd name="connsiteY3584" fmla="*/ 307782 h 1284224"/>
              <a:gd name="connsiteX3585" fmla="*/ 349748 w 994719"/>
              <a:gd name="connsiteY3585" fmla="*/ 311987 h 1284224"/>
              <a:gd name="connsiteX3586" fmla="*/ 342181 w 994719"/>
              <a:gd name="connsiteY3586" fmla="*/ 324601 h 1284224"/>
              <a:gd name="connsiteX3587" fmla="*/ 352270 w 994719"/>
              <a:gd name="connsiteY3587" fmla="*/ 292645 h 1284224"/>
              <a:gd name="connsiteX3588" fmla="*/ 350589 w 994719"/>
              <a:gd name="connsiteY3588" fmla="*/ 293486 h 1284224"/>
              <a:gd name="connsiteX3589" fmla="*/ 341341 w 994719"/>
              <a:gd name="connsiteY3589" fmla="*/ 301896 h 1284224"/>
              <a:gd name="connsiteX3590" fmla="*/ 332092 w 994719"/>
              <a:gd name="connsiteY3590" fmla="*/ 320396 h 1284224"/>
              <a:gd name="connsiteX3591" fmla="*/ 331252 w 994719"/>
              <a:gd name="connsiteY3591" fmla="*/ 321237 h 1284224"/>
              <a:gd name="connsiteX3592" fmla="*/ 337978 w 994719"/>
              <a:gd name="connsiteY3592" fmla="*/ 290964 h 1284224"/>
              <a:gd name="connsiteX3593" fmla="*/ 337137 w 994719"/>
              <a:gd name="connsiteY3593" fmla="*/ 290964 h 1284224"/>
              <a:gd name="connsiteX3594" fmla="*/ 323685 w 994719"/>
              <a:gd name="connsiteY3594" fmla="*/ 317033 h 1284224"/>
              <a:gd name="connsiteX3595" fmla="*/ 328729 w 994719"/>
              <a:gd name="connsiteY3595" fmla="*/ 290123 h 1284224"/>
              <a:gd name="connsiteX3596" fmla="*/ 325366 w 994719"/>
              <a:gd name="connsiteY3596" fmla="*/ 294327 h 1284224"/>
              <a:gd name="connsiteX3597" fmla="*/ 316118 w 994719"/>
              <a:gd name="connsiteY3597" fmla="*/ 321237 h 1284224"/>
              <a:gd name="connsiteX3598" fmla="*/ 319481 w 994719"/>
              <a:gd name="connsiteY3598" fmla="*/ 290964 h 1284224"/>
              <a:gd name="connsiteX3599" fmla="*/ 309392 w 994719"/>
              <a:gd name="connsiteY3599" fmla="*/ 311987 h 1284224"/>
              <a:gd name="connsiteX3600" fmla="*/ 308551 w 994719"/>
              <a:gd name="connsiteY3600" fmla="*/ 311987 h 1284224"/>
              <a:gd name="connsiteX3601" fmla="*/ 315277 w 994719"/>
              <a:gd name="connsiteY3601" fmla="*/ 285918 h 1284224"/>
              <a:gd name="connsiteX3602" fmla="*/ 300985 w 994719"/>
              <a:gd name="connsiteY3602" fmla="*/ 309464 h 1284224"/>
              <a:gd name="connsiteX3603" fmla="*/ 299303 w 994719"/>
              <a:gd name="connsiteY3603" fmla="*/ 313669 h 1284224"/>
              <a:gd name="connsiteX3604" fmla="*/ 301826 w 994719"/>
              <a:gd name="connsiteY3604" fmla="*/ 296850 h 1284224"/>
              <a:gd name="connsiteX3605" fmla="*/ 302666 w 994719"/>
              <a:gd name="connsiteY3605" fmla="*/ 288441 h 1284224"/>
              <a:gd name="connsiteX3606" fmla="*/ 296781 w 994719"/>
              <a:gd name="connsiteY3606" fmla="*/ 293486 h 1284224"/>
              <a:gd name="connsiteX3607" fmla="*/ 285851 w 994719"/>
              <a:gd name="connsiteY3607" fmla="*/ 311146 h 1284224"/>
              <a:gd name="connsiteX3608" fmla="*/ 285011 w 994719"/>
              <a:gd name="connsiteY3608" fmla="*/ 311146 h 1284224"/>
              <a:gd name="connsiteX3609" fmla="*/ 285011 w 994719"/>
              <a:gd name="connsiteY3609" fmla="*/ 311987 h 1284224"/>
              <a:gd name="connsiteX3610" fmla="*/ 284170 w 994719"/>
              <a:gd name="connsiteY3610" fmla="*/ 312828 h 1284224"/>
              <a:gd name="connsiteX3611" fmla="*/ 283329 w 994719"/>
              <a:gd name="connsiteY3611" fmla="*/ 312828 h 1284224"/>
              <a:gd name="connsiteX3612" fmla="*/ 287533 w 994719"/>
              <a:gd name="connsiteY3612" fmla="*/ 289282 h 1284224"/>
              <a:gd name="connsiteX3613" fmla="*/ 281648 w 994719"/>
              <a:gd name="connsiteY3613" fmla="*/ 296850 h 1284224"/>
              <a:gd name="connsiteX3614" fmla="*/ 279125 w 994719"/>
              <a:gd name="connsiteY3614" fmla="*/ 305259 h 1284224"/>
              <a:gd name="connsiteX3615" fmla="*/ 279125 w 994719"/>
              <a:gd name="connsiteY3615" fmla="*/ 308623 h 1284224"/>
              <a:gd name="connsiteX3616" fmla="*/ 278285 w 994719"/>
              <a:gd name="connsiteY3616" fmla="*/ 308623 h 1284224"/>
              <a:gd name="connsiteX3617" fmla="*/ 278285 w 994719"/>
              <a:gd name="connsiteY3617" fmla="*/ 309464 h 1284224"/>
              <a:gd name="connsiteX3618" fmla="*/ 277444 w 994719"/>
              <a:gd name="connsiteY3618" fmla="*/ 309464 h 1284224"/>
              <a:gd name="connsiteX3619" fmla="*/ 279966 w 994719"/>
              <a:gd name="connsiteY3619" fmla="*/ 287600 h 1284224"/>
              <a:gd name="connsiteX3620" fmla="*/ 276603 w 994719"/>
              <a:gd name="connsiteY3620" fmla="*/ 291804 h 1284224"/>
              <a:gd name="connsiteX3621" fmla="*/ 274081 w 994719"/>
              <a:gd name="connsiteY3621" fmla="*/ 296009 h 1284224"/>
              <a:gd name="connsiteX3622" fmla="*/ 268196 w 994719"/>
              <a:gd name="connsiteY3622" fmla="*/ 313669 h 1284224"/>
              <a:gd name="connsiteX3623" fmla="*/ 268196 w 994719"/>
              <a:gd name="connsiteY3623" fmla="*/ 300214 h 1284224"/>
              <a:gd name="connsiteX3624" fmla="*/ 264833 w 994719"/>
              <a:gd name="connsiteY3624" fmla="*/ 315351 h 1284224"/>
              <a:gd name="connsiteX3625" fmla="*/ 263992 w 994719"/>
              <a:gd name="connsiteY3625" fmla="*/ 293486 h 1284224"/>
              <a:gd name="connsiteX3626" fmla="*/ 256425 w 994719"/>
              <a:gd name="connsiteY3626" fmla="*/ 308623 h 1284224"/>
              <a:gd name="connsiteX3627" fmla="*/ 255584 w 994719"/>
              <a:gd name="connsiteY3627" fmla="*/ 308623 h 1284224"/>
              <a:gd name="connsiteX3628" fmla="*/ 257266 w 994719"/>
              <a:gd name="connsiteY3628" fmla="*/ 296009 h 1284224"/>
              <a:gd name="connsiteX3629" fmla="*/ 253062 w 994719"/>
              <a:gd name="connsiteY3629" fmla="*/ 309464 h 1284224"/>
              <a:gd name="connsiteX3630" fmla="*/ 252221 w 994719"/>
              <a:gd name="connsiteY3630" fmla="*/ 309464 h 1284224"/>
              <a:gd name="connsiteX3631" fmla="*/ 253903 w 994719"/>
              <a:gd name="connsiteY3631" fmla="*/ 286759 h 1284224"/>
              <a:gd name="connsiteX3632" fmla="*/ 245495 w 994719"/>
              <a:gd name="connsiteY3632" fmla="*/ 307782 h 1284224"/>
              <a:gd name="connsiteX3633" fmla="*/ 244655 w 994719"/>
              <a:gd name="connsiteY3633" fmla="*/ 307782 h 1284224"/>
              <a:gd name="connsiteX3634" fmla="*/ 245495 w 994719"/>
              <a:gd name="connsiteY3634" fmla="*/ 290964 h 1284224"/>
              <a:gd name="connsiteX3635" fmla="*/ 238769 w 994719"/>
              <a:gd name="connsiteY3635" fmla="*/ 306941 h 1284224"/>
              <a:gd name="connsiteX3636" fmla="*/ 240451 w 994719"/>
              <a:gd name="connsiteY3636" fmla="*/ 286759 h 1284224"/>
              <a:gd name="connsiteX3637" fmla="*/ 237929 w 994719"/>
              <a:gd name="connsiteY3637" fmla="*/ 288441 h 1284224"/>
              <a:gd name="connsiteX3638" fmla="*/ 227840 w 994719"/>
              <a:gd name="connsiteY3638" fmla="*/ 302737 h 1284224"/>
              <a:gd name="connsiteX3639" fmla="*/ 226999 w 994719"/>
              <a:gd name="connsiteY3639" fmla="*/ 306100 h 1284224"/>
              <a:gd name="connsiteX3640" fmla="*/ 226158 w 994719"/>
              <a:gd name="connsiteY3640" fmla="*/ 306100 h 1284224"/>
              <a:gd name="connsiteX3641" fmla="*/ 225317 w 994719"/>
              <a:gd name="connsiteY3641" fmla="*/ 290123 h 1284224"/>
              <a:gd name="connsiteX3642" fmla="*/ 221954 w 994719"/>
              <a:gd name="connsiteY3642" fmla="*/ 295168 h 1284224"/>
              <a:gd name="connsiteX3643" fmla="*/ 216910 w 994719"/>
              <a:gd name="connsiteY3643" fmla="*/ 308623 h 1284224"/>
              <a:gd name="connsiteX3644" fmla="*/ 216069 w 994719"/>
              <a:gd name="connsiteY3644" fmla="*/ 308623 h 1284224"/>
              <a:gd name="connsiteX3645" fmla="*/ 216069 w 994719"/>
              <a:gd name="connsiteY3645" fmla="*/ 296850 h 1284224"/>
              <a:gd name="connsiteX3646" fmla="*/ 212706 w 994719"/>
              <a:gd name="connsiteY3646" fmla="*/ 305259 h 1284224"/>
              <a:gd name="connsiteX3647" fmla="*/ 213547 w 994719"/>
              <a:gd name="connsiteY3647" fmla="*/ 293486 h 1284224"/>
              <a:gd name="connsiteX3648" fmla="*/ 206821 w 994719"/>
              <a:gd name="connsiteY3648" fmla="*/ 306100 h 1284224"/>
              <a:gd name="connsiteX3649" fmla="*/ 205980 w 994719"/>
              <a:gd name="connsiteY3649" fmla="*/ 306100 h 1284224"/>
              <a:gd name="connsiteX3650" fmla="*/ 207662 w 994719"/>
              <a:gd name="connsiteY3650" fmla="*/ 296009 h 1284224"/>
              <a:gd name="connsiteX3651" fmla="*/ 193369 w 994719"/>
              <a:gd name="connsiteY3651" fmla="*/ 309464 h 1284224"/>
              <a:gd name="connsiteX3652" fmla="*/ 192528 w 994719"/>
              <a:gd name="connsiteY3652" fmla="*/ 309464 h 1284224"/>
              <a:gd name="connsiteX3653" fmla="*/ 196732 w 994719"/>
              <a:gd name="connsiteY3653" fmla="*/ 298532 h 1284224"/>
              <a:gd name="connsiteX3654" fmla="*/ 183280 w 994719"/>
              <a:gd name="connsiteY3654" fmla="*/ 312828 h 1284224"/>
              <a:gd name="connsiteX3655" fmla="*/ 185802 w 994719"/>
              <a:gd name="connsiteY3655" fmla="*/ 302737 h 1284224"/>
              <a:gd name="connsiteX3656" fmla="*/ 184961 w 994719"/>
              <a:gd name="connsiteY3656" fmla="*/ 302737 h 1284224"/>
              <a:gd name="connsiteX3657" fmla="*/ 168147 w 994719"/>
              <a:gd name="connsiteY3657" fmla="*/ 317874 h 1284224"/>
              <a:gd name="connsiteX3658" fmla="*/ 167306 w 994719"/>
              <a:gd name="connsiteY3658" fmla="*/ 317033 h 1284224"/>
              <a:gd name="connsiteX3659" fmla="*/ 172350 w 994719"/>
              <a:gd name="connsiteY3659" fmla="*/ 306941 h 1284224"/>
              <a:gd name="connsiteX3660" fmla="*/ 158898 w 994719"/>
              <a:gd name="connsiteY3660" fmla="*/ 313669 h 1284224"/>
              <a:gd name="connsiteX3661" fmla="*/ 170669 w 994719"/>
              <a:gd name="connsiteY3661" fmla="*/ 303578 h 1284224"/>
              <a:gd name="connsiteX3662" fmla="*/ 163102 w 994719"/>
              <a:gd name="connsiteY3662" fmla="*/ 301896 h 1284224"/>
              <a:gd name="connsiteX3663" fmla="*/ 163102 w 994719"/>
              <a:gd name="connsiteY3663" fmla="*/ 301055 h 1284224"/>
              <a:gd name="connsiteX3664" fmla="*/ 179917 w 994719"/>
              <a:gd name="connsiteY3664" fmla="*/ 297691 h 1284224"/>
              <a:gd name="connsiteX3665" fmla="*/ 184121 w 994719"/>
              <a:gd name="connsiteY3665" fmla="*/ 296009 h 1284224"/>
              <a:gd name="connsiteX3666" fmla="*/ 173191 w 994719"/>
              <a:gd name="connsiteY3666" fmla="*/ 293486 h 1284224"/>
              <a:gd name="connsiteX3667" fmla="*/ 173191 w 994719"/>
              <a:gd name="connsiteY3667" fmla="*/ 292645 h 1284224"/>
              <a:gd name="connsiteX3668" fmla="*/ 188324 w 994719"/>
              <a:gd name="connsiteY3668" fmla="*/ 291804 h 1284224"/>
              <a:gd name="connsiteX3669" fmla="*/ 183280 w 994719"/>
              <a:gd name="connsiteY3669" fmla="*/ 289282 h 1284224"/>
              <a:gd name="connsiteX3670" fmla="*/ 183280 w 994719"/>
              <a:gd name="connsiteY3670" fmla="*/ 288441 h 1284224"/>
              <a:gd name="connsiteX3671" fmla="*/ 203458 w 994719"/>
              <a:gd name="connsiteY3671" fmla="*/ 287600 h 1284224"/>
              <a:gd name="connsiteX3672" fmla="*/ 192528 w 994719"/>
              <a:gd name="connsiteY3672" fmla="*/ 283395 h 1284224"/>
              <a:gd name="connsiteX3673" fmla="*/ 211025 w 994719"/>
              <a:gd name="connsiteY3673" fmla="*/ 281713 h 1284224"/>
              <a:gd name="connsiteX3674" fmla="*/ 201776 w 994719"/>
              <a:gd name="connsiteY3674" fmla="*/ 279191 h 1284224"/>
              <a:gd name="connsiteX3675" fmla="*/ 221954 w 994719"/>
              <a:gd name="connsiteY3675" fmla="*/ 278350 h 1284224"/>
              <a:gd name="connsiteX3676" fmla="*/ 211025 w 994719"/>
              <a:gd name="connsiteY3676" fmla="*/ 274145 h 1284224"/>
              <a:gd name="connsiteX3677" fmla="*/ 211025 w 994719"/>
              <a:gd name="connsiteY3677" fmla="*/ 273304 h 1284224"/>
              <a:gd name="connsiteX3678" fmla="*/ 226158 w 994719"/>
              <a:gd name="connsiteY3678" fmla="*/ 274145 h 1284224"/>
              <a:gd name="connsiteX3679" fmla="*/ 223636 w 994719"/>
              <a:gd name="connsiteY3679" fmla="*/ 272463 h 1284224"/>
              <a:gd name="connsiteX3680" fmla="*/ 237088 w 994719"/>
              <a:gd name="connsiteY3680" fmla="*/ 271622 h 1284224"/>
              <a:gd name="connsiteX3681" fmla="*/ 235406 w 994719"/>
              <a:gd name="connsiteY3681" fmla="*/ 269940 h 1284224"/>
              <a:gd name="connsiteX3682" fmla="*/ 255584 w 994719"/>
              <a:gd name="connsiteY3682" fmla="*/ 269099 h 1284224"/>
              <a:gd name="connsiteX3683" fmla="*/ 246336 w 994719"/>
              <a:gd name="connsiteY3683" fmla="*/ 264054 h 1284224"/>
              <a:gd name="connsiteX3684" fmla="*/ 247177 w 994719"/>
              <a:gd name="connsiteY3684" fmla="*/ 263213 h 1284224"/>
              <a:gd name="connsiteX3685" fmla="*/ 259788 w 994719"/>
              <a:gd name="connsiteY3685" fmla="*/ 265736 h 1284224"/>
              <a:gd name="connsiteX3686" fmla="*/ 254744 w 994719"/>
              <a:gd name="connsiteY3686" fmla="*/ 261531 h 1284224"/>
              <a:gd name="connsiteX3687" fmla="*/ 255584 w 994719"/>
              <a:gd name="connsiteY3687" fmla="*/ 260690 h 1284224"/>
              <a:gd name="connsiteX3688" fmla="*/ 274081 w 994719"/>
              <a:gd name="connsiteY3688" fmla="*/ 263213 h 1284224"/>
              <a:gd name="connsiteX3689" fmla="*/ 269877 w 994719"/>
              <a:gd name="connsiteY3689" fmla="*/ 257326 h 1284224"/>
              <a:gd name="connsiteX3690" fmla="*/ 280807 w 994719"/>
              <a:gd name="connsiteY3690" fmla="*/ 263213 h 1284224"/>
              <a:gd name="connsiteX3691" fmla="*/ 284170 w 994719"/>
              <a:gd name="connsiteY3691" fmla="*/ 263213 h 1284224"/>
              <a:gd name="connsiteX3692" fmla="*/ 287533 w 994719"/>
              <a:gd name="connsiteY3692" fmla="*/ 263213 h 1284224"/>
              <a:gd name="connsiteX3693" fmla="*/ 282488 w 994719"/>
              <a:gd name="connsiteY3693" fmla="*/ 256485 h 1284224"/>
              <a:gd name="connsiteX3694" fmla="*/ 300985 w 994719"/>
              <a:gd name="connsiteY3694" fmla="*/ 263213 h 1284224"/>
              <a:gd name="connsiteX3695" fmla="*/ 298463 w 994719"/>
              <a:gd name="connsiteY3695" fmla="*/ 257326 h 1284224"/>
              <a:gd name="connsiteX3696" fmla="*/ 298463 w 994719"/>
              <a:gd name="connsiteY3696" fmla="*/ 256485 h 1284224"/>
              <a:gd name="connsiteX3697" fmla="*/ 311074 w 994719"/>
              <a:gd name="connsiteY3697" fmla="*/ 264054 h 1284224"/>
              <a:gd name="connsiteX3698" fmla="*/ 318640 w 994719"/>
              <a:gd name="connsiteY3698" fmla="*/ 266576 h 1284224"/>
              <a:gd name="connsiteX3699" fmla="*/ 326143 w 994719"/>
              <a:gd name="connsiteY3699" fmla="*/ 267410 h 1284224"/>
              <a:gd name="connsiteX3700" fmla="*/ 327048 w 994719"/>
              <a:gd name="connsiteY3700" fmla="*/ 268258 h 1284224"/>
              <a:gd name="connsiteX3701" fmla="*/ 326207 w 994719"/>
              <a:gd name="connsiteY3701" fmla="*/ 267417 h 1284224"/>
              <a:gd name="connsiteX3702" fmla="*/ 326143 w 994719"/>
              <a:gd name="connsiteY3702" fmla="*/ 267410 h 1284224"/>
              <a:gd name="connsiteX3703" fmla="*/ 320427 w 994719"/>
              <a:gd name="connsiteY3703" fmla="*/ 262056 h 1284224"/>
              <a:gd name="connsiteX3704" fmla="*/ 314437 w 994719"/>
              <a:gd name="connsiteY3704" fmla="*/ 256485 h 1284224"/>
              <a:gd name="connsiteX3705" fmla="*/ 314437 w 994719"/>
              <a:gd name="connsiteY3705" fmla="*/ 255644 h 1284224"/>
              <a:gd name="connsiteX3706" fmla="*/ 337137 w 994719"/>
              <a:gd name="connsiteY3706" fmla="*/ 267417 h 1284224"/>
              <a:gd name="connsiteX3707" fmla="*/ 343022 w 994719"/>
              <a:gd name="connsiteY3707" fmla="*/ 269940 h 1284224"/>
              <a:gd name="connsiteX3708" fmla="*/ 343863 w 994719"/>
              <a:gd name="connsiteY3708" fmla="*/ 270781 h 1284224"/>
              <a:gd name="connsiteX3709" fmla="*/ 333774 w 994719"/>
              <a:gd name="connsiteY3709" fmla="*/ 257326 h 1284224"/>
              <a:gd name="connsiteX3710" fmla="*/ 355633 w 994719"/>
              <a:gd name="connsiteY3710" fmla="*/ 270781 h 1284224"/>
              <a:gd name="connsiteX3711" fmla="*/ 357315 w 994719"/>
              <a:gd name="connsiteY3711" fmla="*/ 271622 h 1284224"/>
              <a:gd name="connsiteX3712" fmla="*/ 353952 w 994719"/>
              <a:gd name="connsiteY3712" fmla="*/ 261531 h 1284224"/>
              <a:gd name="connsiteX3713" fmla="*/ 369085 w 994719"/>
              <a:gd name="connsiteY3713" fmla="*/ 276668 h 1284224"/>
              <a:gd name="connsiteX3714" fmla="*/ 374971 w 994719"/>
              <a:gd name="connsiteY3714" fmla="*/ 280872 h 1284224"/>
              <a:gd name="connsiteX3715" fmla="*/ 369926 w 994719"/>
              <a:gd name="connsiteY3715" fmla="*/ 265736 h 1284224"/>
              <a:gd name="connsiteX3716" fmla="*/ 374130 w 994719"/>
              <a:gd name="connsiteY3716" fmla="*/ 269940 h 1284224"/>
              <a:gd name="connsiteX3717" fmla="*/ 375811 w 994719"/>
              <a:gd name="connsiteY3717" fmla="*/ 248917 h 1284224"/>
              <a:gd name="connsiteX3718" fmla="*/ 379174 w 994719"/>
              <a:gd name="connsiteY3718" fmla="*/ 240507 h 1284224"/>
              <a:gd name="connsiteX3719" fmla="*/ 375811 w 994719"/>
              <a:gd name="connsiteY3719" fmla="*/ 244712 h 1284224"/>
              <a:gd name="connsiteX3720" fmla="*/ 365722 w 994719"/>
              <a:gd name="connsiteY3720" fmla="*/ 266576 h 1284224"/>
              <a:gd name="connsiteX3721" fmla="*/ 366563 w 994719"/>
              <a:gd name="connsiteY3721" fmla="*/ 249758 h 1284224"/>
              <a:gd name="connsiteX3722" fmla="*/ 361519 w 994719"/>
              <a:gd name="connsiteY3722" fmla="*/ 267417 h 1284224"/>
              <a:gd name="connsiteX3723" fmla="*/ 361519 w 994719"/>
              <a:gd name="connsiteY3723" fmla="*/ 263213 h 1284224"/>
              <a:gd name="connsiteX3724" fmla="*/ 360678 w 994719"/>
              <a:gd name="connsiteY3724" fmla="*/ 263213 h 1284224"/>
              <a:gd name="connsiteX3725" fmla="*/ 364041 w 994719"/>
              <a:gd name="connsiteY3725" fmla="*/ 235462 h 1284224"/>
              <a:gd name="connsiteX3726" fmla="*/ 361519 w 994719"/>
              <a:gd name="connsiteY3726" fmla="*/ 237985 h 1284224"/>
              <a:gd name="connsiteX3727" fmla="*/ 348907 w 994719"/>
              <a:gd name="connsiteY3727" fmla="*/ 258167 h 1284224"/>
              <a:gd name="connsiteX3728" fmla="*/ 348067 w 994719"/>
              <a:gd name="connsiteY3728" fmla="*/ 258167 h 1284224"/>
              <a:gd name="connsiteX3729" fmla="*/ 351430 w 994719"/>
              <a:gd name="connsiteY3729" fmla="*/ 241348 h 1284224"/>
              <a:gd name="connsiteX3730" fmla="*/ 358716 w 994719"/>
              <a:gd name="connsiteY3730" fmla="*/ 226772 h 1284224"/>
              <a:gd name="connsiteX3731" fmla="*/ 360678 w 994719"/>
              <a:gd name="connsiteY3731" fmla="*/ 224530 h 1284224"/>
              <a:gd name="connsiteX3732" fmla="*/ 358996 w 994719"/>
              <a:gd name="connsiteY3732" fmla="*/ 226212 h 1284224"/>
              <a:gd name="connsiteX3733" fmla="*/ 358716 w 994719"/>
              <a:gd name="connsiteY3733" fmla="*/ 226772 h 1284224"/>
              <a:gd name="connsiteX3734" fmla="*/ 343022 w 994719"/>
              <a:gd name="connsiteY3734" fmla="*/ 244712 h 1284224"/>
              <a:gd name="connsiteX3735" fmla="*/ 343022 w 994719"/>
              <a:gd name="connsiteY3735" fmla="*/ 243871 h 1284224"/>
              <a:gd name="connsiteX3736" fmla="*/ 357315 w 994719"/>
              <a:gd name="connsiteY3736" fmla="*/ 218643 h 1284224"/>
              <a:gd name="connsiteX3737" fmla="*/ 364882 w 994719"/>
              <a:gd name="connsiteY3737" fmla="*/ 214439 h 1284224"/>
              <a:gd name="connsiteX3738" fmla="*/ 360678 w 994719"/>
              <a:gd name="connsiteY3738" fmla="*/ 215279 h 1284224"/>
              <a:gd name="connsiteX3739" fmla="*/ 358156 w 994719"/>
              <a:gd name="connsiteY3739" fmla="*/ 216961 h 1284224"/>
              <a:gd name="connsiteX3740" fmla="*/ 348067 w 994719"/>
              <a:gd name="connsiteY3740" fmla="*/ 226212 h 1284224"/>
              <a:gd name="connsiteX3741" fmla="*/ 337137 w 994719"/>
              <a:gd name="connsiteY3741" fmla="*/ 249758 h 1284224"/>
              <a:gd name="connsiteX3742" fmla="*/ 336296 w 994719"/>
              <a:gd name="connsiteY3742" fmla="*/ 249758 h 1284224"/>
              <a:gd name="connsiteX3743" fmla="*/ 343863 w 994719"/>
              <a:gd name="connsiteY3743" fmla="*/ 219484 h 1284224"/>
              <a:gd name="connsiteX3744" fmla="*/ 349748 w 994719"/>
              <a:gd name="connsiteY3744" fmla="*/ 212757 h 1284224"/>
              <a:gd name="connsiteX3745" fmla="*/ 342181 w 994719"/>
              <a:gd name="connsiteY3745" fmla="*/ 214439 h 1284224"/>
              <a:gd name="connsiteX3746" fmla="*/ 336296 w 994719"/>
              <a:gd name="connsiteY3746" fmla="*/ 219484 h 1284224"/>
              <a:gd name="connsiteX3747" fmla="*/ 325366 w 994719"/>
              <a:gd name="connsiteY3747" fmla="*/ 239666 h 1284224"/>
              <a:gd name="connsiteX3748" fmla="*/ 330411 w 994719"/>
              <a:gd name="connsiteY3748" fmla="*/ 218643 h 1284224"/>
              <a:gd name="connsiteX3749" fmla="*/ 321163 w 994719"/>
              <a:gd name="connsiteY3749" fmla="*/ 232939 h 1284224"/>
              <a:gd name="connsiteX3750" fmla="*/ 327048 w 994719"/>
              <a:gd name="connsiteY3750" fmla="*/ 213598 h 1284224"/>
              <a:gd name="connsiteX3751" fmla="*/ 325366 w 994719"/>
              <a:gd name="connsiteY3751" fmla="*/ 215279 h 1284224"/>
              <a:gd name="connsiteX3752" fmla="*/ 315277 w 994719"/>
              <a:gd name="connsiteY3752" fmla="*/ 240507 h 1284224"/>
              <a:gd name="connsiteX3753" fmla="*/ 314437 w 994719"/>
              <a:gd name="connsiteY3753" fmla="*/ 240507 h 1284224"/>
              <a:gd name="connsiteX3754" fmla="*/ 316118 w 994719"/>
              <a:gd name="connsiteY3754" fmla="*/ 222007 h 1284224"/>
              <a:gd name="connsiteX3755" fmla="*/ 309392 w 994719"/>
              <a:gd name="connsiteY3755" fmla="*/ 233780 h 1284224"/>
              <a:gd name="connsiteX3756" fmla="*/ 319481 w 994719"/>
              <a:gd name="connsiteY3756" fmla="*/ 206870 h 1284224"/>
              <a:gd name="connsiteX3757" fmla="*/ 322844 w 994719"/>
              <a:gd name="connsiteY3757" fmla="*/ 203506 h 1284224"/>
              <a:gd name="connsiteX3758" fmla="*/ 317800 w 994719"/>
              <a:gd name="connsiteY3758" fmla="*/ 207711 h 1284224"/>
              <a:gd name="connsiteX3759" fmla="*/ 299303 w 994719"/>
              <a:gd name="connsiteY3759" fmla="*/ 231257 h 1284224"/>
              <a:gd name="connsiteX3760" fmla="*/ 314437 w 994719"/>
              <a:gd name="connsiteY3760" fmla="*/ 200984 h 1284224"/>
              <a:gd name="connsiteX3761" fmla="*/ 315277 w 994719"/>
              <a:gd name="connsiteY3761" fmla="*/ 200143 h 1284224"/>
              <a:gd name="connsiteX3762" fmla="*/ 313596 w 994719"/>
              <a:gd name="connsiteY3762" fmla="*/ 200143 h 1284224"/>
              <a:gd name="connsiteX3763" fmla="*/ 295940 w 994719"/>
              <a:gd name="connsiteY3763" fmla="*/ 216120 h 1284224"/>
              <a:gd name="connsiteX3764" fmla="*/ 300144 w 994719"/>
              <a:gd name="connsiteY3764" fmla="*/ 205188 h 1284224"/>
              <a:gd name="connsiteX3765" fmla="*/ 290055 w 994719"/>
              <a:gd name="connsiteY3765" fmla="*/ 220325 h 1284224"/>
              <a:gd name="connsiteX3766" fmla="*/ 299303 w 994719"/>
              <a:gd name="connsiteY3766" fmla="*/ 197620 h 1284224"/>
              <a:gd name="connsiteX3767" fmla="*/ 295940 w 994719"/>
              <a:gd name="connsiteY3767" fmla="*/ 198461 h 1284224"/>
              <a:gd name="connsiteX3768" fmla="*/ 279125 w 994719"/>
              <a:gd name="connsiteY3768" fmla="*/ 216961 h 1284224"/>
              <a:gd name="connsiteX3769" fmla="*/ 286692 w 994719"/>
              <a:gd name="connsiteY3769" fmla="*/ 200143 h 1284224"/>
              <a:gd name="connsiteX3770" fmla="*/ 274922 w 994719"/>
              <a:gd name="connsiteY3770" fmla="*/ 216120 h 1284224"/>
              <a:gd name="connsiteX3771" fmla="*/ 274081 w 994719"/>
              <a:gd name="connsiteY3771" fmla="*/ 216120 h 1284224"/>
              <a:gd name="connsiteX3772" fmla="*/ 289214 w 994719"/>
              <a:gd name="connsiteY3772" fmla="*/ 191733 h 1284224"/>
              <a:gd name="connsiteX3773" fmla="*/ 295100 w 994719"/>
              <a:gd name="connsiteY3773" fmla="*/ 188370 h 1284224"/>
              <a:gd name="connsiteX3774" fmla="*/ 290055 w 994719"/>
              <a:gd name="connsiteY3774" fmla="*/ 188370 h 1284224"/>
              <a:gd name="connsiteX3775" fmla="*/ 268196 w 994719"/>
              <a:gd name="connsiteY3775" fmla="*/ 204347 h 1284224"/>
              <a:gd name="connsiteX3776" fmla="*/ 280807 w 994719"/>
              <a:gd name="connsiteY3776" fmla="*/ 185006 h 1284224"/>
              <a:gd name="connsiteX3777" fmla="*/ 279966 w 994719"/>
              <a:gd name="connsiteY3777" fmla="*/ 185006 h 1284224"/>
              <a:gd name="connsiteX3778" fmla="*/ 262310 w 994719"/>
              <a:gd name="connsiteY3778" fmla="*/ 199302 h 1284224"/>
              <a:gd name="connsiteX3779" fmla="*/ 273240 w 994719"/>
              <a:gd name="connsiteY3779" fmla="*/ 180801 h 1284224"/>
              <a:gd name="connsiteX3780" fmla="*/ 269036 w 994719"/>
              <a:gd name="connsiteY3780" fmla="*/ 181642 h 1284224"/>
              <a:gd name="connsiteX3781" fmla="*/ 253062 w 994719"/>
              <a:gd name="connsiteY3781" fmla="*/ 196779 h 1284224"/>
              <a:gd name="connsiteX3782" fmla="*/ 253062 w 994719"/>
              <a:gd name="connsiteY3782" fmla="*/ 195938 h 1284224"/>
              <a:gd name="connsiteX3783" fmla="*/ 261470 w 994719"/>
              <a:gd name="connsiteY3783" fmla="*/ 179960 h 1284224"/>
              <a:gd name="connsiteX3784" fmla="*/ 247177 w 994719"/>
              <a:gd name="connsiteY3784" fmla="*/ 190051 h 1284224"/>
              <a:gd name="connsiteX3785" fmla="*/ 258947 w 994719"/>
              <a:gd name="connsiteY3785" fmla="*/ 175755 h 1284224"/>
              <a:gd name="connsiteX3786" fmla="*/ 247177 w 994719"/>
              <a:gd name="connsiteY3786" fmla="*/ 178278 h 1284224"/>
              <a:gd name="connsiteX3787" fmla="*/ 232043 w 994719"/>
              <a:gd name="connsiteY3787" fmla="*/ 194256 h 1284224"/>
              <a:gd name="connsiteX3788" fmla="*/ 231203 w 994719"/>
              <a:gd name="connsiteY3788" fmla="*/ 194256 h 1284224"/>
              <a:gd name="connsiteX3789" fmla="*/ 238060 w 994719"/>
              <a:gd name="connsiteY3789" fmla="*/ 177818 h 1284224"/>
              <a:gd name="connsiteX3790" fmla="*/ 242674 w 994719"/>
              <a:gd name="connsiteY3790" fmla="*/ 174302 h 1284224"/>
              <a:gd name="connsiteX3791" fmla="*/ 243814 w 994719"/>
              <a:gd name="connsiteY3791" fmla="*/ 174074 h 1284224"/>
              <a:gd name="connsiteX3792" fmla="*/ 242973 w 994719"/>
              <a:gd name="connsiteY3792" fmla="*/ 174074 h 1284224"/>
              <a:gd name="connsiteX3793" fmla="*/ 242674 w 994719"/>
              <a:gd name="connsiteY3793" fmla="*/ 174302 h 1284224"/>
              <a:gd name="connsiteX3794" fmla="*/ 239610 w 994719"/>
              <a:gd name="connsiteY3794" fmla="*/ 174914 h 1284224"/>
              <a:gd name="connsiteX3795" fmla="*/ 220273 w 994719"/>
              <a:gd name="connsiteY3795" fmla="*/ 183324 h 1284224"/>
              <a:gd name="connsiteX3796" fmla="*/ 231203 w 994719"/>
              <a:gd name="connsiteY3796" fmla="*/ 172392 h 1284224"/>
              <a:gd name="connsiteX3797" fmla="*/ 213547 w 994719"/>
              <a:gd name="connsiteY3797" fmla="*/ 176596 h 1284224"/>
              <a:gd name="connsiteX3798" fmla="*/ 231203 w 994719"/>
              <a:gd name="connsiteY3798" fmla="*/ 169869 h 1284224"/>
              <a:gd name="connsiteX3799" fmla="*/ 228680 w 994719"/>
              <a:gd name="connsiteY3799" fmla="*/ 169028 h 1284224"/>
              <a:gd name="connsiteX3800" fmla="*/ 255584 w 994719"/>
              <a:gd name="connsiteY3800" fmla="*/ 166505 h 1284224"/>
              <a:gd name="connsiteX3801" fmla="*/ 249699 w 994719"/>
              <a:gd name="connsiteY3801" fmla="*/ 163141 h 1284224"/>
              <a:gd name="connsiteX3802" fmla="*/ 270718 w 994719"/>
              <a:gd name="connsiteY3802" fmla="*/ 166505 h 1284224"/>
              <a:gd name="connsiteX3803" fmla="*/ 272399 w 994719"/>
              <a:gd name="connsiteY3803" fmla="*/ 167346 h 1284224"/>
              <a:gd name="connsiteX3804" fmla="*/ 266514 w 994719"/>
              <a:gd name="connsiteY3804" fmla="*/ 162301 h 1284224"/>
              <a:gd name="connsiteX3805" fmla="*/ 274922 w 994719"/>
              <a:gd name="connsiteY3805" fmla="*/ 163982 h 1284224"/>
              <a:gd name="connsiteX3806" fmla="*/ 284170 w 994719"/>
              <a:gd name="connsiteY3806" fmla="*/ 169869 h 1284224"/>
              <a:gd name="connsiteX3807" fmla="*/ 285011 w 994719"/>
              <a:gd name="connsiteY3807" fmla="*/ 169869 h 1284224"/>
              <a:gd name="connsiteX3808" fmla="*/ 282488 w 994719"/>
              <a:gd name="connsiteY3808" fmla="*/ 166505 h 1284224"/>
              <a:gd name="connsiteX3809" fmla="*/ 283329 w 994719"/>
              <a:gd name="connsiteY3809" fmla="*/ 165664 h 1284224"/>
              <a:gd name="connsiteX3810" fmla="*/ 299303 w 994719"/>
              <a:gd name="connsiteY3810" fmla="*/ 174914 h 1284224"/>
              <a:gd name="connsiteX3811" fmla="*/ 294259 w 994719"/>
              <a:gd name="connsiteY3811" fmla="*/ 171551 h 1284224"/>
              <a:gd name="connsiteX3812" fmla="*/ 295100 w 994719"/>
              <a:gd name="connsiteY3812" fmla="*/ 170710 h 1284224"/>
              <a:gd name="connsiteX3813" fmla="*/ 302666 w 994719"/>
              <a:gd name="connsiteY3813" fmla="*/ 173233 h 1284224"/>
              <a:gd name="connsiteX3814" fmla="*/ 290896 w 994719"/>
              <a:gd name="connsiteY3814" fmla="*/ 164823 h 1284224"/>
              <a:gd name="connsiteX3815" fmla="*/ 291737 w 994719"/>
              <a:gd name="connsiteY3815" fmla="*/ 163982 h 1284224"/>
              <a:gd name="connsiteX3816" fmla="*/ 303507 w 994719"/>
              <a:gd name="connsiteY3816" fmla="*/ 166505 h 1284224"/>
              <a:gd name="connsiteX3817" fmla="*/ 314437 w 994719"/>
              <a:gd name="connsiteY3817" fmla="*/ 173233 h 1284224"/>
              <a:gd name="connsiteX3818" fmla="*/ 322844 w 994719"/>
              <a:gd name="connsiteY3818" fmla="*/ 179960 h 1284224"/>
              <a:gd name="connsiteX3819" fmla="*/ 323685 w 994719"/>
              <a:gd name="connsiteY3819" fmla="*/ 179960 h 1284224"/>
              <a:gd name="connsiteX3820" fmla="*/ 312755 w 994719"/>
              <a:gd name="connsiteY3820" fmla="*/ 168187 h 1284224"/>
              <a:gd name="connsiteX3821" fmla="*/ 331252 w 994719"/>
              <a:gd name="connsiteY3821" fmla="*/ 180801 h 1284224"/>
              <a:gd name="connsiteX3822" fmla="*/ 336296 w 994719"/>
              <a:gd name="connsiteY3822" fmla="*/ 184165 h 1284224"/>
              <a:gd name="connsiteX3823" fmla="*/ 338818 w 994719"/>
              <a:gd name="connsiteY3823" fmla="*/ 186688 h 1284224"/>
              <a:gd name="connsiteX3824" fmla="*/ 330411 w 994719"/>
              <a:gd name="connsiteY3824" fmla="*/ 177437 h 1284224"/>
              <a:gd name="connsiteX3825" fmla="*/ 330411 w 994719"/>
              <a:gd name="connsiteY3825" fmla="*/ 176596 h 1284224"/>
              <a:gd name="connsiteX3826" fmla="*/ 343863 w 994719"/>
              <a:gd name="connsiteY3826" fmla="*/ 185006 h 1284224"/>
              <a:gd name="connsiteX3827" fmla="*/ 330411 w 994719"/>
              <a:gd name="connsiteY3827" fmla="*/ 174074 h 1284224"/>
              <a:gd name="connsiteX3828" fmla="*/ 330411 w 994719"/>
              <a:gd name="connsiteY3828" fmla="*/ 172392 h 1284224"/>
              <a:gd name="connsiteX3829" fmla="*/ 356474 w 994719"/>
              <a:gd name="connsiteY3829" fmla="*/ 188370 h 1284224"/>
              <a:gd name="connsiteX3830" fmla="*/ 363200 w 994719"/>
              <a:gd name="connsiteY3830" fmla="*/ 196779 h 1284224"/>
              <a:gd name="connsiteX3831" fmla="*/ 361519 w 994719"/>
              <a:gd name="connsiteY3831" fmla="*/ 191733 h 1284224"/>
              <a:gd name="connsiteX3832" fmla="*/ 361519 w 994719"/>
              <a:gd name="connsiteY3832" fmla="*/ 190892 h 1284224"/>
              <a:gd name="connsiteX3833" fmla="*/ 365722 w 994719"/>
              <a:gd name="connsiteY3833" fmla="*/ 195938 h 1284224"/>
              <a:gd name="connsiteX3834" fmla="*/ 363200 w 994719"/>
              <a:gd name="connsiteY3834" fmla="*/ 191733 h 1284224"/>
              <a:gd name="connsiteX3835" fmla="*/ 358156 w 994719"/>
              <a:gd name="connsiteY3835" fmla="*/ 185847 h 1284224"/>
              <a:gd name="connsiteX3836" fmla="*/ 358996 w 994719"/>
              <a:gd name="connsiteY3836" fmla="*/ 185847 h 1284224"/>
              <a:gd name="connsiteX3837" fmla="*/ 367404 w 994719"/>
              <a:gd name="connsiteY3837" fmla="*/ 190892 h 1284224"/>
              <a:gd name="connsiteX3838" fmla="*/ 376652 w 994719"/>
              <a:gd name="connsiteY3838" fmla="*/ 198461 h 1284224"/>
              <a:gd name="connsiteX3839" fmla="*/ 380856 w 994719"/>
              <a:gd name="connsiteY3839" fmla="*/ 201825 h 1284224"/>
              <a:gd name="connsiteX3840" fmla="*/ 369926 w 994719"/>
              <a:gd name="connsiteY3840" fmla="*/ 185006 h 1284224"/>
              <a:gd name="connsiteX3841" fmla="*/ 387582 w 994719"/>
              <a:gd name="connsiteY3841" fmla="*/ 201825 h 1284224"/>
              <a:gd name="connsiteX3842" fmla="*/ 391786 w 994719"/>
              <a:gd name="connsiteY3842" fmla="*/ 207711 h 1284224"/>
              <a:gd name="connsiteX3843" fmla="*/ 382537 w 994719"/>
              <a:gd name="connsiteY3843" fmla="*/ 192574 h 1284224"/>
              <a:gd name="connsiteX3844" fmla="*/ 382537 w 994719"/>
              <a:gd name="connsiteY3844" fmla="*/ 191733 h 1284224"/>
              <a:gd name="connsiteX3845" fmla="*/ 390926 w 994719"/>
              <a:gd name="connsiteY3845" fmla="*/ 199361 h 1284224"/>
              <a:gd name="connsiteX3846" fmla="*/ 393467 w 994719"/>
              <a:gd name="connsiteY3846" fmla="*/ 202665 h 1284224"/>
              <a:gd name="connsiteX3847" fmla="*/ 391786 w 994719"/>
              <a:gd name="connsiteY3847" fmla="*/ 200143 h 1284224"/>
              <a:gd name="connsiteX3848" fmla="*/ 390926 w 994719"/>
              <a:gd name="connsiteY3848" fmla="*/ 199361 h 1284224"/>
              <a:gd name="connsiteX3849" fmla="*/ 385060 w 994719"/>
              <a:gd name="connsiteY3849" fmla="*/ 191733 h 1284224"/>
              <a:gd name="connsiteX3850" fmla="*/ 385900 w 994719"/>
              <a:gd name="connsiteY3850" fmla="*/ 191733 h 1284224"/>
              <a:gd name="connsiteX3851" fmla="*/ 399352 w 994719"/>
              <a:gd name="connsiteY3851" fmla="*/ 203506 h 1284224"/>
              <a:gd name="connsiteX3852" fmla="*/ 410282 w 994719"/>
              <a:gd name="connsiteY3852" fmla="*/ 215279 h 1284224"/>
              <a:gd name="connsiteX3853" fmla="*/ 413645 w 994719"/>
              <a:gd name="connsiteY3853" fmla="*/ 219484 h 1284224"/>
              <a:gd name="connsiteX3854" fmla="*/ 403556 w 994719"/>
              <a:gd name="connsiteY3854" fmla="*/ 200143 h 1284224"/>
              <a:gd name="connsiteX3855" fmla="*/ 422053 w 994719"/>
              <a:gd name="connsiteY3855" fmla="*/ 222848 h 1284224"/>
              <a:gd name="connsiteX3856" fmla="*/ 423734 w 994719"/>
              <a:gd name="connsiteY3856" fmla="*/ 227893 h 1284224"/>
              <a:gd name="connsiteX3857" fmla="*/ 425416 w 994719"/>
              <a:gd name="connsiteY3857" fmla="*/ 231257 h 1284224"/>
              <a:gd name="connsiteX3858" fmla="*/ 425416 w 994719"/>
              <a:gd name="connsiteY3858" fmla="*/ 228734 h 1284224"/>
              <a:gd name="connsiteX3859" fmla="*/ 419530 w 994719"/>
              <a:gd name="connsiteY3859" fmla="*/ 209393 h 1284224"/>
              <a:gd name="connsiteX3860" fmla="*/ 432141 w 994719"/>
              <a:gd name="connsiteY3860" fmla="*/ 228734 h 1284224"/>
              <a:gd name="connsiteX3861" fmla="*/ 432982 w 994719"/>
              <a:gd name="connsiteY3861" fmla="*/ 231257 h 1284224"/>
              <a:gd name="connsiteX3862" fmla="*/ 437074 w 994719"/>
              <a:gd name="connsiteY3862" fmla="*/ 237396 h 1284224"/>
              <a:gd name="connsiteX3863" fmla="*/ 437186 w 994719"/>
              <a:gd name="connsiteY3863" fmla="*/ 237985 h 1284224"/>
              <a:gd name="connsiteX3864" fmla="*/ 438027 w 994719"/>
              <a:gd name="connsiteY3864" fmla="*/ 238826 h 1284224"/>
              <a:gd name="connsiteX3865" fmla="*/ 437074 w 994719"/>
              <a:gd name="connsiteY3865" fmla="*/ 237396 h 1284224"/>
              <a:gd name="connsiteX3866" fmla="*/ 433823 w 994719"/>
              <a:gd name="connsiteY3866" fmla="*/ 220325 h 1284224"/>
              <a:gd name="connsiteX3867" fmla="*/ 434664 w 994719"/>
              <a:gd name="connsiteY3867" fmla="*/ 220325 h 1284224"/>
              <a:gd name="connsiteX3868" fmla="*/ 443071 w 994719"/>
              <a:gd name="connsiteY3868" fmla="*/ 233780 h 1284224"/>
              <a:gd name="connsiteX3869" fmla="*/ 454842 w 994719"/>
              <a:gd name="connsiteY3869" fmla="*/ 232939 h 1284224"/>
              <a:gd name="connsiteX3870" fmla="*/ 461568 w 994719"/>
              <a:gd name="connsiteY3870" fmla="*/ 235462 h 1284224"/>
              <a:gd name="connsiteX3871" fmla="*/ 438867 w 994719"/>
              <a:gd name="connsiteY3871" fmla="*/ 222848 h 1284224"/>
              <a:gd name="connsiteX3872" fmla="*/ 459886 w 994719"/>
              <a:gd name="connsiteY3872" fmla="*/ 226212 h 1284224"/>
              <a:gd name="connsiteX3873" fmla="*/ 448956 w 994719"/>
              <a:gd name="connsiteY3873" fmla="*/ 216120 h 1284224"/>
              <a:gd name="connsiteX3874" fmla="*/ 448956 w 994719"/>
              <a:gd name="connsiteY3874" fmla="*/ 215279 h 1284224"/>
              <a:gd name="connsiteX3875" fmla="*/ 464931 w 994719"/>
              <a:gd name="connsiteY3875" fmla="*/ 225371 h 1284224"/>
              <a:gd name="connsiteX3876" fmla="*/ 443912 w 994719"/>
              <a:gd name="connsiteY3876" fmla="*/ 208552 h 1284224"/>
              <a:gd name="connsiteX3877" fmla="*/ 437186 w 994719"/>
              <a:gd name="connsiteY3877" fmla="*/ 207711 h 1284224"/>
              <a:gd name="connsiteX3878" fmla="*/ 452319 w 994719"/>
              <a:gd name="connsiteY3878" fmla="*/ 203506 h 1284224"/>
              <a:gd name="connsiteX3879" fmla="*/ 438027 w 994719"/>
              <a:gd name="connsiteY3879" fmla="*/ 198461 h 1284224"/>
              <a:gd name="connsiteX3880" fmla="*/ 438027 w 994719"/>
              <a:gd name="connsiteY3880" fmla="*/ 197620 h 1284224"/>
              <a:gd name="connsiteX3881" fmla="*/ 441390 w 994719"/>
              <a:gd name="connsiteY3881" fmla="*/ 196779 h 1284224"/>
              <a:gd name="connsiteX3882" fmla="*/ 443071 w 994719"/>
              <a:gd name="connsiteY3882" fmla="*/ 196779 h 1284224"/>
              <a:gd name="connsiteX3883" fmla="*/ 453160 w 994719"/>
              <a:gd name="connsiteY3883" fmla="*/ 197620 h 1284224"/>
              <a:gd name="connsiteX3884" fmla="*/ 455682 w 994719"/>
              <a:gd name="connsiteY3884" fmla="*/ 198461 h 1284224"/>
              <a:gd name="connsiteX3885" fmla="*/ 438867 w 994719"/>
              <a:gd name="connsiteY3885" fmla="*/ 189211 h 1284224"/>
              <a:gd name="connsiteX3886" fmla="*/ 438867 w 994719"/>
              <a:gd name="connsiteY3886" fmla="*/ 188370 h 1284224"/>
              <a:gd name="connsiteX3887" fmla="*/ 452319 w 994719"/>
              <a:gd name="connsiteY3887" fmla="*/ 190892 h 1284224"/>
              <a:gd name="connsiteX3888" fmla="*/ 439708 w 994719"/>
              <a:gd name="connsiteY3888" fmla="*/ 181642 h 1284224"/>
              <a:gd name="connsiteX3889" fmla="*/ 439708 w 994719"/>
              <a:gd name="connsiteY3889" fmla="*/ 180801 h 1284224"/>
              <a:gd name="connsiteX3890" fmla="*/ 449797 w 994719"/>
              <a:gd name="connsiteY3890" fmla="*/ 183324 h 1284224"/>
              <a:gd name="connsiteX3891" fmla="*/ 436345 w 994719"/>
              <a:gd name="connsiteY3891" fmla="*/ 174914 h 1284224"/>
              <a:gd name="connsiteX3892" fmla="*/ 436345 w 994719"/>
              <a:gd name="connsiteY3892" fmla="*/ 174074 h 1284224"/>
              <a:gd name="connsiteX3893" fmla="*/ 452319 w 994719"/>
              <a:gd name="connsiteY3893" fmla="*/ 176596 h 1284224"/>
              <a:gd name="connsiteX3894" fmla="*/ 458205 w 994719"/>
              <a:gd name="connsiteY3894" fmla="*/ 179119 h 1284224"/>
              <a:gd name="connsiteX3895" fmla="*/ 440549 w 994719"/>
              <a:gd name="connsiteY3895" fmla="*/ 166505 h 1284224"/>
              <a:gd name="connsiteX3896" fmla="*/ 452319 w 994719"/>
              <a:gd name="connsiteY3896" fmla="*/ 167346 h 1284224"/>
              <a:gd name="connsiteX3897" fmla="*/ 443071 w 994719"/>
              <a:gd name="connsiteY3897" fmla="*/ 160619 h 1284224"/>
              <a:gd name="connsiteX3898" fmla="*/ 443071 w 994719"/>
              <a:gd name="connsiteY3898" fmla="*/ 159778 h 1284224"/>
              <a:gd name="connsiteX3899" fmla="*/ 452319 w 994719"/>
              <a:gd name="connsiteY3899" fmla="*/ 162301 h 1284224"/>
              <a:gd name="connsiteX3900" fmla="*/ 442230 w 994719"/>
              <a:gd name="connsiteY3900" fmla="*/ 153891 h 1284224"/>
              <a:gd name="connsiteX3901" fmla="*/ 455682 w 994719"/>
              <a:gd name="connsiteY3901" fmla="*/ 158096 h 1284224"/>
              <a:gd name="connsiteX3902" fmla="*/ 438867 w 994719"/>
              <a:gd name="connsiteY3902" fmla="*/ 148005 h 1284224"/>
              <a:gd name="connsiteX3903" fmla="*/ 438867 w 994719"/>
              <a:gd name="connsiteY3903" fmla="*/ 147164 h 1284224"/>
              <a:gd name="connsiteX3904" fmla="*/ 453160 w 994719"/>
              <a:gd name="connsiteY3904" fmla="*/ 148846 h 1284224"/>
              <a:gd name="connsiteX3905" fmla="*/ 439708 w 994719"/>
              <a:gd name="connsiteY3905" fmla="*/ 137073 h 1284224"/>
              <a:gd name="connsiteX3906" fmla="*/ 439708 w 994719"/>
              <a:gd name="connsiteY3906" fmla="*/ 136232 h 1284224"/>
              <a:gd name="connsiteX3907" fmla="*/ 452319 w 994719"/>
              <a:gd name="connsiteY3907" fmla="*/ 141277 h 1284224"/>
              <a:gd name="connsiteX3908" fmla="*/ 434664 w 994719"/>
              <a:gd name="connsiteY3908" fmla="*/ 132868 h 1284224"/>
              <a:gd name="connsiteX3909" fmla="*/ 434664 w 994719"/>
              <a:gd name="connsiteY3909" fmla="*/ 132027 h 1284224"/>
              <a:gd name="connsiteX3910" fmla="*/ 456523 w 994719"/>
              <a:gd name="connsiteY3910" fmla="*/ 137073 h 1284224"/>
              <a:gd name="connsiteX3911" fmla="*/ 449797 w 994719"/>
              <a:gd name="connsiteY3911" fmla="*/ 125300 h 1284224"/>
              <a:gd name="connsiteX3912" fmla="*/ 442230 w 994719"/>
              <a:gd name="connsiteY3912" fmla="*/ 117731 h 1284224"/>
              <a:gd name="connsiteX3913" fmla="*/ 444753 w 994719"/>
              <a:gd name="connsiteY3913" fmla="*/ 118572 h 1284224"/>
              <a:gd name="connsiteX3914" fmla="*/ 459886 w 994719"/>
              <a:gd name="connsiteY3914" fmla="*/ 127822 h 1284224"/>
              <a:gd name="connsiteX3915" fmla="*/ 459886 w 994719"/>
              <a:gd name="connsiteY3915" fmla="*/ 126140 h 1284224"/>
              <a:gd name="connsiteX3916" fmla="*/ 440549 w 994719"/>
              <a:gd name="connsiteY3916" fmla="*/ 111004 h 1284224"/>
              <a:gd name="connsiteX3917" fmla="*/ 456523 w 994719"/>
              <a:gd name="connsiteY3917" fmla="*/ 114367 h 1284224"/>
              <a:gd name="connsiteX3918" fmla="*/ 443912 w 994719"/>
              <a:gd name="connsiteY3918" fmla="*/ 103435 h 1284224"/>
              <a:gd name="connsiteX3919" fmla="*/ 444753 w 994719"/>
              <a:gd name="connsiteY3919" fmla="*/ 103435 h 1284224"/>
              <a:gd name="connsiteX3920" fmla="*/ 454842 w 994719"/>
              <a:gd name="connsiteY3920" fmla="*/ 105958 h 1284224"/>
              <a:gd name="connsiteX3921" fmla="*/ 447275 w 994719"/>
              <a:gd name="connsiteY3921" fmla="*/ 92503 h 1284224"/>
              <a:gd name="connsiteX3922" fmla="*/ 446434 w 994719"/>
              <a:gd name="connsiteY3922" fmla="*/ 92503 h 1284224"/>
              <a:gd name="connsiteX3923" fmla="*/ 446434 w 994719"/>
              <a:gd name="connsiteY3923" fmla="*/ 91662 h 1284224"/>
              <a:gd name="connsiteX3924" fmla="*/ 445593 w 994719"/>
              <a:gd name="connsiteY3924" fmla="*/ 90821 h 1284224"/>
              <a:gd name="connsiteX3925" fmla="*/ 446434 w 994719"/>
              <a:gd name="connsiteY3925" fmla="*/ 90821 h 1284224"/>
              <a:gd name="connsiteX3926" fmla="*/ 448116 w 994719"/>
              <a:gd name="connsiteY3926" fmla="*/ 92503 h 1284224"/>
              <a:gd name="connsiteX3927" fmla="*/ 461568 w 994719"/>
              <a:gd name="connsiteY3927" fmla="*/ 99231 h 1284224"/>
              <a:gd name="connsiteX3928" fmla="*/ 460727 w 994719"/>
              <a:gd name="connsiteY3928" fmla="*/ 97549 h 1284224"/>
              <a:gd name="connsiteX3929" fmla="*/ 451479 w 994719"/>
              <a:gd name="connsiteY3929" fmla="*/ 81571 h 1284224"/>
              <a:gd name="connsiteX3930" fmla="*/ 459886 w 994719"/>
              <a:gd name="connsiteY3930" fmla="*/ 89980 h 1284224"/>
              <a:gd name="connsiteX3931" fmla="*/ 452319 w 994719"/>
              <a:gd name="connsiteY3931" fmla="*/ 73161 h 1284224"/>
              <a:gd name="connsiteX3932" fmla="*/ 453160 w 994719"/>
              <a:gd name="connsiteY3932" fmla="*/ 72321 h 1284224"/>
              <a:gd name="connsiteX3933" fmla="*/ 464931 w 994719"/>
              <a:gd name="connsiteY3933" fmla="*/ 84094 h 1284224"/>
              <a:gd name="connsiteX3934" fmla="*/ 459045 w 994719"/>
              <a:gd name="connsiteY3934" fmla="*/ 63070 h 1284224"/>
              <a:gd name="connsiteX3935" fmla="*/ 459886 w 994719"/>
              <a:gd name="connsiteY3935" fmla="*/ 62229 h 1284224"/>
              <a:gd name="connsiteX3936" fmla="*/ 466612 w 994719"/>
              <a:gd name="connsiteY3936" fmla="*/ 74002 h 1284224"/>
              <a:gd name="connsiteX3937" fmla="*/ 466612 w 994719"/>
              <a:gd name="connsiteY3937" fmla="*/ 73161 h 1284224"/>
              <a:gd name="connsiteX3938" fmla="*/ 462408 w 994719"/>
              <a:gd name="connsiteY3938" fmla="*/ 55502 h 1284224"/>
              <a:gd name="connsiteX3939" fmla="*/ 464090 w 994719"/>
              <a:gd name="connsiteY3939" fmla="*/ 55502 h 1284224"/>
              <a:gd name="connsiteX3940" fmla="*/ 469975 w 994719"/>
              <a:gd name="connsiteY3940" fmla="*/ 63911 h 1284224"/>
              <a:gd name="connsiteX3941" fmla="*/ 465771 w 994719"/>
              <a:gd name="connsiteY3941" fmla="*/ 46252 h 1284224"/>
              <a:gd name="connsiteX3942" fmla="*/ 466612 w 994719"/>
              <a:gd name="connsiteY3942" fmla="*/ 46252 h 1284224"/>
              <a:gd name="connsiteX3943" fmla="*/ 471657 w 994719"/>
              <a:gd name="connsiteY3943" fmla="*/ 56343 h 1284224"/>
              <a:gd name="connsiteX3944" fmla="*/ 471657 w 994719"/>
              <a:gd name="connsiteY3944" fmla="*/ 54661 h 1284224"/>
              <a:gd name="connsiteX3945" fmla="*/ 469134 w 994719"/>
              <a:gd name="connsiteY3945" fmla="*/ 39524 h 1284224"/>
              <a:gd name="connsiteX3946" fmla="*/ 469975 w 994719"/>
              <a:gd name="connsiteY3946" fmla="*/ 38683 h 1284224"/>
              <a:gd name="connsiteX3947" fmla="*/ 474179 w 994719"/>
              <a:gd name="connsiteY3947" fmla="*/ 47093 h 1284224"/>
              <a:gd name="connsiteX3948" fmla="*/ 474179 w 994719"/>
              <a:gd name="connsiteY3948" fmla="*/ 42888 h 1284224"/>
              <a:gd name="connsiteX3949" fmla="*/ 473338 w 994719"/>
              <a:gd name="connsiteY3949" fmla="*/ 25228 h 1284224"/>
              <a:gd name="connsiteX3950" fmla="*/ 474179 w 994719"/>
              <a:gd name="connsiteY3950" fmla="*/ 25228 h 1284224"/>
              <a:gd name="connsiteX3951" fmla="*/ 479223 w 994719"/>
              <a:gd name="connsiteY3951" fmla="*/ 36161 h 1284224"/>
              <a:gd name="connsiteX3952" fmla="*/ 480905 w 994719"/>
              <a:gd name="connsiteY3952" fmla="*/ 28592 h 1284224"/>
              <a:gd name="connsiteX3953" fmla="*/ 485949 w 994719"/>
              <a:gd name="connsiteY3953" fmla="*/ 8410 h 1284224"/>
              <a:gd name="connsiteX3954" fmla="*/ 487631 w 994719"/>
              <a:gd name="connsiteY3954" fmla="*/ 22706 h 1284224"/>
              <a:gd name="connsiteX3955" fmla="*/ 499401 w 994719"/>
              <a:gd name="connsiteY3955" fmla="*/ 0 h 128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Lst>
            <a:rect l="l" t="t" r="r" b="b"/>
            <a:pathLst>
              <a:path w="994719" h="1284224">
                <a:moveTo>
                  <a:pt x="225628" y="982856"/>
                </a:moveTo>
                <a:lnTo>
                  <a:pt x="235437" y="984817"/>
                </a:lnTo>
                <a:cubicBezTo>
                  <a:pt x="232074" y="983976"/>
                  <a:pt x="229551" y="983976"/>
                  <a:pt x="226188" y="983136"/>
                </a:cubicBezTo>
                <a:close/>
                <a:moveTo>
                  <a:pt x="726186" y="892611"/>
                </a:moveTo>
                <a:lnTo>
                  <a:pt x="719715" y="893949"/>
                </a:lnTo>
                <a:cubicBezTo>
                  <a:pt x="719715" y="893949"/>
                  <a:pt x="719715" y="893108"/>
                  <a:pt x="719715" y="893108"/>
                </a:cubicBezTo>
                <a:close/>
                <a:moveTo>
                  <a:pt x="732311" y="891344"/>
                </a:moveTo>
                <a:lnTo>
                  <a:pt x="730648" y="892268"/>
                </a:lnTo>
                <a:lnTo>
                  <a:pt x="726186" y="892611"/>
                </a:lnTo>
                <a:close/>
                <a:moveTo>
                  <a:pt x="137178" y="819241"/>
                </a:moveTo>
                <a:lnTo>
                  <a:pt x="127809" y="827622"/>
                </a:lnTo>
                <a:cubicBezTo>
                  <a:pt x="129490" y="823419"/>
                  <a:pt x="132433" y="820897"/>
                  <a:pt x="136007" y="819426"/>
                </a:cubicBezTo>
                <a:close/>
                <a:moveTo>
                  <a:pt x="267389" y="716661"/>
                </a:moveTo>
                <a:cubicBezTo>
                  <a:pt x="277479" y="715820"/>
                  <a:pt x="287569" y="716661"/>
                  <a:pt x="296819" y="719183"/>
                </a:cubicBezTo>
                <a:cubicBezTo>
                  <a:pt x="296819" y="719183"/>
                  <a:pt x="297659" y="719183"/>
                  <a:pt x="297659" y="720023"/>
                </a:cubicBezTo>
                <a:cubicBezTo>
                  <a:pt x="298500" y="720023"/>
                  <a:pt x="299341" y="720023"/>
                  <a:pt x="299341" y="720023"/>
                </a:cubicBezTo>
                <a:cubicBezTo>
                  <a:pt x="306068" y="722545"/>
                  <a:pt x="312795" y="725067"/>
                  <a:pt x="319521" y="728429"/>
                </a:cubicBezTo>
                <a:cubicBezTo>
                  <a:pt x="316158" y="727589"/>
                  <a:pt x="312795" y="726748"/>
                  <a:pt x="308591" y="725067"/>
                </a:cubicBezTo>
                <a:cubicBezTo>
                  <a:pt x="310272" y="726748"/>
                  <a:pt x="311954" y="728429"/>
                  <a:pt x="312795" y="730110"/>
                </a:cubicBezTo>
                <a:cubicBezTo>
                  <a:pt x="307750" y="728429"/>
                  <a:pt x="302705" y="725067"/>
                  <a:pt x="297659" y="723386"/>
                </a:cubicBezTo>
                <a:cubicBezTo>
                  <a:pt x="297659" y="723386"/>
                  <a:pt x="296819" y="723386"/>
                  <a:pt x="296819" y="723386"/>
                </a:cubicBezTo>
                <a:cubicBezTo>
                  <a:pt x="298500" y="725067"/>
                  <a:pt x="300182" y="726748"/>
                  <a:pt x="301023" y="729270"/>
                </a:cubicBezTo>
                <a:cubicBezTo>
                  <a:pt x="301023" y="730110"/>
                  <a:pt x="301023" y="730110"/>
                  <a:pt x="301023" y="730110"/>
                </a:cubicBezTo>
                <a:cubicBezTo>
                  <a:pt x="295978" y="724226"/>
                  <a:pt x="288410" y="722545"/>
                  <a:pt x="281683" y="721704"/>
                </a:cubicBezTo>
                <a:cubicBezTo>
                  <a:pt x="286729" y="723386"/>
                  <a:pt x="292614" y="725067"/>
                  <a:pt x="294296" y="730110"/>
                </a:cubicBezTo>
                <a:lnTo>
                  <a:pt x="284970" y="726381"/>
                </a:lnTo>
                <a:lnTo>
                  <a:pt x="284837" y="726223"/>
                </a:lnTo>
                <a:lnTo>
                  <a:pt x="283905" y="725955"/>
                </a:lnTo>
                <a:lnTo>
                  <a:pt x="277479" y="723386"/>
                </a:lnTo>
                <a:cubicBezTo>
                  <a:pt x="276638" y="723386"/>
                  <a:pt x="275797" y="723386"/>
                  <a:pt x="274957" y="723386"/>
                </a:cubicBezTo>
                <a:lnTo>
                  <a:pt x="283905" y="725955"/>
                </a:lnTo>
                <a:lnTo>
                  <a:pt x="284970" y="726381"/>
                </a:lnTo>
                <a:lnTo>
                  <a:pt x="290933" y="733473"/>
                </a:lnTo>
                <a:cubicBezTo>
                  <a:pt x="290933" y="733473"/>
                  <a:pt x="290092" y="733473"/>
                  <a:pt x="290092" y="733473"/>
                </a:cubicBezTo>
                <a:cubicBezTo>
                  <a:pt x="290092" y="733473"/>
                  <a:pt x="290092" y="733473"/>
                  <a:pt x="289251" y="732633"/>
                </a:cubicBezTo>
                <a:cubicBezTo>
                  <a:pt x="288410" y="731792"/>
                  <a:pt x="286729" y="730110"/>
                  <a:pt x="285047" y="729270"/>
                </a:cubicBezTo>
                <a:cubicBezTo>
                  <a:pt x="280002" y="727589"/>
                  <a:pt x="272434" y="727589"/>
                  <a:pt x="267389" y="728429"/>
                </a:cubicBezTo>
                <a:cubicBezTo>
                  <a:pt x="267389" y="728429"/>
                  <a:pt x="266548" y="728429"/>
                  <a:pt x="266548" y="728429"/>
                </a:cubicBezTo>
                <a:cubicBezTo>
                  <a:pt x="273275" y="730110"/>
                  <a:pt x="278320" y="733473"/>
                  <a:pt x="285047" y="735995"/>
                </a:cubicBezTo>
                <a:cubicBezTo>
                  <a:pt x="285047" y="735995"/>
                  <a:pt x="285047" y="736835"/>
                  <a:pt x="285047" y="736835"/>
                </a:cubicBezTo>
                <a:cubicBezTo>
                  <a:pt x="280843" y="735154"/>
                  <a:pt x="276638" y="733473"/>
                  <a:pt x="271593" y="732633"/>
                </a:cubicBezTo>
                <a:cubicBezTo>
                  <a:pt x="275797" y="735154"/>
                  <a:pt x="278320" y="737676"/>
                  <a:pt x="280843" y="741038"/>
                </a:cubicBezTo>
                <a:cubicBezTo>
                  <a:pt x="280843" y="741879"/>
                  <a:pt x="280002" y="741879"/>
                  <a:pt x="280002" y="741879"/>
                </a:cubicBezTo>
                <a:cubicBezTo>
                  <a:pt x="274957" y="737676"/>
                  <a:pt x="267389" y="733473"/>
                  <a:pt x="260662" y="732633"/>
                </a:cubicBezTo>
                <a:cubicBezTo>
                  <a:pt x="267389" y="734314"/>
                  <a:pt x="273275" y="738517"/>
                  <a:pt x="277479" y="744401"/>
                </a:cubicBezTo>
                <a:cubicBezTo>
                  <a:pt x="274116" y="741879"/>
                  <a:pt x="269071" y="740198"/>
                  <a:pt x="264867" y="738517"/>
                </a:cubicBezTo>
                <a:cubicBezTo>
                  <a:pt x="258981" y="738517"/>
                  <a:pt x="254776" y="739357"/>
                  <a:pt x="248891" y="742720"/>
                </a:cubicBezTo>
                <a:cubicBezTo>
                  <a:pt x="250572" y="741879"/>
                  <a:pt x="252254" y="741879"/>
                  <a:pt x="253936" y="741879"/>
                </a:cubicBezTo>
                <a:cubicBezTo>
                  <a:pt x="262344" y="741038"/>
                  <a:pt x="274116" y="741879"/>
                  <a:pt x="278320" y="750285"/>
                </a:cubicBezTo>
                <a:cubicBezTo>
                  <a:pt x="270753" y="745242"/>
                  <a:pt x="261503" y="744401"/>
                  <a:pt x="253095" y="746082"/>
                </a:cubicBezTo>
                <a:cubicBezTo>
                  <a:pt x="249731" y="746082"/>
                  <a:pt x="246368" y="746923"/>
                  <a:pt x="243845" y="747764"/>
                </a:cubicBezTo>
                <a:cubicBezTo>
                  <a:pt x="250572" y="746923"/>
                  <a:pt x="256458" y="748604"/>
                  <a:pt x="263185" y="750285"/>
                </a:cubicBezTo>
                <a:cubicBezTo>
                  <a:pt x="261503" y="750285"/>
                  <a:pt x="259821" y="750285"/>
                  <a:pt x="257299" y="751126"/>
                </a:cubicBezTo>
                <a:cubicBezTo>
                  <a:pt x="264867" y="751967"/>
                  <a:pt x="272434" y="755329"/>
                  <a:pt x="275797" y="759532"/>
                </a:cubicBezTo>
                <a:lnTo>
                  <a:pt x="258750" y="756869"/>
                </a:lnTo>
                <a:lnTo>
                  <a:pt x="255512" y="755960"/>
                </a:lnTo>
                <a:lnTo>
                  <a:pt x="253163" y="755997"/>
                </a:lnTo>
                <a:lnTo>
                  <a:pt x="248891" y="755329"/>
                </a:lnTo>
                <a:cubicBezTo>
                  <a:pt x="247209" y="755329"/>
                  <a:pt x="245107" y="755539"/>
                  <a:pt x="243005" y="756065"/>
                </a:cubicBezTo>
                <a:lnTo>
                  <a:pt x="242791" y="756160"/>
                </a:lnTo>
                <a:lnTo>
                  <a:pt x="242164" y="756170"/>
                </a:lnTo>
                <a:cubicBezTo>
                  <a:pt x="240482" y="757010"/>
                  <a:pt x="238800" y="757010"/>
                  <a:pt x="237119" y="758692"/>
                </a:cubicBezTo>
                <a:lnTo>
                  <a:pt x="242791" y="756160"/>
                </a:lnTo>
                <a:lnTo>
                  <a:pt x="253163" y="755997"/>
                </a:lnTo>
                <a:lnTo>
                  <a:pt x="258750" y="756869"/>
                </a:lnTo>
                <a:lnTo>
                  <a:pt x="268230" y="759532"/>
                </a:lnTo>
                <a:cubicBezTo>
                  <a:pt x="268230" y="759532"/>
                  <a:pt x="268230" y="760373"/>
                  <a:pt x="268230" y="760373"/>
                </a:cubicBezTo>
                <a:cubicBezTo>
                  <a:pt x="261503" y="760373"/>
                  <a:pt x="253936" y="758692"/>
                  <a:pt x="247209" y="759532"/>
                </a:cubicBezTo>
                <a:cubicBezTo>
                  <a:pt x="254776" y="759532"/>
                  <a:pt x="263185" y="761213"/>
                  <a:pt x="269071" y="766256"/>
                </a:cubicBezTo>
                <a:cubicBezTo>
                  <a:pt x="264026" y="764576"/>
                  <a:pt x="258140" y="762895"/>
                  <a:pt x="252254" y="762895"/>
                </a:cubicBezTo>
                <a:cubicBezTo>
                  <a:pt x="256458" y="763735"/>
                  <a:pt x="260662" y="765416"/>
                  <a:pt x="265707" y="767938"/>
                </a:cubicBezTo>
                <a:cubicBezTo>
                  <a:pt x="265707" y="767938"/>
                  <a:pt x="265707" y="768778"/>
                  <a:pt x="265707" y="768778"/>
                </a:cubicBezTo>
                <a:cubicBezTo>
                  <a:pt x="256458" y="766256"/>
                  <a:pt x="248050" y="766256"/>
                  <a:pt x="240482" y="770460"/>
                </a:cubicBezTo>
                <a:cubicBezTo>
                  <a:pt x="237119" y="772141"/>
                  <a:pt x="233755" y="774663"/>
                  <a:pt x="231233" y="777184"/>
                </a:cubicBezTo>
                <a:cubicBezTo>
                  <a:pt x="230392" y="778025"/>
                  <a:pt x="230392" y="778866"/>
                  <a:pt x="229551" y="778866"/>
                </a:cubicBezTo>
                <a:cubicBezTo>
                  <a:pt x="230392" y="778866"/>
                  <a:pt x="231233" y="778025"/>
                  <a:pt x="232074" y="778025"/>
                </a:cubicBezTo>
                <a:cubicBezTo>
                  <a:pt x="236278" y="774663"/>
                  <a:pt x="241323" y="771300"/>
                  <a:pt x="247209" y="770460"/>
                </a:cubicBezTo>
                <a:cubicBezTo>
                  <a:pt x="252254" y="769619"/>
                  <a:pt x="255617" y="770460"/>
                  <a:pt x="260662" y="771300"/>
                </a:cubicBezTo>
                <a:cubicBezTo>
                  <a:pt x="255617" y="770460"/>
                  <a:pt x="248891" y="772981"/>
                  <a:pt x="243845" y="776344"/>
                </a:cubicBezTo>
                <a:cubicBezTo>
                  <a:pt x="251413" y="773822"/>
                  <a:pt x="259821" y="772141"/>
                  <a:pt x="266548" y="777184"/>
                </a:cubicBezTo>
                <a:cubicBezTo>
                  <a:pt x="261503" y="774663"/>
                  <a:pt x="253936" y="776344"/>
                  <a:pt x="248050" y="778866"/>
                </a:cubicBezTo>
                <a:cubicBezTo>
                  <a:pt x="250572" y="778025"/>
                  <a:pt x="253936" y="778025"/>
                  <a:pt x="257299" y="779706"/>
                </a:cubicBezTo>
                <a:cubicBezTo>
                  <a:pt x="247209" y="779706"/>
                  <a:pt x="238800" y="787272"/>
                  <a:pt x="232914" y="793997"/>
                </a:cubicBezTo>
                <a:cubicBezTo>
                  <a:pt x="232074" y="795678"/>
                  <a:pt x="231233" y="796519"/>
                  <a:pt x="230392" y="798200"/>
                </a:cubicBezTo>
                <a:cubicBezTo>
                  <a:pt x="232074" y="795678"/>
                  <a:pt x="233755" y="793997"/>
                  <a:pt x="235437" y="792316"/>
                </a:cubicBezTo>
                <a:cubicBezTo>
                  <a:pt x="243845" y="785591"/>
                  <a:pt x="253936" y="782228"/>
                  <a:pt x="264026" y="785591"/>
                </a:cubicBezTo>
                <a:cubicBezTo>
                  <a:pt x="255617" y="784750"/>
                  <a:pt x="246368" y="789794"/>
                  <a:pt x="239641" y="795678"/>
                </a:cubicBezTo>
                <a:cubicBezTo>
                  <a:pt x="245527" y="792316"/>
                  <a:pt x="251413" y="791475"/>
                  <a:pt x="258981" y="793997"/>
                </a:cubicBezTo>
                <a:cubicBezTo>
                  <a:pt x="258981" y="793997"/>
                  <a:pt x="258981" y="794838"/>
                  <a:pt x="258140" y="794838"/>
                </a:cubicBezTo>
                <a:lnTo>
                  <a:pt x="249074" y="797223"/>
                </a:lnTo>
                <a:lnTo>
                  <a:pt x="249731" y="796519"/>
                </a:lnTo>
                <a:cubicBezTo>
                  <a:pt x="249731" y="796519"/>
                  <a:pt x="249731" y="795678"/>
                  <a:pt x="249731" y="795678"/>
                </a:cubicBezTo>
                <a:cubicBezTo>
                  <a:pt x="247209" y="796519"/>
                  <a:pt x="244686" y="797359"/>
                  <a:pt x="242164" y="799041"/>
                </a:cubicBezTo>
                <a:lnTo>
                  <a:pt x="249074" y="797223"/>
                </a:lnTo>
                <a:lnTo>
                  <a:pt x="237959" y="809128"/>
                </a:lnTo>
                <a:cubicBezTo>
                  <a:pt x="242164" y="805765"/>
                  <a:pt x="247209" y="804084"/>
                  <a:pt x="253936" y="803244"/>
                </a:cubicBezTo>
                <a:cubicBezTo>
                  <a:pt x="253936" y="803244"/>
                  <a:pt x="253936" y="804084"/>
                  <a:pt x="253936" y="804084"/>
                </a:cubicBezTo>
                <a:cubicBezTo>
                  <a:pt x="249731" y="804925"/>
                  <a:pt x="245527" y="806606"/>
                  <a:pt x="241323" y="809969"/>
                </a:cubicBezTo>
                <a:cubicBezTo>
                  <a:pt x="238800" y="813331"/>
                  <a:pt x="236278" y="816694"/>
                  <a:pt x="234596" y="820897"/>
                </a:cubicBezTo>
                <a:cubicBezTo>
                  <a:pt x="240482" y="815853"/>
                  <a:pt x="248891" y="811650"/>
                  <a:pt x="255617" y="813331"/>
                </a:cubicBezTo>
                <a:cubicBezTo>
                  <a:pt x="256458" y="813331"/>
                  <a:pt x="256458" y="814172"/>
                  <a:pt x="255617" y="814172"/>
                </a:cubicBezTo>
                <a:cubicBezTo>
                  <a:pt x="250572" y="814172"/>
                  <a:pt x="246368" y="817534"/>
                  <a:pt x="242164" y="820897"/>
                </a:cubicBezTo>
                <a:cubicBezTo>
                  <a:pt x="239641" y="822578"/>
                  <a:pt x="237119" y="825940"/>
                  <a:pt x="235437" y="828462"/>
                </a:cubicBezTo>
                <a:cubicBezTo>
                  <a:pt x="237959" y="826781"/>
                  <a:pt x="241323" y="825100"/>
                  <a:pt x="244686" y="823419"/>
                </a:cubicBezTo>
                <a:cubicBezTo>
                  <a:pt x="241323" y="825940"/>
                  <a:pt x="237959" y="829303"/>
                  <a:pt x="235437" y="832665"/>
                </a:cubicBezTo>
                <a:cubicBezTo>
                  <a:pt x="240482" y="827622"/>
                  <a:pt x="245527" y="823419"/>
                  <a:pt x="253095" y="824259"/>
                </a:cubicBezTo>
                <a:cubicBezTo>
                  <a:pt x="247209" y="825940"/>
                  <a:pt x="240482" y="833506"/>
                  <a:pt x="236278" y="838550"/>
                </a:cubicBezTo>
                <a:cubicBezTo>
                  <a:pt x="237959" y="837709"/>
                  <a:pt x="239641" y="837709"/>
                  <a:pt x="241323" y="837709"/>
                </a:cubicBezTo>
                <a:lnTo>
                  <a:pt x="232230" y="845973"/>
                </a:lnTo>
                <a:lnTo>
                  <a:pt x="231233" y="846115"/>
                </a:lnTo>
                <a:cubicBezTo>
                  <a:pt x="231233" y="846115"/>
                  <a:pt x="231233" y="846115"/>
                  <a:pt x="232074" y="846115"/>
                </a:cubicBezTo>
                <a:lnTo>
                  <a:pt x="232230" y="845973"/>
                </a:lnTo>
                <a:lnTo>
                  <a:pt x="237119" y="845275"/>
                </a:lnTo>
                <a:cubicBezTo>
                  <a:pt x="238800" y="841912"/>
                  <a:pt x="241323" y="840231"/>
                  <a:pt x="243845" y="837709"/>
                </a:cubicBezTo>
                <a:cubicBezTo>
                  <a:pt x="248050" y="834346"/>
                  <a:pt x="251413" y="832665"/>
                  <a:pt x="256458" y="830984"/>
                </a:cubicBezTo>
                <a:cubicBezTo>
                  <a:pt x="260662" y="828462"/>
                  <a:pt x="266548" y="827622"/>
                  <a:pt x="271593" y="825100"/>
                </a:cubicBezTo>
                <a:cubicBezTo>
                  <a:pt x="274957" y="823419"/>
                  <a:pt x="278320" y="820056"/>
                  <a:pt x="281683" y="818375"/>
                </a:cubicBezTo>
                <a:cubicBezTo>
                  <a:pt x="284206" y="817534"/>
                  <a:pt x="286729" y="816694"/>
                  <a:pt x="289251" y="816694"/>
                </a:cubicBezTo>
                <a:cubicBezTo>
                  <a:pt x="290092" y="816694"/>
                  <a:pt x="290092" y="815853"/>
                  <a:pt x="290933" y="815853"/>
                </a:cubicBezTo>
                <a:cubicBezTo>
                  <a:pt x="290933" y="815853"/>
                  <a:pt x="291774" y="815853"/>
                  <a:pt x="291774" y="815853"/>
                </a:cubicBezTo>
                <a:cubicBezTo>
                  <a:pt x="299341" y="814172"/>
                  <a:pt x="307750" y="813331"/>
                  <a:pt x="315317" y="812490"/>
                </a:cubicBezTo>
                <a:cubicBezTo>
                  <a:pt x="321203" y="811650"/>
                  <a:pt x="327089" y="810809"/>
                  <a:pt x="332975" y="809969"/>
                </a:cubicBezTo>
                <a:cubicBezTo>
                  <a:pt x="332975" y="809969"/>
                  <a:pt x="332975" y="809969"/>
                  <a:pt x="333816" y="809969"/>
                </a:cubicBezTo>
                <a:cubicBezTo>
                  <a:pt x="333816" y="809969"/>
                  <a:pt x="334657" y="809969"/>
                  <a:pt x="334657" y="809969"/>
                </a:cubicBezTo>
                <a:cubicBezTo>
                  <a:pt x="342224" y="809128"/>
                  <a:pt x="349792" y="809969"/>
                  <a:pt x="356519" y="811650"/>
                </a:cubicBezTo>
                <a:cubicBezTo>
                  <a:pt x="363245" y="814172"/>
                  <a:pt x="368291" y="815012"/>
                  <a:pt x="375017" y="815853"/>
                </a:cubicBezTo>
                <a:cubicBezTo>
                  <a:pt x="379222" y="815853"/>
                  <a:pt x="383426" y="815853"/>
                  <a:pt x="386789" y="817534"/>
                </a:cubicBezTo>
                <a:cubicBezTo>
                  <a:pt x="393516" y="820056"/>
                  <a:pt x="398561" y="825100"/>
                  <a:pt x="402765" y="830143"/>
                </a:cubicBezTo>
                <a:cubicBezTo>
                  <a:pt x="403606" y="830984"/>
                  <a:pt x="405288" y="832665"/>
                  <a:pt x="406129" y="833506"/>
                </a:cubicBezTo>
                <a:cubicBezTo>
                  <a:pt x="406969" y="834346"/>
                  <a:pt x="407810" y="835187"/>
                  <a:pt x="408651" y="836028"/>
                </a:cubicBezTo>
                <a:cubicBezTo>
                  <a:pt x="410333" y="837709"/>
                  <a:pt x="411174" y="839390"/>
                  <a:pt x="412855" y="841071"/>
                </a:cubicBezTo>
                <a:cubicBezTo>
                  <a:pt x="416219" y="843593"/>
                  <a:pt x="417060" y="847796"/>
                  <a:pt x="418741" y="851159"/>
                </a:cubicBezTo>
                <a:cubicBezTo>
                  <a:pt x="419582" y="855362"/>
                  <a:pt x="420423" y="859565"/>
                  <a:pt x="419582" y="864609"/>
                </a:cubicBezTo>
                <a:cubicBezTo>
                  <a:pt x="418741" y="859565"/>
                  <a:pt x="417901" y="854521"/>
                  <a:pt x="415378" y="851159"/>
                </a:cubicBezTo>
                <a:cubicBezTo>
                  <a:pt x="415378" y="850318"/>
                  <a:pt x="414537" y="850318"/>
                  <a:pt x="414537" y="849478"/>
                </a:cubicBezTo>
                <a:cubicBezTo>
                  <a:pt x="414537" y="852840"/>
                  <a:pt x="414537" y="856203"/>
                  <a:pt x="414537" y="858724"/>
                </a:cubicBezTo>
                <a:cubicBezTo>
                  <a:pt x="412855" y="855362"/>
                  <a:pt x="412015" y="851999"/>
                  <a:pt x="411174" y="848637"/>
                </a:cubicBezTo>
                <a:cubicBezTo>
                  <a:pt x="411174" y="846956"/>
                  <a:pt x="410333" y="846115"/>
                  <a:pt x="410333" y="844434"/>
                </a:cubicBezTo>
                <a:cubicBezTo>
                  <a:pt x="410333" y="844434"/>
                  <a:pt x="409492" y="844434"/>
                  <a:pt x="409492" y="843593"/>
                </a:cubicBezTo>
                <a:cubicBezTo>
                  <a:pt x="409492" y="846956"/>
                  <a:pt x="409492" y="849478"/>
                  <a:pt x="408651" y="851999"/>
                </a:cubicBezTo>
                <a:cubicBezTo>
                  <a:pt x="408651" y="848637"/>
                  <a:pt x="407810" y="845275"/>
                  <a:pt x="406969" y="841912"/>
                </a:cubicBezTo>
                <a:cubicBezTo>
                  <a:pt x="406129" y="841912"/>
                  <a:pt x="405288" y="841912"/>
                  <a:pt x="405288" y="841071"/>
                </a:cubicBezTo>
                <a:cubicBezTo>
                  <a:pt x="404447" y="840231"/>
                  <a:pt x="404447" y="840231"/>
                  <a:pt x="403606" y="839390"/>
                </a:cubicBezTo>
                <a:cubicBezTo>
                  <a:pt x="403606" y="841071"/>
                  <a:pt x="403606" y="841912"/>
                  <a:pt x="403606" y="843593"/>
                </a:cubicBezTo>
                <a:cubicBezTo>
                  <a:pt x="403606" y="845275"/>
                  <a:pt x="403606" y="846115"/>
                  <a:pt x="404447" y="847796"/>
                </a:cubicBezTo>
                <a:cubicBezTo>
                  <a:pt x="404447" y="847796"/>
                  <a:pt x="403606" y="847796"/>
                  <a:pt x="403606" y="847796"/>
                </a:cubicBezTo>
                <a:cubicBezTo>
                  <a:pt x="401924" y="843593"/>
                  <a:pt x="400243" y="838550"/>
                  <a:pt x="396879" y="835187"/>
                </a:cubicBezTo>
                <a:cubicBezTo>
                  <a:pt x="396879" y="837709"/>
                  <a:pt x="396039" y="841071"/>
                  <a:pt x="395198" y="844434"/>
                </a:cubicBezTo>
                <a:cubicBezTo>
                  <a:pt x="395198" y="841912"/>
                  <a:pt x="395198" y="838550"/>
                  <a:pt x="394357" y="835187"/>
                </a:cubicBezTo>
                <a:cubicBezTo>
                  <a:pt x="394357" y="837709"/>
                  <a:pt x="393516" y="840231"/>
                  <a:pt x="392675" y="843593"/>
                </a:cubicBezTo>
                <a:cubicBezTo>
                  <a:pt x="392675" y="840231"/>
                  <a:pt x="391834" y="836028"/>
                  <a:pt x="390153" y="833506"/>
                </a:cubicBezTo>
                <a:cubicBezTo>
                  <a:pt x="390153" y="837709"/>
                  <a:pt x="390153" y="842753"/>
                  <a:pt x="389312" y="846115"/>
                </a:cubicBezTo>
                <a:cubicBezTo>
                  <a:pt x="388471" y="843593"/>
                  <a:pt x="388471" y="841071"/>
                  <a:pt x="388471" y="839390"/>
                </a:cubicBezTo>
                <a:cubicBezTo>
                  <a:pt x="386789" y="835187"/>
                  <a:pt x="384267" y="830984"/>
                  <a:pt x="380903" y="827622"/>
                </a:cubicBezTo>
                <a:cubicBezTo>
                  <a:pt x="383426" y="832665"/>
                  <a:pt x="383426" y="837709"/>
                  <a:pt x="382585" y="842753"/>
                </a:cubicBezTo>
                <a:cubicBezTo>
                  <a:pt x="381744" y="836868"/>
                  <a:pt x="380062" y="830984"/>
                  <a:pt x="375858" y="826781"/>
                </a:cubicBezTo>
                <a:cubicBezTo>
                  <a:pt x="375017" y="825940"/>
                  <a:pt x="374177" y="825940"/>
                  <a:pt x="373336" y="825100"/>
                </a:cubicBezTo>
                <a:cubicBezTo>
                  <a:pt x="374177" y="826781"/>
                  <a:pt x="375017" y="828462"/>
                  <a:pt x="375858" y="830143"/>
                </a:cubicBezTo>
                <a:cubicBezTo>
                  <a:pt x="375858" y="833506"/>
                  <a:pt x="375858" y="837709"/>
                  <a:pt x="375858" y="841071"/>
                </a:cubicBezTo>
                <a:cubicBezTo>
                  <a:pt x="374177" y="834346"/>
                  <a:pt x="371654" y="827622"/>
                  <a:pt x="365768" y="823419"/>
                </a:cubicBezTo>
                <a:cubicBezTo>
                  <a:pt x="364927" y="823419"/>
                  <a:pt x="364927" y="822578"/>
                  <a:pt x="364927" y="822578"/>
                </a:cubicBezTo>
                <a:cubicBezTo>
                  <a:pt x="369972" y="829303"/>
                  <a:pt x="371654" y="838550"/>
                  <a:pt x="369131" y="846115"/>
                </a:cubicBezTo>
                <a:cubicBezTo>
                  <a:pt x="369131" y="846115"/>
                  <a:pt x="368291" y="846115"/>
                  <a:pt x="368291" y="846115"/>
                </a:cubicBezTo>
                <a:cubicBezTo>
                  <a:pt x="369131" y="841912"/>
                  <a:pt x="367450" y="836028"/>
                  <a:pt x="365768" y="831825"/>
                </a:cubicBezTo>
                <a:cubicBezTo>
                  <a:pt x="366609" y="836028"/>
                  <a:pt x="366609" y="840231"/>
                  <a:pt x="366609" y="844434"/>
                </a:cubicBezTo>
                <a:cubicBezTo>
                  <a:pt x="364927" y="838550"/>
                  <a:pt x="362405" y="831825"/>
                  <a:pt x="358200" y="826781"/>
                </a:cubicBezTo>
                <a:cubicBezTo>
                  <a:pt x="357360" y="826781"/>
                  <a:pt x="356519" y="825940"/>
                  <a:pt x="356519" y="825940"/>
                </a:cubicBezTo>
                <a:cubicBezTo>
                  <a:pt x="356519" y="825940"/>
                  <a:pt x="356519" y="826781"/>
                  <a:pt x="357360" y="827622"/>
                </a:cubicBezTo>
                <a:cubicBezTo>
                  <a:pt x="359882" y="832665"/>
                  <a:pt x="361564" y="839390"/>
                  <a:pt x="359882" y="845275"/>
                </a:cubicBezTo>
                <a:lnTo>
                  <a:pt x="359882" y="846115"/>
                </a:lnTo>
                <a:cubicBezTo>
                  <a:pt x="359882" y="846115"/>
                  <a:pt x="359882" y="846115"/>
                  <a:pt x="359041" y="846115"/>
                </a:cubicBezTo>
                <a:cubicBezTo>
                  <a:pt x="356519" y="839390"/>
                  <a:pt x="356519" y="831825"/>
                  <a:pt x="350633" y="826781"/>
                </a:cubicBezTo>
                <a:cubicBezTo>
                  <a:pt x="348951" y="825100"/>
                  <a:pt x="347269" y="824259"/>
                  <a:pt x="345588" y="823419"/>
                </a:cubicBezTo>
                <a:cubicBezTo>
                  <a:pt x="350633" y="830143"/>
                  <a:pt x="353996" y="838550"/>
                  <a:pt x="352315" y="846956"/>
                </a:cubicBezTo>
                <a:cubicBezTo>
                  <a:pt x="352315" y="846115"/>
                  <a:pt x="351474" y="845275"/>
                  <a:pt x="351474" y="844434"/>
                </a:cubicBezTo>
                <a:cubicBezTo>
                  <a:pt x="348951" y="840231"/>
                  <a:pt x="346429" y="836028"/>
                  <a:pt x="343906" y="831825"/>
                </a:cubicBezTo>
                <a:cubicBezTo>
                  <a:pt x="343065" y="830143"/>
                  <a:pt x="341383" y="828462"/>
                  <a:pt x="340543" y="827622"/>
                </a:cubicBezTo>
                <a:cubicBezTo>
                  <a:pt x="342224" y="833506"/>
                  <a:pt x="343065" y="840231"/>
                  <a:pt x="345588" y="845275"/>
                </a:cubicBezTo>
                <a:cubicBezTo>
                  <a:pt x="345588" y="845275"/>
                  <a:pt x="345588" y="846115"/>
                  <a:pt x="346429" y="846956"/>
                </a:cubicBezTo>
                <a:cubicBezTo>
                  <a:pt x="346429" y="847796"/>
                  <a:pt x="345588" y="847796"/>
                  <a:pt x="345588" y="847796"/>
                </a:cubicBezTo>
                <a:cubicBezTo>
                  <a:pt x="345588" y="846956"/>
                  <a:pt x="345588" y="846956"/>
                  <a:pt x="344747" y="846956"/>
                </a:cubicBezTo>
                <a:cubicBezTo>
                  <a:pt x="340543" y="843593"/>
                  <a:pt x="338020" y="836868"/>
                  <a:pt x="334657" y="832665"/>
                </a:cubicBezTo>
                <a:cubicBezTo>
                  <a:pt x="332975" y="829303"/>
                  <a:pt x="331293" y="826781"/>
                  <a:pt x="329612" y="824259"/>
                </a:cubicBezTo>
                <a:cubicBezTo>
                  <a:pt x="332134" y="830984"/>
                  <a:pt x="333816" y="838550"/>
                  <a:pt x="336338" y="846115"/>
                </a:cubicBezTo>
                <a:cubicBezTo>
                  <a:pt x="336338" y="846115"/>
                  <a:pt x="337179" y="846956"/>
                  <a:pt x="337179" y="846956"/>
                </a:cubicBezTo>
                <a:cubicBezTo>
                  <a:pt x="337179" y="847796"/>
                  <a:pt x="337179" y="847796"/>
                  <a:pt x="336338" y="847796"/>
                </a:cubicBezTo>
                <a:cubicBezTo>
                  <a:pt x="332134" y="841912"/>
                  <a:pt x="329612" y="835187"/>
                  <a:pt x="325407" y="829303"/>
                </a:cubicBezTo>
                <a:cubicBezTo>
                  <a:pt x="324567" y="827622"/>
                  <a:pt x="323726" y="826781"/>
                  <a:pt x="322885" y="825940"/>
                </a:cubicBezTo>
                <a:cubicBezTo>
                  <a:pt x="326248" y="832665"/>
                  <a:pt x="328771" y="839390"/>
                  <a:pt x="332975" y="846115"/>
                </a:cubicBezTo>
                <a:cubicBezTo>
                  <a:pt x="328771" y="841071"/>
                  <a:pt x="324567" y="836028"/>
                  <a:pt x="321203" y="830984"/>
                </a:cubicBezTo>
                <a:cubicBezTo>
                  <a:pt x="321203" y="832665"/>
                  <a:pt x="322044" y="834346"/>
                  <a:pt x="322885" y="836028"/>
                </a:cubicBezTo>
                <a:cubicBezTo>
                  <a:pt x="323726" y="838550"/>
                  <a:pt x="325407" y="841071"/>
                  <a:pt x="327089" y="843593"/>
                </a:cubicBezTo>
                <a:cubicBezTo>
                  <a:pt x="327089" y="844434"/>
                  <a:pt x="327089" y="844434"/>
                  <a:pt x="327930" y="844434"/>
                </a:cubicBezTo>
                <a:cubicBezTo>
                  <a:pt x="327930" y="845275"/>
                  <a:pt x="328771" y="846115"/>
                  <a:pt x="328771" y="846956"/>
                </a:cubicBezTo>
                <a:cubicBezTo>
                  <a:pt x="327089" y="846115"/>
                  <a:pt x="326248" y="844434"/>
                  <a:pt x="324567" y="843593"/>
                </a:cubicBezTo>
                <a:lnTo>
                  <a:pt x="313974" y="834633"/>
                </a:lnTo>
                <a:lnTo>
                  <a:pt x="313636" y="833506"/>
                </a:lnTo>
                <a:cubicBezTo>
                  <a:pt x="313636" y="834346"/>
                  <a:pt x="313636" y="834346"/>
                  <a:pt x="313636" y="834346"/>
                </a:cubicBezTo>
                <a:lnTo>
                  <a:pt x="313974" y="834633"/>
                </a:lnTo>
                <a:lnTo>
                  <a:pt x="316158" y="841912"/>
                </a:lnTo>
                <a:cubicBezTo>
                  <a:pt x="313636" y="837709"/>
                  <a:pt x="310272" y="833506"/>
                  <a:pt x="306068" y="830143"/>
                </a:cubicBezTo>
                <a:cubicBezTo>
                  <a:pt x="308591" y="836028"/>
                  <a:pt x="309431" y="842753"/>
                  <a:pt x="313636" y="847796"/>
                </a:cubicBezTo>
                <a:cubicBezTo>
                  <a:pt x="313636" y="847796"/>
                  <a:pt x="312795" y="847796"/>
                  <a:pt x="312795" y="847796"/>
                </a:cubicBezTo>
                <a:cubicBezTo>
                  <a:pt x="311113" y="846115"/>
                  <a:pt x="309431" y="844434"/>
                  <a:pt x="307750" y="842753"/>
                </a:cubicBezTo>
                <a:cubicBezTo>
                  <a:pt x="304386" y="839390"/>
                  <a:pt x="301023" y="836028"/>
                  <a:pt x="297659" y="832665"/>
                </a:cubicBezTo>
                <a:cubicBezTo>
                  <a:pt x="297659" y="831825"/>
                  <a:pt x="297659" y="831825"/>
                  <a:pt x="297659" y="831825"/>
                </a:cubicBezTo>
                <a:cubicBezTo>
                  <a:pt x="296819" y="831825"/>
                  <a:pt x="296819" y="831825"/>
                  <a:pt x="295978" y="831825"/>
                </a:cubicBezTo>
                <a:cubicBezTo>
                  <a:pt x="296819" y="835187"/>
                  <a:pt x="297659" y="838550"/>
                  <a:pt x="298500" y="841071"/>
                </a:cubicBezTo>
                <a:cubicBezTo>
                  <a:pt x="298500" y="841912"/>
                  <a:pt x="298500" y="841912"/>
                  <a:pt x="298500" y="841912"/>
                </a:cubicBezTo>
                <a:cubicBezTo>
                  <a:pt x="296819" y="838550"/>
                  <a:pt x="294296" y="836028"/>
                  <a:pt x="292614" y="833506"/>
                </a:cubicBezTo>
                <a:cubicBezTo>
                  <a:pt x="291774" y="832665"/>
                  <a:pt x="290933" y="832665"/>
                  <a:pt x="290092" y="831825"/>
                </a:cubicBezTo>
                <a:cubicBezTo>
                  <a:pt x="291774" y="834346"/>
                  <a:pt x="293455" y="836868"/>
                  <a:pt x="294296" y="840231"/>
                </a:cubicBezTo>
                <a:cubicBezTo>
                  <a:pt x="294296" y="840231"/>
                  <a:pt x="293455" y="840231"/>
                  <a:pt x="293455" y="840231"/>
                </a:cubicBezTo>
                <a:cubicBezTo>
                  <a:pt x="290092" y="836028"/>
                  <a:pt x="285888" y="832665"/>
                  <a:pt x="280002" y="832665"/>
                </a:cubicBezTo>
                <a:cubicBezTo>
                  <a:pt x="284206" y="835187"/>
                  <a:pt x="286729" y="838550"/>
                  <a:pt x="288410" y="843593"/>
                </a:cubicBezTo>
                <a:cubicBezTo>
                  <a:pt x="288410" y="843593"/>
                  <a:pt x="287569" y="843593"/>
                  <a:pt x="287569" y="843593"/>
                </a:cubicBezTo>
                <a:cubicBezTo>
                  <a:pt x="283365" y="839390"/>
                  <a:pt x="278320" y="834346"/>
                  <a:pt x="271593" y="834346"/>
                </a:cubicBezTo>
                <a:cubicBezTo>
                  <a:pt x="270753" y="834346"/>
                  <a:pt x="269912" y="834346"/>
                  <a:pt x="269071" y="834346"/>
                </a:cubicBezTo>
                <a:cubicBezTo>
                  <a:pt x="274116" y="836028"/>
                  <a:pt x="277479" y="838550"/>
                  <a:pt x="280002" y="843593"/>
                </a:cubicBezTo>
                <a:cubicBezTo>
                  <a:pt x="278320" y="842753"/>
                  <a:pt x="275797" y="841912"/>
                  <a:pt x="274116" y="841071"/>
                </a:cubicBezTo>
                <a:cubicBezTo>
                  <a:pt x="270753" y="841071"/>
                  <a:pt x="267389" y="841071"/>
                  <a:pt x="264026" y="841071"/>
                </a:cubicBezTo>
                <a:cubicBezTo>
                  <a:pt x="266548" y="841912"/>
                  <a:pt x="268230" y="843593"/>
                  <a:pt x="271593" y="844434"/>
                </a:cubicBezTo>
                <a:cubicBezTo>
                  <a:pt x="267389" y="844434"/>
                  <a:pt x="264026" y="843593"/>
                  <a:pt x="259821" y="843593"/>
                </a:cubicBezTo>
                <a:cubicBezTo>
                  <a:pt x="261503" y="844434"/>
                  <a:pt x="263185" y="844434"/>
                  <a:pt x="264867" y="845275"/>
                </a:cubicBezTo>
                <a:cubicBezTo>
                  <a:pt x="262344" y="845275"/>
                  <a:pt x="260662" y="845275"/>
                  <a:pt x="258981" y="845275"/>
                </a:cubicBezTo>
                <a:cubicBezTo>
                  <a:pt x="258981" y="846115"/>
                  <a:pt x="259821" y="846115"/>
                  <a:pt x="260662" y="846115"/>
                </a:cubicBezTo>
                <a:cubicBezTo>
                  <a:pt x="260662" y="846115"/>
                  <a:pt x="260662" y="846956"/>
                  <a:pt x="260662" y="846956"/>
                </a:cubicBezTo>
                <a:cubicBezTo>
                  <a:pt x="264867" y="846115"/>
                  <a:pt x="268230" y="846115"/>
                  <a:pt x="272434" y="847796"/>
                </a:cubicBezTo>
                <a:cubicBezTo>
                  <a:pt x="280002" y="850318"/>
                  <a:pt x="285888" y="847796"/>
                  <a:pt x="292614" y="849478"/>
                </a:cubicBezTo>
                <a:cubicBezTo>
                  <a:pt x="299341" y="851159"/>
                  <a:pt x="306068" y="852840"/>
                  <a:pt x="311954" y="854521"/>
                </a:cubicBezTo>
                <a:cubicBezTo>
                  <a:pt x="316158" y="855362"/>
                  <a:pt x="319521" y="857884"/>
                  <a:pt x="322885" y="860406"/>
                </a:cubicBezTo>
                <a:cubicBezTo>
                  <a:pt x="323726" y="861246"/>
                  <a:pt x="324567" y="861246"/>
                  <a:pt x="325407" y="862087"/>
                </a:cubicBezTo>
                <a:cubicBezTo>
                  <a:pt x="327930" y="864609"/>
                  <a:pt x="329612" y="867131"/>
                  <a:pt x="331293" y="870493"/>
                </a:cubicBezTo>
                <a:cubicBezTo>
                  <a:pt x="333816" y="873015"/>
                  <a:pt x="335498" y="876377"/>
                  <a:pt x="337179" y="879740"/>
                </a:cubicBezTo>
                <a:cubicBezTo>
                  <a:pt x="340543" y="888987"/>
                  <a:pt x="344747" y="899915"/>
                  <a:pt x="345588" y="910843"/>
                </a:cubicBezTo>
                <a:cubicBezTo>
                  <a:pt x="348110" y="922611"/>
                  <a:pt x="349792" y="935221"/>
                  <a:pt x="347269" y="946989"/>
                </a:cubicBezTo>
                <a:cubicBezTo>
                  <a:pt x="347269" y="949511"/>
                  <a:pt x="347269" y="952033"/>
                  <a:pt x="346429" y="953714"/>
                </a:cubicBezTo>
                <a:cubicBezTo>
                  <a:pt x="348110" y="964642"/>
                  <a:pt x="343906" y="979773"/>
                  <a:pt x="337179" y="987339"/>
                </a:cubicBezTo>
                <a:cubicBezTo>
                  <a:pt x="338861" y="982295"/>
                  <a:pt x="340543" y="977251"/>
                  <a:pt x="341383" y="971367"/>
                </a:cubicBezTo>
                <a:cubicBezTo>
                  <a:pt x="338861" y="974730"/>
                  <a:pt x="336338" y="977251"/>
                  <a:pt x="333816" y="978933"/>
                </a:cubicBezTo>
                <a:cubicBezTo>
                  <a:pt x="337179" y="975570"/>
                  <a:pt x="338861" y="971367"/>
                  <a:pt x="340543" y="967164"/>
                </a:cubicBezTo>
                <a:cubicBezTo>
                  <a:pt x="338861" y="968845"/>
                  <a:pt x="337179" y="970526"/>
                  <a:pt x="335498" y="972208"/>
                </a:cubicBezTo>
                <a:cubicBezTo>
                  <a:pt x="335498" y="970526"/>
                  <a:pt x="336338" y="968845"/>
                  <a:pt x="337179" y="967164"/>
                </a:cubicBezTo>
                <a:cubicBezTo>
                  <a:pt x="334657" y="968845"/>
                  <a:pt x="331293" y="971367"/>
                  <a:pt x="328771" y="973048"/>
                </a:cubicBezTo>
                <a:cubicBezTo>
                  <a:pt x="328771" y="973048"/>
                  <a:pt x="328771" y="972208"/>
                  <a:pt x="328771" y="972208"/>
                </a:cubicBezTo>
                <a:cubicBezTo>
                  <a:pt x="333816" y="968845"/>
                  <a:pt x="337179" y="963802"/>
                  <a:pt x="339702" y="957917"/>
                </a:cubicBezTo>
                <a:cubicBezTo>
                  <a:pt x="341383" y="955395"/>
                  <a:pt x="342224" y="952033"/>
                  <a:pt x="342224" y="949511"/>
                </a:cubicBezTo>
                <a:cubicBezTo>
                  <a:pt x="338861" y="956236"/>
                  <a:pt x="334657" y="962120"/>
                  <a:pt x="327930" y="965483"/>
                </a:cubicBezTo>
                <a:cubicBezTo>
                  <a:pt x="327089" y="966324"/>
                  <a:pt x="327089" y="965483"/>
                  <a:pt x="327089" y="965483"/>
                </a:cubicBezTo>
                <a:cubicBezTo>
                  <a:pt x="327089" y="965483"/>
                  <a:pt x="327089" y="965483"/>
                  <a:pt x="327089" y="964642"/>
                </a:cubicBezTo>
                <a:cubicBezTo>
                  <a:pt x="328771" y="963802"/>
                  <a:pt x="330453" y="961280"/>
                  <a:pt x="331293" y="958758"/>
                </a:cubicBezTo>
                <a:cubicBezTo>
                  <a:pt x="330453" y="960439"/>
                  <a:pt x="327930" y="961280"/>
                  <a:pt x="326248" y="962120"/>
                </a:cubicBezTo>
                <a:cubicBezTo>
                  <a:pt x="326248" y="962120"/>
                  <a:pt x="326248" y="961280"/>
                  <a:pt x="326248" y="961280"/>
                </a:cubicBezTo>
                <a:cubicBezTo>
                  <a:pt x="331293" y="956236"/>
                  <a:pt x="333816" y="950352"/>
                  <a:pt x="335498" y="942786"/>
                </a:cubicBezTo>
                <a:cubicBezTo>
                  <a:pt x="336338" y="941946"/>
                  <a:pt x="336338" y="940264"/>
                  <a:pt x="336338" y="938583"/>
                </a:cubicBezTo>
                <a:cubicBezTo>
                  <a:pt x="333816" y="942786"/>
                  <a:pt x="330453" y="946989"/>
                  <a:pt x="326248" y="949511"/>
                </a:cubicBezTo>
                <a:cubicBezTo>
                  <a:pt x="325407" y="950352"/>
                  <a:pt x="324567" y="951192"/>
                  <a:pt x="322885" y="952033"/>
                </a:cubicBezTo>
                <a:cubicBezTo>
                  <a:pt x="322885" y="951192"/>
                  <a:pt x="322885" y="951192"/>
                  <a:pt x="323726" y="951192"/>
                </a:cubicBezTo>
                <a:cubicBezTo>
                  <a:pt x="327930" y="945308"/>
                  <a:pt x="332134" y="938583"/>
                  <a:pt x="333816" y="931858"/>
                </a:cubicBezTo>
                <a:cubicBezTo>
                  <a:pt x="333816" y="932699"/>
                  <a:pt x="332975" y="933539"/>
                  <a:pt x="332134" y="934380"/>
                </a:cubicBezTo>
                <a:cubicBezTo>
                  <a:pt x="328771" y="938583"/>
                  <a:pt x="323726" y="944467"/>
                  <a:pt x="317840" y="943627"/>
                </a:cubicBezTo>
                <a:cubicBezTo>
                  <a:pt x="317840" y="943627"/>
                  <a:pt x="317840" y="942786"/>
                  <a:pt x="317840" y="942786"/>
                </a:cubicBezTo>
                <a:cubicBezTo>
                  <a:pt x="317840" y="942786"/>
                  <a:pt x="318681" y="941946"/>
                  <a:pt x="319521" y="941946"/>
                </a:cubicBezTo>
                <a:cubicBezTo>
                  <a:pt x="323726" y="937743"/>
                  <a:pt x="327089" y="932699"/>
                  <a:pt x="330453" y="927655"/>
                </a:cubicBezTo>
                <a:cubicBezTo>
                  <a:pt x="332134" y="924293"/>
                  <a:pt x="332975" y="920090"/>
                  <a:pt x="333816" y="915886"/>
                </a:cubicBezTo>
                <a:cubicBezTo>
                  <a:pt x="332975" y="919249"/>
                  <a:pt x="331293" y="921771"/>
                  <a:pt x="330453" y="925133"/>
                </a:cubicBezTo>
                <a:cubicBezTo>
                  <a:pt x="327930" y="931018"/>
                  <a:pt x="324567" y="936061"/>
                  <a:pt x="318681" y="939424"/>
                </a:cubicBezTo>
                <a:cubicBezTo>
                  <a:pt x="322885" y="933539"/>
                  <a:pt x="324567" y="925133"/>
                  <a:pt x="326248" y="918408"/>
                </a:cubicBezTo>
                <a:cubicBezTo>
                  <a:pt x="325407" y="919249"/>
                  <a:pt x="324567" y="920090"/>
                  <a:pt x="323726" y="920930"/>
                </a:cubicBezTo>
                <a:cubicBezTo>
                  <a:pt x="322885" y="921771"/>
                  <a:pt x="322885" y="921771"/>
                  <a:pt x="322885" y="921771"/>
                </a:cubicBezTo>
                <a:cubicBezTo>
                  <a:pt x="320362" y="924293"/>
                  <a:pt x="318681" y="926814"/>
                  <a:pt x="316999" y="929336"/>
                </a:cubicBezTo>
                <a:cubicBezTo>
                  <a:pt x="316158" y="931018"/>
                  <a:pt x="314476" y="932699"/>
                  <a:pt x="314476" y="934380"/>
                </a:cubicBezTo>
                <a:cubicBezTo>
                  <a:pt x="313636" y="934380"/>
                  <a:pt x="313636" y="934380"/>
                  <a:pt x="313636" y="934380"/>
                </a:cubicBezTo>
                <a:cubicBezTo>
                  <a:pt x="314476" y="931858"/>
                  <a:pt x="314476" y="929336"/>
                  <a:pt x="315317" y="927655"/>
                </a:cubicBezTo>
                <a:cubicBezTo>
                  <a:pt x="316158" y="923452"/>
                  <a:pt x="316999" y="920090"/>
                  <a:pt x="318681" y="916727"/>
                </a:cubicBezTo>
                <a:cubicBezTo>
                  <a:pt x="320362" y="912524"/>
                  <a:pt x="323726" y="908321"/>
                  <a:pt x="324567" y="904118"/>
                </a:cubicBezTo>
                <a:cubicBezTo>
                  <a:pt x="325407" y="903277"/>
                  <a:pt x="325407" y="903277"/>
                  <a:pt x="325407" y="902436"/>
                </a:cubicBezTo>
                <a:cubicBezTo>
                  <a:pt x="320362" y="909161"/>
                  <a:pt x="316158" y="916727"/>
                  <a:pt x="311954" y="924293"/>
                </a:cubicBezTo>
                <a:cubicBezTo>
                  <a:pt x="311954" y="924293"/>
                  <a:pt x="311113" y="924293"/>
                  <a:pt x="311113" y="924293"/>
                </a:cubicBezTo>
                <a:cubicBezTo>
                  <a:pt x="312795" y="917568"/>
                  <a:pt x="315317" y="910843"/>
                  <a:pt x="317840" y="904958"/>
                </a:cubicBezTo>
                <a:cubicBezTo>
                  <a:pt x="319521" y="902436"/>
                  <a:pt x="321203" y="899915"/>
                  <a:pt x="322044" y="897393"/>
                </a:cubicBezTo>
                <a:cubicBezTo>
                  <a:pt x="324567" y="894030"/>
                  <a:pt x="326248" y="890668"/>
                  <a:pt x="327089" y="887305"/>
                </a:cubicBezTo>
                <a:cubicBezTo>
                  <a:pt x="322885" y="895712"/>
                  <a:pt x="313636" y="904118"/>
                  <a:pt x="309431" y="910002"/>
                </a:cubicBezTo>
                <a:cubicBezTo>
                  <a:pt x="311113" y="904118"/>
                  <a:pt x="313636" y="899074"/>
                  <a:pt x="316999" y="894030"/>
                </a:cubicBezTo>
                <a:cubicBezTo>
                  <a:pt x="313636" y="896552"/>
                  <a:pt x="311113" y="899074"/>
                  <a:pt x="309431" y="902436"/>
                </a:cubicBezTo>
                <a:cubicBezTo>
                  <a:pt x="307750" y="905799"/>
                  <a:pt x="306068" y="908321"/>
                  <a:pt x="304386" y="911683"/>
                </a:cubicBezTo>
                <a:cubicBezTo>
                  <a:pt x="304386" y="911683"/>
                  <a:pt x="303545" y="912524"/>
                  <a:pt x="303545" y="912524"/>
                </a:cubicBezTo>
                <a:cubicBezTo>
                  <a:pt x="302705" y="913365"/>
                  <a:pt x="302705" y="913365"/>
                  <a:pt x="302705" y="914205"/>
                </a:cubicBezTo>
                <a:cubicBezTo>
                  <a:pt x="301864" y="914205"/>
                  <a:pt x="301864" y="914205"/>
                  <a:pt x="301864" y="914205"/>
                </a:cubicBezTo>
                <a:cubicBezTo>
                  <a:pt x="302705" y="911683"/>
                  <a:pt x="303545" y="910002"/>
                  <a:pt x="304386" y="908321"/>
                </a:cubicBezTo>
                <a:cubicBezTo>
                  <a:pt x="305227" y="904118"/>
                  <a:pt x="306068" y="899074"/>
                  <a:pt x="306909" y="894030"/>
                </a:cubicBezTo>
                <a:cubicBezTo>
                  <a:pt x="306909" y="894871"/>
                  <a:pt x="306068" y="894871"/>
                  <a:pt x="306068" y="895712"/>
                </a:cubicBezTo>
                <a:cubicBezTo>
                  <a:pt x="305227" y="897393"/>
                  <a:pt x="305227" y="899074"/>
                  <a:pt x="304386" y="899915"/>
                </a:cubicBezTo>
                <a:cubicBezTo>
                  <a:pt x="303545" y="903277"/>
                  <a:pt x="302705" y="906640"/>
                  <a:pt x="301864" y="909161"/>
                </a:cubicBezTo>
                <a:cubicBezTo>
                  <a:pt x="301864" y="910002"/>
                  <a:pt x="301023" y="910002"/>
                  <a:pt x="301023" y="909161"/>
                </a:cubicBezTo>
                <a:cubicBezTo>
                  <a:pt x="301023" y="909161"/>
                  <a:pt x="301023" y="908321"/>
                  <a:pt x="301023" y="907480"/>
                </a:cubicBezTo>
                <a:cubicBezTo>
                  <a:pt x="301023" y="907480"/>
                  <a:pt x="301023" y="907480"/>
                  <a:pt x="301023" y="906640"/>
                </a:cubicBezTo>
                <a:cubicBezTo>
                  <a:pt x="301023" y="900755"/>
                  <a:pt x="302705" y="894030"/>
                  <a:pt x="302705" y="887305"/>
                </a:cubicBezTo>
                <a:cubicBezTo>
                  <a:pt x="302705" y="886465"/>
                  <a:pt x="302705" y="886465"/>
                  <a:pt x="302705" y="886465"/>
                </a:cubicBezTo>
                <a:cubicBezTo>
                  <a:pt x="301864" y="887305"/>
                  <a:pt x="301864" y="888146"/>
                  <a:pt x="301023" y="889827"/>
                </a:cubicBezTo>
                <a:cubicBezTo>
                  <a:pt x="301023" y="887305"/>
                  <a:pt x="301023" y="885624"/>
                  <a:pt x="301864" y="883943"/>
                </a:cubicBezTo>
                <a:cubicBezTo>
                  <a:pt x="300182" y="890668"/>
                  <a:pt x="298500" y="896552"/>
                  <a:pt x="295978" y="903277"/>
                </a:cubicBezTo>
                <a:cubicBezTo>
                  <a:pt x="296819" y="889827"/>
                  <a:pt x="298500" y="876377"/>
                  <a:pt x="294296" y="864609"/>
                </a:cubicBezTo>
                <a:cubicBezTo>
                  <a:pt x="295137" y="867971"/>
                  <a:pt x="295137" y="872174"/>
                  <a:pt x="294296" y="875537"/>
                </a:cubicBezTo>
                <a:cubicBezTo>
                  <a:pt x="293455" y="886465"/>
                  <a:pt x="292614" y="896552"/>
                  <a:pt x="291774" y="906640"/>
                </a:cubicBezTo>
                <a:cubicBezTo>
                  <a:pt x="291774" y="902436"/>
                  <a:pt x="290092" y="897393"/>
                  <a:pt x="290092" y="892349"/>
                </a:cubicBezTo>
                <a:cubicBezTo>
                  <a:pt x="289251" y="887305"/>
                  <a:pt x="288410" y="882262"/>
                  <a:pt x="286729" y="877218"/>
                </a:cubicBezTo>
                <a:cubicBezTo>
                  <a:pt x="286729" y="876377"/>
                  <a:pt x="285888" y="874696"/>
                  <a:pt x="285888" y="873855"/>
                </a:cubicBezTo>
                <a:cubicBezTo>
                  <a:pt x="285047" y="880580"/>
                  <a:pt x="284206" y="886465"/>
                  <a:pt x="285047" y="892349"/>
                </a:cubicBezTo>
                <a:cubicBezTo>
                  <a:pt x="285047" y="893190"/>
                  <a:pt x="285047" y="893190"/>
                  <a:pt x="285047" y="893190"/>
                </a:cubicBezTo>
                <a:cubicBezTo>
                  <a:pt x="282524" y="885624"/>
                  <a:pt x="282524" y="878899"/>
                  <a:pt x="281683" y="872174"/>
                </a:cubicBezTo>
                <a:cubicBezTo>
                  <a:pt x="280843" y="870493"/>
                  <a:pt x="280843" y="869653"/>
                  <a:pt x="280843" y="868812"/>
                </a:cubicBezTo>
                <a:cubicBezTo>
                  <a:pt x="281683" y="875537"/>
                  <a:pt x="280002" y="882262"/>
                  <a:pt x="281683" y="888987"/>
                </a:cubicBezTo>
                <a:cubicBezTo>
                  <a:pt x="277479" y="881421"/>
                  <a:pt x="279161" y="873015"/>
                  <a:pt x="274957" y="865449"/>
                </a:cubicBezTo>
                <a:cubicBezTo>
                  <a:pt x="274116" y="863768"/>
                  <a:pt x="274116" y="862928"/>
                  <a:pt x="273275" y="862087"/>
                </a:cubicBezTo>
                <a:cubicBezTo>
                  <a:pt x="275797" y="869653"/>
                  <a:pt x="275797" y="879740"/>
                  <a:pt x="277479" y="885624"/>
                </a:cubicBezTo>
                <a:cubicBezTo>
                  <a:pt x="274116" y="880580"/>
                  <a:pt x="272434" y="874696"/>
                  <a:pt x="269912" y="869653"/>
                </a:cubicBezTo>
                <a:cubicBezTo>
                  <a:pt x="269912" y="867971"/>
                  <a:pt x="269071" y="867131"/>
                  <a:pt x="269071" y="866290"/>
                </a:cubicBezTo>
                <a:cubicBezTo>
                  <a:pt x="268230" y="865449"/>
                  <a:pt x="268230" y="865449"/>
                  <a:pt x="267389" y="864609"/>
                </a:cubicBezTo>
                <a:cubicBezTo>
                  <a:pt x="266548" y="863768"/>
                  <a:pt x="265707" y="862087"/>
                  <a:pt x="264026" y="861246"/>
                </a:cubicBezTo>
                <a:cubicBezTo>
                  <a:pt x="266548" y="868812"/>
                  <a:pt x="266548" y="876377"/>
                  <a:pt x="269071" y="883943"/>
                </a:cubicBezTo>
                <a:cubicBezTo>
                  <a:pt x="265707" y="878059"/>
                  <a:pt x="264026" y="872174"/>
                  <a:pt x="261503" y="866290"/>
                </a:cubicBezTo>
                <a:cubicBezTo>
                  <a:pt x="260662" y="865449"/>
                  <a:pt x="260662" y="864609"/>
                  <a:pt x="259821" y="863768"/>
                </a:cubicBezTo>
                <a:cubicBezTo>
                  <a:pt x="258140" y="862087"/>
                  <a:pt x="256458" y="859565"/>
                  <a:pt x="253936" y="858724"/>
                </a:cubicBezTo>
                <a:cubicBezTo>
                  <a:pt x="253095" y="857884"/>
                  <a:pt x="252254" y="857884"/>
                  <a:pt x="250572" y="857043"/>
                </a:cubicBezTo>
                <a:cubicBezTo>
                  <a:pt x="252254" y="858724"/>
                  <a:pt x="253095" y="859565"/>
                  <a:pt x="253936" y="860406"/>
                </a:cubicBezTo>
                <a:cubicBezTo>
                  <a:pt x="257299" y="865449"/>
                  <a:pt x="257299" y="872174"/>
                  <a:pt x="258981" y="877218"/>
                </a:cubicBezTo>
                <a:cubicBezTo>
                  <a:pt x="259821" y="878059"/>
                  <a:pt x="258981" y="878059"/>
                  <a:pt x="258981" y="878059"/>
                </a:cubicBezTo>
                <a:cubicBezTo>
                  <a:pt x="255617" y="873855"/>
                  <a:pt x="253936" y="867971"/>
                  <a:pt x="250572" y="863768"/>
                </a:cubicBezTo>
                <a:cubicBezTo>
                  <a:pt x="250572" y="863768"/>
                  <a:pt x="249731" y="863768"/>
                  <a:pt x="249731" y="863768"/>
                </a:cubicBezTo>
                <a:cubicBezTo>
                  <a:pt x="250572" y="864609"/>
                  <a:pt x="250572" y="864609"/>
                  <a:pt x="250572" y="865449"/>
                </a:cubicBezTo>
                <a:cubicBezTo>
                  <a:pt x="250572" y="870493"/>
                  <a:pt x="247209" y="874696"/>
                  <a:pt x="242164" y="875537"/>
                </a:cubicBezTo>
                <a:cubicBezTo>
                  <a:pt x="243005" y="876377"/>
                  <a:pt x="243005" y="877218"/>
                  <a:pt x="243005" y="878059"/>
                </a:cubicBezTo>
                <a:cubicBezTo>
                  <a:pt x="243005" y="878059"/>
                  <a:pt x="243005" y="878899"/>
                  <a:pt x="243005" y="878899"/>
                </a:cubicBezTo>
                <a:cubicBezTo>
                  <a:pt x="275798" y="923662"/>
                  <a:pt x="348793" y="1044081"/>
                  <a:pt x="397076" y="1268880"/>
                </a:cubicBezTo>
                <a:lnTo>
                  <a:pt x="399833" y="1284224"/>
                </a:lnTo>
                <a:lnTo>
                  <a:pt x="385897" y="1284224"/>
                </a:lnTo>
                <a:lnTo>
                  <a:pt x="363679" y="1186723"/>
                </a:lnTo>
                <a:cubicBezTo>
                  <a:pt x="332029" y="1070560"/>
                  <a:pt x="284416" y="950142"/>
                  <a:pt x="239641" y="886465"/>
                </a:cubicBezTo>
                <a:cubicBezTo>
                  <a:pt x="237959" y="888146"/>
                  <a:pt x="235437" y="889827"/>
                  <a:pt x="232914" y="889827"/>
                </a:cubicBezTo>
                <a:cubicBezTo>
                  <a:pt x="233755" y="891509"/>
                  <a:pt x="235437" y="893190"/>
                  <a:pt x="237119" y="894030"/>
                </a:cubicBezTo>
                <a:cubicBezTo>
                  <a:pt x="234596" y="893190"/>
                  <a:pt x="232074" y="891509"/>
                  <a:pt x="230392" y="889827"/>
                </a:cubicBezTo>
                <a:cubicBezTo>
                  <a:pt x="228710" y="889827"/>
                  <a:pt x="227869" y="888987"/>
                  <a:pt x="227029" y="888987"/>
                </a:cubicBezTo>
                <a:cubicBezTo>
                  <a:pt x="229551" y="894030"/>
                  <a:pt x="233755" y="897393"/>
                  <a:pt x="239641" y="899915"/>
                </a:cubicBezTo>
                <a:cubicBezTo>
                  <a:pt x="232914" y="899074"/>
                  <a:pt x="227029" y="894871"/>
                  <a:pt x="223665" y="888987"/>
                </a:cubicBezTo>
                <a:cubicBezTo>
                  <a:pt x="225347" y="894871"/>
                  <a:pt x="229551" y="900755"/>
                  <a:pt x="235437" y="903277"/>
                </a:cubicBezTo>
                <a:cubicBezTo>
                  <a:pt x="227869" y="901596"/>
                  <a:pt x="222824" y="896552"/>
                  <a:pt x="220302" y="889827"/>
                </a:cubicBezTo>
                <a:cubicBezTo>
                  <a:pt x="221983" y="898233"/>
                  <a:pt x="227869" y="904118"/>
                  <a:pt x="235437" y="908321"/>
                </a:cubicBezTo>
                <a:cubicBezTo>
                  <a:pt x="235437" y="908321"/>
                  <a:pt x="235437" y="909161"/>
                  <a:pt x="235437" y="909161"/>
                </a:cubicBezTo>
                <a:cubicBezTo>
                  <a:pt x="230392" y="906640"/>
                  <a:pt x="226188" y="904118"/>
                  <a:pt x="222824" y="900755"/>
                </a:cubicBezTo>
                <a:cubicBezTo>
                  <a:pt x="226188" y="908321"/>
                  <a:pt x="232074" y="914205"/>
                  <a:pt x="240482" y="914205"/>
                </a:cubicBezTo>
                <a:cubicBezTo>
                  <a:pt x="232074" y="918408"/>
                  <a:pt x="224506" y="910843"/>
                  <a:pt x="220302" y="904118"/>
                </a:cubicBezTo>
                <a:cubicBezTo>
                  <a:pt x="218620" y="902436"/>
                  <a:pt x="217779" y="900755"/>
                  <a:pt x="216938" y="899074"/>
                </a:cubicBezTo>
                <a:cubicBezTo>
                  <a:pt x="216938" y="900755"/>
                  <a:pt x="217779" y="902436"/>
                  <a:pt x="218620" y="903277"/>
                </a:cubicBezTo>
                <a:cubicBezTo>
                  <a:pt x="221143" y="910843"/>
                  <a:pt x="228710" y="920930"/>
                  <a:pt x="238800" y="920090"/>
                </a:cubicBezTo>
                <a:cubicBezTo>
                  <a:pt x="238800" y="920090"/>
                  <a:pt x="238800" y="920930"/>
                  <a:pt x="238800" y="920930"/>
                </a:cubicBezTo>
                <a:cubicBezTo>
                  <a:pt x="231233" y="922611"/>
                  <a:pt x="222824" y="917568"/>
                  <a:pt x="217779" y="911683"/>
                </a:cubicBezTo>
                <a:lnTo>
                  <a:pt x="223921" y="919665"/>
                </a:lnTo>
                <a:lnTo>
                  <a:pt x="214416" y="911683"/>
                </a:lnTo>
                <a:cubicBezTo>
                  <a:pt x="216938" y="916727"/>
                  <a:pt x="221143" y="920090"/>
                  <a:pt x="226188" y="922611"/>
                </a:cubicBezTo>
                <a:lnTo>
                  <a:pt x="223921" y="919665"/>
                </a:lnTo>
                <a:lnTo>
                  <a:pt x="235437" y="929336"/>
                </a:lnTo>
                <a:cubicBezTo>
                  <a:pt x="228710" y="929336"/>
                  <a:pt x="222824" y="926814"/>
                  <a:pt x="217779" y="923452"/>
                </a:cubicBezTo>
                <a:cubicBezTo>
                  <a:pt x="221143" y="929336"/>
                  <a:pt x="227029" y="935221"/>
                  <a:pt x="234596" y="936902"/>
                </a:cubicBezTo>
                <a:cubicBezTo>
                  <a:pt x="230392" y="936902"/>
                  <a:pt x="226188" y="935221"/>
                  <a:pt x="221983" y="932699"/>
                </a:cubicBezTo>
                <a:cubicBezTo>
                  <a:pt x="227029" y="937743"/>
                  <a:pt x="233755" y="940264"/>
                  <a:pt x="239641" y="941105"/>
                </a:cubicBezTo>
                <a:cubicBezTo>
                  <a:pt x="234596" y="941946"/>
                  <a:pt x="228710" y="940264"/>
                  <a:pt x="223665" y="937743"/>
                </a:cubicBezTo>
                <a:cubicBezTo>
                  <a:pt x="225347" y="940264"/>
                  <a:pt x="227869" y="941946"/>
                  <a:pt x="230392" y="942786"/>
                </a:cubicBezTo>
                <a:cubicBezTo>
                  <a:pt x="227869" y="942786"/>
                  <a:pt x="226188" y="941946"/>
                  <a:pt x="224506" y="941105"/>
                </a:cubicBezTo>
                <a:cubicBezTo>
                  <a:pt x="224506" y="941946"/>
                  <a:pt x="225347" y="941946"/>
                  <a:pt x="225347" y="941946"/>
                </a:cubicBezTo>
                <a:cubicBezTo>
                  <a:pt x="231233" y="945308"/>
                  <a:pt x="235437" y="948670"/>
                  <a:pt x="241323" y="950352"/>
                </a:cubicBezTo>
                <a:cubicBezTo>
                  <a:pt x="234596" y="951192"/>
                  <a:pt x="227869" y="947830"/>
                  <a:pt x="222824" y="944467"/>
                </a:cubicBezTo>
                <a:cubicBezTo>
                  <a:pt x="219461" y="942786"/>
                  <a:pt x="216097" y="940264"/>
                  <a:pt x="213575" y="937743"/>
                </a:cubicBezTo>
                <a:cubicBezTo>
                  <a:pt x="214416" y="939424"/>
                  <a:pt x="215257" y="940264"/>
                  <a:pt x="216097" y="941105"/>
                </a:cubicBezTo>
                <a:cubicBezTo>
                  <a:pt x="222824" y="947830"/>
                  <a:pt x="231233" y="952874"/>
                  <a:pt x="240482" y="955395"/>
                </a:cubicBezTo>
                <a:cubicBezTo>
                  <a:pt x="237959" y="955395"/>
                  <a:pt x="236278" y="956236"/>
                  <a:pt x="234596" y="956236"/>
                </a:cubicBezTo>
                <a:cubicBezTo>
                  <a:pt x="237119" y="957077"/>
                  <a:pt x="239641" y="957917"/>
                  <a:pt x="242164" y="958758"/>
                </a:cubicBezTo>
                <a:cubicBezTo>
                  <a:pt x="235437" y="957917"/>
                  <a:pt x="228710" y="957917"/>
                  <a:pt x="222824" y="954555"/>
                </a:cubicBezTo>
                <a:cubicBezTo>
                  <a:pt x="220302" y="952874"/>
                  <a:pt x="217779" y="951192"/>
                  <a:pt x="215257" y="949511"/>
                </a:cubicBezTo>
                <a:cubicBezTo>
                  <a:pt x="215257" y="949511"/>
                  <a:pt x="215257" y="950352"/>
                  <a:pt x="215257" y="950352"/>
                </a:cubicBezTo>
                <a:cubicBezTo>
                  <a:pt x="218620" y="954555"/>
                  <a:pt x="221143" y="957917"/>
                  <a:pt x="226188" y="959599"/>
                </a:cubicBezTo>
                <a:cubicBezTo>
                  <a:pt x="228710" y="960439"/>
                  <a:pt x="230392" y="961280"/>
                  <a:pt x="232914" y="962120"/>
                </a:cubicBezTo>
                <a:cubicBezTo>
                  <a:pt x="228710" y="962120"/>
                  <a:pt x="225347" y="961280"/>
                  <a:pt x="221983" y="960439"/>
                </a:cubicBezTo>
                <a:cubicBezTo>
                  <a:pt x="224506" y="962120"/>
                  <a:pt x="226188" y="962961"/>
                  <a:pt x="228710" y="963802"/>
                </a:cubicBezTo>
                <a:cubicBezTo>
                  <a:pt x="233755" y="965483"/>
                  <a:pt x="237119" y="966324"/>
                  <a:pt x="241323" y="968845"/>
                </a:cubicBezTo>
                <a:lnTo>
                  <a:pt x="221261" y="963831"/>
                </a:lnTo>
                <a:lnTo>
                  <a:pt x="207689" y="952033"/>
                </a:lnTo>
                <a:cubicBezTo>
                  <a:pt x="211052" y="957077"/>
                  <a:pt x="216097" y="960439"/>
                  <a:pt x="221143" y="963802"/>
                </a:cubicBezTo>
                <a:lnTo>
                  <a:pt x="221261" y="963831"/>
                </a:lnTo>
                <a:lnTo>
                  <a:pt x="227029" y="968845"/>
                </a:lnTo>
                <a:lnTo>
                  <a:pt x="227029" y="969624"/>
                </a:lnTo>
                <a:lnTo>
                  <a:pt x="226242" y="969332"/>
                </a:lnTo>
                <a:lnTo>
                  <a:pt x="210212" y="962120"/>
                </a:lnTo>
                <a:cubicBezTo>
                  <a:pt x="210212" y="962120"/>
                  <a:pt x="211052" y="962120"/>
                  <a:pt x="211052" y="962961"/>
                </a:cubicBezTo>
                <a:cubicBezTo>
                  <a:pt x="211893" y="962961"/>
                  <a:pt x="212734" y="963802"/>
                  <a:pt x="213575" y="964642"/>
                </a:cubicBezTo>
                <a:lnTo>
                  <a:pt x="226242" y="969332"/>
                </a:lnTo>
                <a:lnTo>
                  <a:pt x="227029" y="969686"/>
                </a:lnTo>
                <a:lnTo>
                  <a:pt x="227029" y="969624"/>
                </a:lnTo>
                <a:lnTo>
                  <a:pt x="236278" y="973048"/>
                </a:lnTo>
                <a:cubicBezTo>
                  <a:pt x="229551" y="973889"/>
                  <a:pt x="221983" y="973048"/>
                  <a:pt x="215257" y="969686"/>
                </a:cubicBezTo>
                <a:cubicBezTo>
                  <a:pt x="221143" y="973048"/>
                  <a:pt x="227029" y="974730"/>
                  <a:pt x="232914" y="976411"/>
                </a:cubicBezTo>
                <a:cubicBezTo>
                  <a:pt x="232914" y="976411"/>
                  <a:pt x="232914" y="977251"/>
                  <a:pt x="232914" y="977251"/>
                </a:cubicBezTo>
                <a:cubicBezTo>
                  <a:pt x="227869" y="976411"/>
                  <a:pt x="222824" y="976411"/>
                  <a:pt x="218620" y="974730"/>
                </a:cubicBezTo>
                <a:cubicBezTo>
                  <a:pt x="225347" y="978092"/>
                  <a:pt x="232914" y="979773"/>
                  <a:pt x="240482" y="980614"/>
                </a:cubicBezTo>
                <a:cubicBezTo>
                  <a:pt x="234596" y="981455"/>
                  <a:pt x="227029" y="981455"/>
                  <a:pt x="219461" y="979773"/>
                </a:cubicBezTo>
                <a:lnTo>
                  <a:pt x="225628" y="982856"/>
                </a:lnTo>
                <a:lnTo>
                  <a:pt x="214416" y="980614"/>
                </a:lnTo>
                <a:cubicBezTo>
                  <a:pt x="214416" y="980614"/>
                  <a:pt x="215257" y="981455"/>
                  <a:pt x="215257" y="982295"/>
                </a:cubicBezTo>
                <a:cubicBezTo>
                  <a:pt x="221143" y="985658"/>
                  <a:pt x="227029" y="987339"/>
                  <a:pt x="233755" y="988180"/>
                </a:cubicBezTo>
                <a:cubicBezTo>
                  <a:pt x="228710" y="989020"/>
                  <a:pt x="224506" y="989020"/>
                  <a:pt x="219461" y="987339"/>
                </a:cubicBezTo>
                <a:cubicBezTo>
                  <a:pt x="218620" y="987339"/>
                  <a:pt x="218620" y="987339"/>
                  <a:pt x="218620" y="987339"/>
                </a:cubicBezTo>
                <a:cubicBezTo>
                  <a:pt x="222824" y="990701"/>
                  <a:pt x="227029" y="993223"/>
                  <a:pt x="231233" y="995745"/>
                </a:cubicBezTo>
                <a:cubicBezTo>
                  <a:pt x="231233" y="995745"/>
                  <a:pt x="231233" y="995745"/>
                  <a:pt x="232074" y="995745"/>
                </a:cubicBezTo>
                <a:cubicBezTo>
                  <a:pt x="232074" y="995745"/>
                  <a:pt x="232074" y="995745"/>
                  <a:pt x="232074" y="996586"/>
                </a:cubicBezTo>
                <a:cubicBezTo>
                  <a:pt x="231233" y="996586"/>
                  <a:pt x="230392" y="996586"/>
                  <a:pt x="229551" y="995745"/>
                </a:cubicBezTo>
                <a:cubicBezTo>
                  <a:pt x="223665" y="994904"/>
                  <a:pt x="217779" y="993223"/>
                  <a:pt x="212734" y="990701"/>
                </a:cubicBezTo>
                <a:cubicBezTo>
                  <a:pt x="212734" y="990701"/>
                  <a:pt x="213575" y="990701"/>
                  <a:pt x="213575" y="991542"/>
                </a:cubicBezTo>
                <a:cubicBezTo>
                  <a:pt x="217779" y="995745"/>
                  <a:pt x="223665" y="997426"/>
                  <a:pt x="229551" y="999108"/>
                </a:cubicBezTo>
                <a:cubicBezTo>
                  <a:pt x="223665" y="999108"/>
                  <a:pt x="216938" y="998267"/>
                  <a:pt x="212734" y="994904"/>
                </a:cubicBezTo>
                <a:cubicBezTo>
                  <a:pt x="212734" y="995745"/>
                  <a:pt x="212734" y="995745"/>
                  <a:pt x="213575" y="996586"/>
                </a:cubicBezTo>
                <a:cubicBezTo>
                  <a:pt x="213575" y="996586"/>
                  <a:pt x="214416" y="996586"/>
                  <a:pt x="214416" y="997426"/>
                </a:cubicBezTo>
                <a:cubicBezTo>
                  <a:pt x="220302" y="1000789"/>
                  <a:pt x="227029" y="1003311"/>
                  <a:pt x="233755" y="1003311"/>
                </a:cubicBezTo>
                <a:cubicBezTo>
                  <a:pt x="234596" y="1003311"/>
                  <a:pt x="234596" y="1004151"/>
                  <a:pt x="233755" y="1004151"/>
                </a:cubicBezTo>
                <a:cubicBezTo>
                  <a:pt x="227869" y="1004151"/>
                  <a:pt x="221983" y="1004151"/>
                  <a:pt x="216938" y="1001629"/>
                </a:cubicBezTo>
                <a:cubicBezTo>
                  <a:pt x="219461" y="1004151"/>
                  <a:pt x="222824" y="1005833"/>
                  <a:pt x="226188" y="1007514"/>
                </a:cubicBezTo>
                <a:cubicBezTo>
                  <a:pt x="226188" y="1007514"/>
                  <a:pt x="226188" y="1007514"/>
                  <a:pt x="225347" y="1007514"/>
                </a:cubicBezTo>
                <a:cubicBezTo>
                  <a:pt x="222824" y="1006673"/>
                  <a:pt x="219461" y="1006673"/>
                  <a:pt x="216938" y="1004992"/>
                </a:cubicBezTo>
                <a:cubicBezTo>
                  <a:pt x="216097" y="1004992"/>
                  <a:pt x="215257" y="1004151"/>
                  <a:pt x="214416" y="1004151"/>
                </a:cubicBezTo>
                <a:cubicBezTo>
                  <a:pt x="217779" y="1007514"/>
                  <a:pt x="221143" y="1010036"/>
                  <a:pt x="225347" y="1011717"/>
                </a:cubicBezTo>
                <a:cubicBezTo>
                  <a:pt x="226188" y="1012557"/>
                  <a:pt x="227029" y="1012557"/>
                  <a:pt x="227029" y="1012557"/>
                </a:cubicBezTo>
                <a:cubicBezTo>
                  <a:pt x="227869" y="1012557"/>
                  <a:pt x="227869" y="1013398"/>
                  <a:pt x="227869" y="1013398"/>
                </a:cubicBezTo>
                <a:cubicBezTo>
                  <a:pt x="227869" y="1013398"/>
                  <a:pt x="227869" y="1013398"/>
                  <a:pt x="227029" y="1013398"/>
                </a:cubicBezTo>
                <a:cubicBezTo>
                  <a:pt x="223665" y="1012557"/>
                  <a:pt x="220302" y="1012557"/>
                  <a:pt x="217779" y="1010876"/>
                </a:cubicBezTo>
                <a:cubicBezTo>
                  <a:pt x="218620" y="1012557"/>
                  <a:pt x="220302" y="1014239"/>
                  <a:pt x="221983" y="1015079"/>
                </a:cubicBezTo>
                <a:cubicBezTo>
                  <a:pt x="223665" y="1016760"/>
                  <a:pt x="226188" y="1019282"/>
                  <a:pt x="228710" y="1019282"/>
                </a:cubicBezTo>
                <a:cubicBezTo>
                  <a:pt x="228710" y="1020123"/>
                  <a:pt x="228710" y="1020123"/>
                  <a:pt x="228710" y="1020123"/>
                </a:cubicBezTo>
                <a:cubicBezTo>
                  <a:pt x="227869" y="1020123"/>
                  <a:pt x="227869" y="1020123"/>
                  <a:pt x="227029" y="1020123"/>
                </a:cubicBezTo>
                <a:cubicBezTo>
                  <a:pt x="225347" y="1020123"/>
                  <a:pt x="222824" y="1020123"/>
                  <a:pt x="221143" y="1018442"/>
                </a:cubicBezTo>
                <a:cubicBezTo>
                  <a:pt x="220302" y="1018442"/>
                  <a:pt x="218620" y="1017601"/>
                  <a:pt x="217779" y="1017601"/>
                </a:cubicBezTo>
                <a:cubicBezTo>
                  <a:pt x="221143" y="1020964"/>
                  <a:pt x="225347" y="1023485"/>
                  <a:pt x="230392" y="1024326"/>
                </a:cubicBezTo>
                <a:cubicBezTo>
                  <a:pt x="224506" y="1024326"/>
                  <a:pt x="219461" y="1023485"/>
                  <a:pt x="215257" y="1020123"/>
                </a:cubicBezTo>
                <a:cubicBezTo>
                  <a:pt x="215257" y="1020964"/>
                  <a:pt x="215257" y="1020964"/>
                  <a:pt x="215257" y="1020964"/>
                </a:cubicBezTo>
                <a:cubicBezTo>
                  <a:pt x="217779" y="1026007"/>
                  <a:pt x="221983" y="1030210"/>
                  <a:pt x="227869" y="1032732"/>
                </a:cubicBezTo>
                <a:cubicBezTo>
                  <a:pt x="222824" y="1031892"/>
                  <a:pt x="218620" y="1031051"/>
                  <a:pt x="216097" y="1027689"/>
                </a:cubicBezTo>
                <a:cubicBezTo>
                  <a:pt x="216097" y="1027689"/>
                  <a:pt x="216097" y="1027689"/>
                  <a:pt x="216097" y="1028529"/>
                </a:cubicBezTo>
                <a:cubicBezTo>
                  <a:pt x="217779" y="1033573"/>
                  <a:pt x="220302" y="1037776"/>
                  <a:pt x="227029" y="1039457"/>
                </a:cubicBezTo>
                <a:cubicBezTo>
                  <a:pt x="227029" y="1039457"/>
                  <a:pt x="227029" y="1040298"/>
                  <a:pt x="227029" y="1040298"/>
                </a:cubicBezTo>
                <a:cubicBezTo>
                  <a:pt x="222824" y="1039457"/>
                  <a:pt x="219461" y="1036935"/>
                  <a:pt x="216097" y="1034414"/>
                </a:cubicBezTo>
                <a:cubicBezTo>
                  <a:pt x="217779" y="1039457"/>
                  <a:pt x="219461" y="1045341"/>
                  <a:pt x="225347" y="1047023"/>
                </a:cubicBezTo>
                <a:cubicBezTo>
                  <a:pt x="221143" y="1047023"/>
                  <a:pt x="218620" y="1045341"/>
                  <a:pt x="216097" y="1041979"/>
                </a:cubicBezTo>
                <a:cubicBezTo>
                  <a:pt x="216938" y="1046182"/>
                  <a:pt x="219461" y="1050385"/>
                  <a:pt x="222824" y="1053748"/>
                </a:cubicBezTo>
                <a:cubicBezTo>
                  <a:pt x="220302" y="1052907"/>
                  <a:pt x="218620" y="1051226"/>
                  <a:pt x="216938" y="1048704"/>
                </a:cubicBezTo>
                <a:cubicBezTo>
                  <a:pt x="217779" y="1052066"/>
                  <a:pt x="219461" y="1055429"/>
                  <a:pt x="221143" y="1057951"/>
                </a:cubicBezTo>
                <a:cubicBezTo>
                  <a:pt x="219461" y="1057110"/>
                  <a:pt x="217779" y="1055429"/>
                  <a:pt x="216097" y="1053748"/>
                </a:cubicBezTo>
                <a:cubicBezTo>
                  <a:pt x="216938" y="1057110"/>
                  <a:pt x="217779" y="1060473"/>
                  <a:pt x="219461" y="1063835"/>
                </a:cubicBezTo>
                <a:cubicBezTo>
                  <a:pt x="219461" y="1063835"/>
                  <a:pt x="219461" y="1063835"/>
                  <a:pt x="218620" y="1063835"/>
                </a:cubicBezTo>
                <a:cubicBezTo>
                  <a:pt x="216938" y="1062154"/>
                  <a:pt x="216097" y="1059632"/>
                  <a:pt x="214416" y="1057110"/>
                </a:cubicBezTo>
                <a:cubicBezTo>
                  <a:pt x="214416" y="1061313"/>
                  <a:pt x="214416" y="1065516"/>
                  <a:pt x="214416" y="1069719"/>
                </a:cubicBezTo>
                <a:cubicBezTo>
                  <a:pt x="212734" y="1062995"/>
                  <a:pt x="211893" y="1057110"/>
                  <a:pt x="211052" y="1050385"/>
                </a:cubicBezTo>
                <a:cubicBezTo>
                  <a:pt x="210212" y="1052066"/>
                  <a:pt x="209371" y="1053748"/>
                  <a:pt x="207689" y="1055429"/>
                </a:cubicBezTo>
                <a:cubicBezTo>
                  <a:pt x="209371" y="1051226"/>
                  <a:pt x="210212" y="1046182"/>
                  <a:pt x="211052" y="1041139"/>
                </a:cubicBezTo>
                <a:cubicBezTo>
                  <a:pt x="211052" y="1041139"/>
                  <a:pt x="211052" y="1040298"/>
                  <a:pt x="211052" y="1039457"/>
                </a:cubicBezTo>
                <a:cubicBezTo>
                  <a:pt x="211052" y="1039457"/>
                  <a:pt x="211052" y="1038616"/>
                  <a:pt x="211052" y="1038616"/>
                </a:cubicBezTo>
                <a:cubicBezTo>
                  <a:pt x="209371" y="1041979"/>
                  <a:pt x="207689" y="1044501"/>
                  <a:pt x="206007" y="1047023"/>
                </a:cubicBezTo>
                <a:cubicBezTo>
                  <a:pt x="205167" y="1047023"/>
                  <a:pt x="205167" y="1047023"/>
                  <a:pt x="205167" y="1047023"/>
                </a:cubicBezTo>
                <a:cubicBezTo>
                  <a:pt x="207689" y="1041979"/>
                  <a:pt x="208530" y="1036935"/>
                  <a:pt x="208530" y="1031892"/>
                </a:cubicBezTo>
                <a:cubicBezTo>
                  <a:pt x="208530" y="1031051"/>
                  <a:pt x="208530" y="1030210"/>
                  <a:pt x="208530" y="1030210"/>
                </a:cubicBezTo>
                <a:cubicBezTo>
                  <a:pt x="207689" y="1032732"/>
                  <a:pt x="206007" y="1035254"/>
                  <a:pt x="204326" y="1036935"/>
                </a:cubicBezTo>
                <a:cubicBezTo>
                  <a:pt x="206848" y="1031051"/>
                  <a:pt x="208530" y="1025167"/>
                  <a:pt x="208530" y="1019282"/>
                </a:cubicBezTo>
                <a:cubicBezTo>
                  <a:pt x="209371" y="1017601"/>
                  <a:pt x="208530" y="1015079"/>
                  <a:pt x="208530" y="1013398"/>
                </a:cubicBezTo>
                <a:cubicBezTo>
                  <a:pt x="208530" y="1012557"/>
                  <a:pt x="208530" y="1012557"/>
                  <a:pt x="208530" y="1011717"/>
                </a:cubicBezTo>
                <a:cubicBezTo>
                  <a:pt x="208530" y="1011717"/>
                  <a:pt x="208530" y="1011717"/>
                  <a:pt x="208530" y="1010876"/>
                </a:cubicBezTo>
                <a:cubicBezTo>
                  <a:pt x="208530" y="1011717"/>
                  <a:pt x="208530" y="1012557"/>
                  <a:pt x="207689" y="1012557"/>
                </a:cubicBezTo>
                <a:cubicBezTo>
                  <a:pt x="206848" y="1019282"/>
                  <a:pt x="205167" y="1024326"/>
                  <a:pt x="200962" y="1029370"/>
                </a:cubicBezTo>
                <a:cubicBezTo>
                  <a:pt x="203485" y="1023485"/>
                  <a:pt x="204326" y="1016760"/>
                  <a:pt x="204326" y="1010876"/>
                </a:cubicBezTo>
                <a:cubicBezTo>
                  <a:pt x="204326" y="1006673"/>
                  <a:pt x="204326" y="1003311"/>
                  <a:pt x="205167" y="999108"/>
                </a:cubicBezTo>
                <a:cubicBezTo>
                  <a:pt x="202644" y="1005833"/>
                  <a:pt x="200121" y="1011717"/>
                  <a:pt x="198440" y="1016760"/>
                </a:cubicBezTo>
                <a:cubicBezTo>
                  <a:pt x="199281" y="1008354"/>
                  <a:pt x="198440" y="997426"/>
                  <a:pt x="202644" y="989020"/>
                </a:cubicBezTo>
                <a:cubicBezTo>
                  <a:pt x="202644" y="988180"/>
                  <a:pt x="201803" y="988180"/>
                  <a:pt x="201803" y="988180"/>
                </a:cubicBezTo>
                <a:cubicBezTo>
                  <a:pt x="200962" y="989861"/>
                  <a:pt x="200121" y="991542"/>
                  <a:pt x="199281" y="994064"/>
                </a:cubicBezTo>
                <a:cubicBezTo>
                  <a:pt x="197599" y="999108"/>
                  <a:pt x="195917" y="1004151"/>
                  <a:pt x="194235" y="1010036"/>
                </a:cubicBezTo>
                <a:cubicBezTo>
                  <a:pt x="194235" y="1003100"/>
                  <a:pt x="194708" y="994274"/>
                  <a:pt x="197073" y="986748"/>
                </a:cubicBezTo>
                <a:lnTo>
                  <a:pt x="199469" y="981266"/>
                </a:lnTo>
                <a:lnTo>
                  <a:pt x="200962" y="979773"/>
                </a:lnTo>
                <a:cubicBezTo>
                  <a:pt x="200121" y="979773"/>
                  <a:pt x="200121" y="979773"/>
                  <a:pt x="200121" y="979773"/>
                </a:cubicBezTo>
                <a:lnTo>
                  <a:pt x="199469" y="981266"/>
                </a:lnTo>
                <a:lnTo>
                  <a:pt x="199281" y="981455"/>
                </a:lnTo>
                <a:cubicBezTo>
                  <a:pt x="195917" y="988180"/>
                  <a:pt x="191713" y="994064"/>
                  <a:pt x="189190" y="1000789"/>
                </a:cubicBezTo>
                <a:cubicBezTo>
                  <a:pt x="188350" y="1000789"/>
                  <a:pt x="188350" y="1000789"/>
                  <a:pt x="188350" y="1000789"/>
                </a:cubicBezTo>
                <a:cubicBezTo>
                  <a:pt x="189190" y="994904"/>
                  <a:pt x="190872" y="989020"/>
                  <a:pt x="193395" y="983976"/>
                </a:cubicBezTo>
                <a:cubicBezTo>
                  <a:pt x="190872" y="987339"/>
                  <a:pt x="188350" y="989861"/>
                  <a:pt x="185827" y="994064"/>
                </a:cubicBezTo>
                <a:cubicBezTo>
                  <a:pt x="188350" y="987339"/>
                  <a:pt x="190872" y="981455"/>
                  <a:pt x="193395" y="975570"/>
                </a:cubicBezTo>
                <a:cubicBezTo>
                  <a:pt x="190872" y="978933"/>
                  <a:pt x="188350" y="981455"/>
                  <a:pt x="186668" y="983976"/>
                </a:cubicBezTo>
                <a:cubicBezTo>
                  <a:pt x="187509" y="980614"/>
                  <a:pt x="188350" y="978092"/>
                  <a:pt x="190031" y="974730"/>
                </a:cubicBezTo>
                <a:cubicBezTo>
                  <a:pt x="186668" y="977251"/>
                  <a:pt x="184145" y="979773"/>
                  <a:pt x="182464" y="983136"/>
                </a:cubicBezTo>
                <a:cubicBezTo>
                  <a:pt x="182464" y="983136"/>
                  <a:pt x="181623" y="983136"/>
                  <a:pt x="181623" y="983136"/>
                </a:cubicBezTo>
                <a:cubicBezTo>
                  <a:pt x="184145" y="978092"/>
                  <a:pt x="187509" y="973889"/>
                  <a:pt x="190031" y="969686"/>
                </a:cubicBezTo>
                <a:cubicBezTo>
                  <a:pt x="187509" y="972208"/>
                  <a:pt x="185827" y="973889"/>
                  <a:pt x="183305" y="975570"/>
                </a:cubicBezTo>
                <a:cubicBezTo>
                  <a:pt x="183305" y="975570"/>
                  <a:pt x="183305" y="974730"/>
                  <a:pt x="183305" y="974730"/>
                </a:cubicBezTo>
                <a:cubicBezTo>
                  <a:pt x="187509" y="971367"/>
                  <a:pt x="190031" y="966324"/>
                  <a:pt x="192554" y="962120"/>
                </a:cubicBezTo>
                <a:cubicBezTo>
                  <a:pt x="188350" y="966324"/>
                  <a:pt x="184145" y="969686"/>
                  <a:pt x="179941" y="973889"/>
                </a:cubicBezTo>
                <a:cubicBezTo>
                  <a:pt x="179100" y="973889"/>
                  <a:pt x="179100" y="973889"/>
                  <a:pt x="179100" y="973889"/>
                </a:cubicBezTo>
                <a:cubicBezTo>
                  <a:pt x="183305" y="968005"/>
                  <a:pt x="187509" y="962961"/>
                  <a:pt x="191713" y="957077"/>
                </a:cubicBezTo>
                <a:cubicBezTo>
                  <a:pt x="193395" y="955395"/>
                  <a:pt x="194235" y="952874"/>
                  <a:pt x="195917" y="951192"/>
                </a:cubicBezTo>
                <a:cubicBezTo>
                  <a:pt x="195076" y="950352"/>
                  <a:pt x="195076" y="950352"/>
                  <a:pt x="195076" y="949511"/>
                </a:cubicBezTo>
                <a:cubicBezTo>
                  <a:pt x="195076" y="950352"/>
                  <a:pt x="195076" y="950352"/>
                  <a:pt x="194235" y="950352"/>
                </a:cubicBezTo>
                <a:cubicBezTo>
                  <a:pt x="189190" y="956236"/>
                  <a:pt x="184145" y="960439"/>
                  <a:pt x="176578" y="962120"/>
                </a:cubicBezTo>
                <a:cubicBezTo>
                  <a:pt x="182464" y="958758"/>
                  <a:pt x="187509" y="952874"/>
                  <a:pt x="191713" y="946989"/>
                </a:cubicBezTo>
                <a:cubicBezTo>
                  <a:pt x="187509" y="951192"/>
                  <a:pt x="183305" y="953714"/>
                  <a:pt x="178259" y="956236"/>
                </a:cubicBezTo>
                <a:cubicBezTo>
                  <a:pt x="181623" y="952874"/>
                  <a:pt x="184986" y="949511"/>
                  <a:pt x="187509" y="946149"/>
                </a:cubicBezTo>
                <a:cubicBezTo>
                  <a:pt x="184145" y="948670"/>
                  <a:pt x="179941" y="951192"/>
                  <a:pt x="177419" y="952874"/>
                </a:cubicBezTo>
                <a:cubicBezTo>
                  <a:pt x="181623" y="946989"/>
                  <a:pt x="186668" y="942786"/>
                  <a:pt x="190872" y="937743"/>
                </a:cubicBezTo>
                <a:cubicBezTo>
                  <a:pt x="191713" y="936061"/>
                  <a:pt x="192554" y="934380"/>
                  <a:pt x="193395" y="932699"/>
                </a:cubicBezTo>
                <a:cubicBezTo>
                  <a:pt x="188350" y="936902"/>
                  <a:pt x="182464" y="939424"/>
                  <a:pt x="176578" y="939424"/>
                </a:cubicBezTo>
                <a:cubicBezTo>
                  <a:pt x="179100" y="938583"/>
                  <a:pt x="182464" y="936902"/>
                  <a:pt x="185827" y="934380"/>
                </a:cubicBezTo>
                <a:cubicBezTo>
                  <a:pt x="182464" y="934380"/>
                  <a:pt x="179941" y="934380"/>
                  <a:pt x="176578" y="934380"/>
                </a:cubicBezTo>
                <a:cubicBezTo>
                  <a:pt x="176578" y="934380"/>
                  <a:pt x="176578" y="933539"/>
                  <a:pt x="176578" y="933539"/>
                </a:cubicBezTo>
                <a:cubicBezTo>
                  <a:pt x="182464" y="933539"/>
                  <a:pt x="188350" y="929336"/>
                  <a:pt x="192554" y="925133"/>
                </a:cubicBezTo>
                <a:cubicBezTo>
                  <a:pt x="188350" y="927655"/>
                  <a:pt x="184145" y="926814"/>
                  <a:pt x="179941" y="925133"/>
                </a:cubicBezTo>
                <a:cubicBezTo>
                  <a:pt x="179100" y="925133"/>
                  <a:pt x="178259" y="924293"/>
                  <a:pt x="177419" y="924293"/>
                </a:cubicBezTo>
                <a:cubicBezTo>
                  <a:pt x="183305" y="924293"/>
                  <a:pt x="190031" y="920090"/>
                  <a:pt x="194235" y="915886"/>
                </a:cubicBezTo>
                <a:cubicBezTo>
                  <a:pt x="195917" y="915046"/>
                  <a:pt x="196758" y="913365"/>
                  <a:pt x="198440" y="911683"/>
                </a:cubicBezTo>
                <a:cubicBezTo>
                  <a:pt x="197599" y="912524"/>
                  <a:pt x="197599" y="912524"/>
                  <a:pt x="197599" y="912524"/>
                </a:cubicBezTo>
                <a:cubicBezTo>
                  <a:pt x="193395" y="915886"/>
                  <a:pt x="185827" y="919249"/>
                  <a:pt x="180782" y="915886"/>
                </a:cubicBezTo>
                <a:cubicBezTo>
                  <a:pt x="185827" y="917568"/>
                  <a:pt x="194235" y="910843"/>
                  <a:pt x="197599" y="907480"/>
                </a:cubicBezTo>
                <a:cubicBezTo>
                  <a:pt x="197599" y="906640"/>
                  <a:pt x="197599" y="906640"/>
                  <a:pt x="198440" y="906640"/>
                </a:cubicBezTo>
                <a:cubicBezTo>
                  <a:pt x="193395" y="909161"/>
                  <a:pt x="189190" y="910843"/>
                  <a:pt x="183305" y="910843"/>
                </a:cubicBezTo>
                <a:cubicBezTo>
                  <a:pt x="185827" y="910002"/>
                  <a:pt x="189190" y="907480"/>
                  <a:pt x="192554" y="904958"/>
                </a:cubicBezTo>
                <a:cubicBezTo>
                  <a:pt x="190031" y="905799"/>
                  <a:pt x="188350" y="905799"/>
                  <a:pt x="185827" y="905799"/>
                </a:cubicBezTo>
                <a:cubicBezTo>
                  <a:pt x="190031" y="904118"/>
                  <a:pt x="194235" y="902436"/>
                  <a:pt x="198440" y="899915"/>
                </a:cubicBezTo>
                <a:cubicBezTo>
                  <a:pt x="199281" y="899074"/>
                  <a:pt x="199281" y="898233"/>
                  <a:pt x="200121" y="897393"/>
                </a:cubicBezTo>
                <a:cubicBezTo>
                  <a:pt x="197599" y="899074"/>
                  <a:pt x="194235" y="899915"/>
                  <a:pt x="190872" y="901596"/>
                </a:cubicBezTo>
                <a:cubicBezTo>
                  <a:pt x="190872" y="901596"/>
                  <a:pt x="190872" y="900755"/>
                  <a:pt x="190872" y="900755"/>
                </a:cubicBezTo>
                <a:cubicBezTo>
                  <a:pt x="193395" y="899915"/>
                  <a:pt x="195917" y="898233"/>
                  <a:pt x="197599" y="895712"/>
                </a:cubicBezTo>
                <a:cubicBezTo>
                  <a:pt x="195076" y="897393"/>
                  <a:pt x="192554" y="897393"/>
                  <a:pt x="189190" y="897393"/>
                </a:cubicBezTo>
                <a:cubicBezTo>
                  <a:pt x="194235" y="894871"/>
                  <a:pt x="198440" y="892349"/>
                  <a:pt x="202644" y="888987"/>
                </a:cubicBezTo>
                <a:cubicBezTo>
                  <a:pt x="199281" y="889827"/>
                  <a:pt x="196758" y="888987"/>
                  <a:pt x="192554" y="888987"/>
                </a:cubicBezTo>
                <a:cubicBezTo>
                  <a:pt x="192554" y="888987"/>
                  <a:pt x="192554" y="888146"/>
                  <a:pt x="192554" y="888146"/>
                </a:cubicBezTo>
                <a:cubicBezTo>
                  <a:pt x="197599" y="888146"/>
                  <a:pt x="202644" y="885624"/>
                  <a:pt x="206007" y="883102"/>
                </a:cubicBezTo>
                <a:cubicBezTo>
                  <a:pt x="206007" y="883102"/>
                  <a:pt x="206007" y="882262"/>
                  <a:pt x="206007" y="882262"/>
                </a:cubicBezTo>
                <a:cubicBezTo>
                  <a:pt x="203485" y="883943"/>
                  <a:pt x="200121" y="884784"/>
                  <a:pt x="195917" y="883943"/>
                </a:cubicBezTo>
                <a:cubicBezTo>
                  <a:pt x="195917" y="883943"/>
                  <a:pt x="195917" y="883102"/>
                  <a:pt x="195917" y="883102"/>
                </a:cubicBezTo>
                <a:cubicBezTo>
                  <a:pt x="201803" y="883102"/>
                  <a:pt x="206848" y="878899"/>
                  <a:pt x="211052" y="874696"/>
                </a:cubicBezTo>
                <a:cubicBezTo>
                  <a:pt x="211052" y="874696"/>
                  <a:pt x="211893" y="873855"/>
                  <a:pt x="211893" y="873855"/>
                </a:cubicBezTo>
                <a:cubicBezTo>
                  <a:pt x="208530" y="875537"/>
                  <a:pt x="205167" y="876377"/>
                  <a:pt x="200962" y="877218"/>
                </a:cubicBezTo>
                <a:cubicBezTo>
                  <a:pt x="200121" y="877218"/>
                  <a:pt x="200121" y="876377"/>
                  <a:pt x="200962" y="876377"/>
                </a:cubicBezTo>
                <a:cubicBezTo>
                  <a:pt x="204326" y="875537"/>
                  <a:pt x="208530" y="872174"/>
                  <a:pt x="211893" y="868812"/>
                </a:cubicBezTo>
                <a:cubicBezTo>
                  <a:pt x="210212" y="869653"/>
                  <a:pt x="208530" y="870493"/>
                  <a:pt x="206848" y="870493"/>
                </a:cubicBezTo>
                <a:cubicBezTo>
                  <a:pt x="206007" y="870493"/>
                  <a:pt x="205167" y="871334"/>
                  <a:pt x="204326" y="871334"/>
                </a:cubicBezTo>
                <a:cubicBezTo>
                  <a:pt x="205167" y="870493"/>
                  <a:pt x="205167" y="870493"/>
                  <a:pt x="206007" y="870493"/>
                </a:cubicBezTo>
                <a:cubicBezTo>
                  <a:pt x="205167" y="870493"/>
                  <a:pt x="203485" y="869653"/>
                  <a:pt x="202644" y="869653"/>
                </a:cubicBezTo>
                <a:cubicBezTo>
                  <a:pt x="200121" y="872174"/>
                  <a:pt x="196758" y="874696"/>
                  <a:pt x="196758" y="878059"/>
                </a:cubicBezTo>
                <a:cubicBezTo>
                  <a:pt x="196758" y="878899"/>
                  <a:pt x="196758" y="878899"/>
                  <a:pt x="196758" y="878899"/>
                </a:cubicBezTo>
                <a:cubicBezTo>
                  <a:pt x="195917" y="877218"/>
                  <a:pt x="195917" y="875537"/>
                  <a:pt x="195917" y="873855"/>
                </a:cubicBezTo>
                <a:cubicBezTo>
                  <a:pt x="195076" y="876377"/>
                  <a:pt x="194235" y="879740"/>
                  <a:pt x="194235" y="883102"/>
                </a:cubicBezTo>
                <a:cubicBezTo>
                  <a:pt x="194235" y="880580"/>
                  <a:pt x="193395" y="878059"/>
                  <a:pt x="193395" y="875537"/>
                </a:cubicBezTo>
                <a:cubicBezTo>
                  <a:pt x="192554" y="878899"/>
                  <a:pt x="190872" y="883102"/>
                  <a:pt x="191713" y="887305"/>
                </a:cubicBezTo>
                <a:cubicBezTo>
                  <a:pt x="190872" y="883943"/>
                  <a:pt x="190031" y="881421"/>
                  <a:pt x="189190" y="878899"/>
                </a:cubicBezTo>
                <a:cubicBezTo>
                  <a:pt x="188350" y="882262"/>
                  <a:pt x="188350" y="885624"/>
                  <a:pt x="189190" y="888987"/>
                </a:cubicBezTo>
                <a:cubicBezTo>
                  <a:pt x="187509" y="885624"/>
                  <a:pt x="186668" y="881421"/>
                  <a:pt x="186668" y="878059"/>
                </a:cubicBezTo>
                <a:cubicBezTo>
                  <a:pt x="186668" y="878899"/>
                  <a:pt x="186668" y="879740"/>
                  <a:pt x="186668" y="880580"/>
                </a:cubicBezTo>
                <a:cubicBezTo>
                  <a:pt x="185827" y="885624"/>
                  <a:pt x="186668" y="890668"/>
                  <a:pt x="188350" y="894871"/>
                </a:cubicBezTo>
                <a:cubicBezTo>
                  <a:pt x="184986" y="892349"/>
                  <a:pt x="182464" y="888987"/>
                  <a:pt x="181623" y="884784"/>
                </a:cubicBezTo>
                <a:cubicBezTo>
                  <a:pt x="181623" y="888987"/>
                  <a:pt x="182464" y="893190"/>
                  <a:pt x="184986" y="896552"/>
                </a:cubicBezTo>
                <a:cubicBezTo>
                  <a:pt x="184986" y="896552"/>
                  <a:pt x="184145" y="897393"/>
                  <a:pt x="184145" y="896552"/>
                </a:cubicBezTo>
                <a:cubicBezTo>
                  <a:pt x="181623" y="894030"/>
                  <a:pt x="179941" y="891509"/>
                  <a:pt x="179100" y="888146"/>
                </a:cubicBezTo>
                <a:cubicBezTo>
                  <a:pt x="179941" y="893190"/>
                  <a:pt x="180782" y="898233"/>
                  <a:pt x="184145" y="901596"/>
                </a:cubicBezTo>
                <a:cubicBezTo>
                  <a:pt x="181623" y="899915"/>
                  <a:pt x="179100" y="897393"/>
                  <a:pt x="177419" y="894871"/>
                </a:cubicBezTo>
                <a:cubicBezTo>
                  <a:pt x="177419" y="898233"/>
                  <a:pt x="178259" y="901596"/>
                  <a:pt x="179941" y="904958"/>
                </a:cubicBezTo>
                <a:cubicBezTo>
                  <a:pt x="176578" y="902436"/>
                  <a:pt x="174055" y="899074"/>
                  <a:pt x="173214" y="895712"/>
                </a:cubicBezTo>
                <a:cubicBezTo>
                  <a:pt x="174055" y="901596"/>
                  <a:pt x="175737" y="906640"/>
                  <a:pt x="180782" y="910843"/>
                </a:cubicBezTo>
                <a:cubicBezTo>
                  <a:pt x="180782" y="910843"/>
                  <a:pt x="180782" y="911683"/>
                  <a:pt x="180782" y="911683"/>
                </a:cubicBezTo>
                <a:cubicBezTo>
                  <a:pt x="177419" y="910002"/>
                  <a:pt x="174055" y="907480"/>
                  <a:pt x="172373" y="904958"/>
                </a:cubicBezTo>
                <a:cubicBezTo>
                  <a:pt x="174055" y="910002"/>
                  <a:pt x="177419" y="915046"/>
                  <a:pt x="178259" y="920090"/>
                </a:cubicBezTo>
                <a:cubicBezTo>
                  <a:pt x="175737" y="917568"/>
                  <a:pt x="173214" y="914205"/>
                  <a:pt x="170692" y="911683"/>
                </a:cubicBezTo>
                <a:cubicBezTo>
                  <a:pt x="171533" y="915046"/>
                  <a:pt x="173214" y="917568"/>
                  <a:pt x="174896" y="920930"/>
                </a:cubicBezTo>
                <a:cubicBezTo>
                  <a:pt x="170692" y="918408"/>
                  <a:pt x="168169" y="915046"/>
                  <a:pt x="165647" y="910843"/>
                </a:cubicBezTo>
                <a:cubicBezTo>
                  <a:pt x="166488" y="911683"/>
                  <a:pt x="166488" y="913365"/>
                  <a:pt x="167328" y="913365"/>
                </a:cubicBezTo>
                <a:cubicBezTo>
                  <a:pt x="168169" y="917568"/>
                  <a:pt x="169851" y="920930"/>
                  <a:pt x="169851" y="924293"/>
                </a:cubicBezTo>
                <a:cubicBezTo>
                  <a:pt x="170692" y="928496"/>
                  <a:pt x="171533" y="931858"/>
                  <a:pt x="173214" y="936061"/>
                </a:cubicBezTo>
                <a:cubicBezTo>
                  <a:pt x="169010" y="931018"/>
                  <a:pt x="166488" y="925133"/>
                  <a:pt x="163965" y="919249"/>
                </a:cubicBezTo>
                <a:cubicBezTo>
                  <a:pt x="163965" y="920930"/>
                  <a:pt x="163965" y="922611"/>
                  <a:pt x="163965" y="925133"/>
                </a:cubicBezTo>
                <a:cubicBezTo>
                  <a:pt x="165647" y="931858"/>
                  <a:pt x="168169" y="938583"/>
                  <a:pt x="170692" y="945308"/>
                </a:cubicBezTo>
                <a:cubicBezTo>
                  <a:pt x="168169" y="941946"/>
                  <a:pt x="166488" y="939424"/>
                  <a:pt x="163965" y="936061"/>
                </a:cubicBezTo>
                <a:cubicBezTo>
                  <a:pt x="164806" y="939424"/>
                  <a:pt x="164806" y="942786"/>
                  <a:pt x="165647" y="946149"/>
                </a:cubicBezTo>
                <a:cubicBezTo>
                  <a:pt x="164806" y="945308"/>
                  <a:pt x="163965" y="943627"/>
                  <a:pt x="163124" y="942786"/>
                </a:cubicBezTo>
                <a:cubicBezTo>
                  <a:pt x="163965" y="944467"/>
                  <a:pt x="163965" y="946149"/>
                  <a:pt x="163965" y="947830"/>
                </a:cubicBezTo>
                <a:cubicBezTo>
                  <a:pt x="164806" y="952033"/>
                  <a:pt x="166488" y="956236"/>
                  <a:pt x="168169" y="960439"/>
                </a:cubicBezTo>
                <a:cubicBezTo>
                  <a:pt x="168169" y="960439"/>
                  <a:pt x="168169" y="960439"/>
                  <a:pt x="167328" y="960439"/>
                </a:cubicBezTo>
                <a:cubicBezTo>
                  <a:pt x="165647" y="956236"/>
                  <a:pt x="163965" y="952874"/>
                  <a:pt x="161443" y="949511"/>
                </a:cubicBezTo>
                <a:cubicBezTo>
                  <a:pt x="162283" y="952033"/>
                  <a:pt x="162283" y="955395"/>
                  <a:pt x="163124" y="957917"/>
                </a:cubicBezTo>
                <a:cubicBezTo>
                  <a:pt x="163124" y="957917"/>
                  <a:pt x="162283" y="957917"/>
                  <a:pt x="162283" y="957917"/>
                </a:cubicBezTo>
                <a:cubicBezTo>
                  <a:pt x="159761" y="950352"/>
                  <a:pt x="156397" y="942786"/>
                  <a:pt x="153034" y="936061"/>
                </a:cubicBezTo>
                <a:cubicBezTo>
                  <a:pt x="152193" y="934380"/>
                  <a:pt x="150511" y="931858"/>
                  <a:pt x="149671" y="930177"/>
                </a:cubicBezTo>
                <a:cubicBezTo>
                  <a:pt x="149671" y="930177"/>
                  <a:pt x="149671" y="931018"/>
                  <a:pt x="149671" y="931018"/>
                </a:cubicBezTo>
                <a:cubicBezTo>
                  <a:pt x="151352" y="933539"/>
                  <a:pt x="153034" y="936902"/>
                  <a:pt x="153875" y="939424"/>
                </a:cubicBezTo>
                <a:cubicBezTo>
                  <a:pt x="158079" y="948670"/>
                  <a:pt x="159761" y="957917"/>
                  <a:pt x="162283" y="967164"/>
                </a:cubicBezTo>
                <a:cubicBezTo>
                  <a:pt x="158079" y="959599"/>
                  <a:pt x="154716" y="952033"/>
                  <a:pt x="150511" y="944467"/>
                </a:cubicBezTo>
                <a:cubicBezTo>
                  <a:pt x="151352" y="947830"/>
                  <a:pt x="152193" y="950352"/>
                  <a:pt x="153034" y="953714"/>
                </a:cubicBezTo>
                <a:cubicBezTo>
                  <a:pt x="154716" y="959599"/>
                  <a:pt x="155557" y="965483"/>
                  <a:pt x="155557" y="972208"/>
                </a:cubicBezTo>
                <a:cubicBezTo>
                  <a:pt x="154716" y="964642"/>
                  <a:pt x="150511" y="955395"/>
                  <a:pt x="145466" y="947830"/>
                </a:cubicBezTo>
                <a:cubicBezTo>
                  <a:pt x="148830" y="954555"/>
                  <a:pt x="150511" y="960439"/>
                  <a:pt x="151352" y="967164"/>
                </a:cubicBezTo>
                <a:cubicBezTo>
                  <a:pt x="148830" y="962120"/>
                  <a:pt x="145466" y="957917"/>
                  <a:pt x="142103" y="953714"/>
                </a:cubicBezTo>
                <a:cubicBezTo>
                  <a:pt x="142944" y="955395"/>
                  <a:pt x="143785" y="956236"/>
                  <a:pt x="143785" y="957077"/>
                </a:cubicBezTo>
                <a:cubicBezTo>
                  <a:pt x="147148" y="964642"/>
                  <a:pt x="151352" y="971367"/>
                  <a:pt x="150511" y="979773"/>
                </a:cubicBezTo>
                <a:cubicBezTo>
                  <a:pt x="149671" y="971367"/>
                  <a:pt x="142103" y="962961"/>
                  <a:pt x="137899" y="956236"/>
                </a:cubicBezTo>
                <a:cubicBezTo>
                  <a:pt x="137058" y="954555"/>
                  <a:pt x="136217" y="952874"/>
                  <a:pt x="134535" y="951192"/>
                </a:cubicBezTo>
                <a:cubicBezTo>
                  <a:pt x="135376" y="952874"/>
                  <a:pt x="136217" y="955395"/>
                  <a:pt x="137058" y="957077"/>
                </a:cubicBezTo>
                <a:cubicBezTo>
                  <a:pt x="140421" y="966324"/>
                  <a:pt x="142944" y="975570"/>
                  <a:pt x="145466" y="983976"/>
                </a:cubicBezTo>
                <a:cubicBezTo>
                  <a:pt x="141262" y="976411"/>
                  <a:pt x="137899" y="968845"/>
                  <a:pt x="133695" y="961280"/>
                </a:cubicBezTo>
                <a:cubicBezTo>
                  <a:pt x="133695" y="962120"/>
                  <a:pt x="133695" y="962120"/>
                  <a:pt x="134535" y="962961"/>
                </a:cubicBezTo>
                <a:cubicBezTo>
                  <a:pt x="137058" y="968845"/>
                  <a:pt x="137899" y="973889"/>
                  <a:pt x="140421" y="979773"/>
                </a:cubicBezTo>
                <a:cubicBezTo>
                  <a:pt x="140421" y="979773"/>
                  <a:pt x="139581" y="979773"/>
                  <a:pt x="139581" y="979773"/>
                </a:cubicBezTo>
                <a:cubicBezTo>
                  <a:pt x="137899" y="976411"/>
                  <a:pt x="136217" y="973048"/>
                  <a:pt x="133695" y="969686"/>
                </a:cubicBezTo>
                <a:cubicBezTo>
                  <a:pt x="136217" y="975570"/>
                  <a:pt x="137899" y="982295"/>
                  <a:pt x="141262" y="988180"/>
                </a:cubicBezTo>
                <a:cubicBezTo>
                  <a:pt x="136217" y="982295"/>
                  <a:pt x="132013" y="974730"/>
                  <a:pt x="127809" y="968845"/>
                </a:cubicBezTo>
                <a:cubicBezTo>
                  <a:pt x="127809" y="968005"/>
                  <a:pt x="126968" y="967164"/>
                  <a:pt x="126968" y="966324"/>
                </a:cubicBezTo>
                <a:cubicBezTo>
                  <a:pt x="126968" y="967164"/>
                  <a:pt x="126968" y="967164"/>
                  <a:pt x="126968" y="968005"/>
                </a:cubicBezTo>
                <a:cubicBezTo>
                  <a:pt x="129490" y="973889"/>
                  <a:pt x="131172" y="980614"/>
                  <a:pt x="133695" y="986498"/>
                </a:cubicBezTo>
                <a:cubicBezTo>
                  <a:pt x="131172" y="983976"/>
                  <a:pt x="128649" y="979773"/>
                  <a:pt x="126968" y="976411"/>
                </a:cubicBezTo>
                <a:cubicBezTo>
                  <a:pt x="128649" y="983136"/>
                  <a:pt x="131172" y="989861"/>
                  <a:pt x="137058" y="994064"/>
                </a:cubicBezTo>
                <a:cubicBezTo>
                  <a:pt x="137899" y="994064"/>
                  <a:pt x="137058" y="994904"/>
                  <a:pt x="137058" y="994904"/>
                </a:cubicBezTo>
                <a:cubicBezTo>
                  <a:pt x="132013" y="992383"/>
                  <a:pt x="127809" y="987339"/>
                  <a:pt x="124445" y="981455"/>
                </a:cubicBezTo>
                <a:cubicBezTo>
                  <a:pt x="126127" y="989020"/>
                  <a:pt x="127809" y="996586"/>
                  <a:pt x="132854" y="1001629"/>
                </a:cubicBezTo>
                <a:cubicBezTo>
                  <a:pt x="132854" y="1002470"/>
                  <a:pt x="132854" y="1002470"/>
                  <a:pt x="132854" y="1002470"/>
                </a:cubicBezTo>
                <a:cubicBezTo>
                  <a:pt x="129911" y="1000789"/>
                  <a:pt x="127599" y="998687"/>
                  <a:pt x="125707" y="996166"/>
                </a:cubicBezTo>
                <a:lnTo>
                  <a:pt x="121360" y="987869"/>
                </a:lnTo>
                <a:lnTo>
                  <a:pt x="121082" y="986498"/>
                </a:lnTo>
                <a:cubicBezTo>
                  <a:pt x="121082" y="987339"/>
                  <a:pt x="121082" y="987339"/>
                  <a:pt x="121082" y="987339"/>
                </a:cubicBezTo>
                <a:lnTo>
                  <a:pt x="121360" y="987869"/>
                </a:lnTo>
                <a:lnTo>
                  <a:pt x="122659" y="994274"/>
                </a:lnTo>
                <a:cubicBezTo>
                  <a:pt x="123394" y="996796"/>
                  <a:pt x="124445" y="999108"/>
                  <a:pt x="126127" y="1000789"/>
                </a:cubicBezTo>
                <a:cubicBezTo>
                  <a:pt x="121923" y="998267"/>
                  <a:pt x="119400" y="995745"/>
                  <a:pt x="117719" y="991542"/>
                </a:cubicBezTo>
                <a:cubicBezTo>
                  <a:pt x="117719" y="992383"/>
                  <a:pt x="117719" y="992383"/>
                  <a:pt x="117719" y="992383"/>
                </a:cubicBezTo>
                <a:cubicBezTo>
                  <a:pt x="117719" y="998267"/>
                  <a:pt x="119400" y="1003311"/>
                  <a:pt x="120241" y="1009195"/>
                </a:cubicBezTo>
                <a:cubicBezTo>
                  <a:pt x="120241" y="1009195"/>
                  <a:pt x="120241" y="1009195"/>
                  <a:pt x="119400" y="1009195"/>
                </a:cubicBezTo>
                <a:cubicBezTo>
                  <a:pt x="118559" y="1006673"/>
                  <a:pt x="116878" y="1004992"/>
                  <a:pt x="116037" y="1002470"/>
                </a:cubicBezTo>
                <a:cubicBezTo>
                  <a:pt x="116037" y="1006673"/>
                  <a:pt x="116878" y="1010876"/>
                  <a:pt x="119400" y="1014239"/>
                </a:cubicBezTo>
                <a:cubicBezTo>
                  <a:pt x="119400" y="1014239"/>
                  <a:pt x="118559" y="1015079"/>
                  <a:pt x="118559" y="1014239"/>
                </a:cubicBezTo>
                <a:cubicBezTo>
                  <a:pt x="116037" y="1011717"/>
                  <a:pt x="113514" y="1009195"/>
                  <a:pt x="111833" y="1004992"/>
                </a:cubicBezTo>
                <a:cubicBezTo>
                  <a:pt x="111833" y="1005833"/>
                  <a:pt x="111833" y="1005833"/>
                  <a:pt x="111833" y="1005833"/>
                </a:cubicBezTo>
                <a:cubicBezTo>
                  <a:pt x="110992" y="1011717"/>
                  <a:pt x="110992" y="1017601"/>
                  <a:pt x="113514" y="1022645"/>
                </a:cubicBezTo>
                <a:cubicBezTo>
                  <a:pt x="113514" y="1022645"/>
                  <a:pt x="112673" y="1022645"/>
                  <a:pt x="112673" y="1022645"/>
                </a:cubicBezTo>
                <a:cubicBezTo>
                  <a:pt x="110151" y="1020123"/>
                  <a:pt x="108469" y="1017601"/>
                  <a:pt x="107628" y="1014239"/>
                </a:cubicBezTo>
                <a:cubicBezTo>
                  <a:pt x="107628" y="1015079"/>
                  <a:pt x="106787" y="1015920"/>
                  <a:pt x="106787" y="1016760"/>
                </a:cubicBezTo>
                <a:cubicBezTo>
                  <a:pt x="106787" y="1020123"/>
                  <a:pt x="106787" y="1024326"/>
                  <a:pt x="107628" y="1027689"/>
                </a:cubicBezTo>
                <a:cubicBezTo>
                  <a:pt x="107628" y="1028529"/>
                  <a:pt x="107628" y="1028529"/>
                  <a:pt x="107628" y="1028529"/>
                </a:cubicBezTo>
                <a:cubicBezTo>
                  <a:pt x="105947" y="1027689"/>
                  <a:pt x="105106" y="1026007"/>
                  <a:pt x="104265" y="1025167"/>
                </a:cubicBezTo>
                <a:cubicBezTo>
                  <a:pt x="103424" y="1027689"/>
                  <a:pt x="103424" y="1030210"/>
                  <a:pt x="103424" y="1032732"/>
                </a:cubicBezTo>
                <a:cubicBezTo>
                  <a:pt x="102583" y="1031051"/>
                  <a:pt x="101742" y="1030210"/>
                  <a:pt x="101742" y="1028529"/>
                </a:cubicBezTo>
                <a:cubicBezTo>
                  <a:pt x="100061" y="1031892"/>
                  <a:pt x="98379" y="1035254"/>
                  <a:pt x="96697" y="1037776"/>
                </a:cubicBezTo>
                <a:cubicBezTo>
                  <a:pt x="96697" y="1036095"/>
                  <a:pt x="97538" y="1033573"/>
                  <a:pt x="97538" y="1031892"/>
                </a:cubicBezTo>
                <a:cubicBezTo>
                  <a:pt x="95016" y="1034414"/>
                  <a:pt x="92493" y="1036095"/>
                  <a:pt x="89971" y="1039457"/>
                </a:cubicBezTo>
                <a:cubicBezTo>
                  <a:pt x="89971" y="1039457"/>
                  <a:pt x="89971" y="1038616"/>
                  <a:pt x="89971" y="1038616"/>
                </a:cubicBezTo>
                <a:cubicBezTo>
                  <a:pt x="91652" y="1035254"/>
                  <a:pt x="93334" y="1032732"/>
                  <a:pt x="95016" y="1029370"/>
                </a:cubicBezTo>
                <a:cubicBezTo>
                  <a:pt x="94175" y="1029370"/>
                  <a:pt x="93334" y="1030210"/>
                  <a:pt x="92493" y="1031051"/>
                </a:cubicBezTo>
                <a:cubicBezTo>
                  <a:pt x="92493" y="1031051"/>
                  <a:pt x="91652" y="1031051"/>
                  <a:pt x="91652" y="1030210"/>
                </a:cubicBezTo>
                <a:cubicBezTo>
                  <a:pt x="93334" y="1027689"/>
                  <a:pt x="95016" y="1025167"/>
                  <a:pt x="96697" y="1022645"/>
                </a:cubicBezTo>
                <a:cubicBezTo>
                  <a:pt x="97538" y="1021804"/>
                  <a:pt x="98379" y="1020964"/>
                  <a:pt x="98379" y="1020123"/>
                </a:cubicBezTo>
                <a:cubicBezTo>
                  <a:pt x="97538" y="1020964"/>
                  <a:pt x="95857" y="1021804"/>
                  <a:pt x="94175" y="1022645"/>
                </a:cubicBezTo>
                <a:cubicBezTo>
                  <a:pt x="94175" y="1022645"/>
                  <a:pt x="94175" y="1021804"/>
                  <a:pt x="94175" y="1021804"/>
                </a:cubicBezTo>
                <a:cubicBezTo>
                  <a:pt x="97538" y="1019282"/>
                  <a:pt x="100902" y="1015079"/>
                  <a:pt x="102583" y="1010876"/>
                </a:cubicBezTo>
                <a:cubicBezTo>
                  <a:pt x="100902" y="1012557"/>
                  <a:pt x="98379" y="1014239"/>
                  <a:pt x="95857" y="1015920"/>
                </a:cubicBezTo>
                <a:cubicBezTo>
                  <a:pt x="98379" y="1012557"/>
                  <a:pt x="100902" y="1009195"/>
                  <a:pt x="103424" y="1005833"/>
                </a:cubicBezTo>
                <a:cubicBezTo>
                  <a:pt x="101742" y="1006673"/>
                  <a:pt x="100061" y="1006673"/>
                  <a:pt x="98379" y="1007514"/>
                </a:cubicBezTo>
                <a:cubicBezTo>
                  <a:pt x="101742" y="1004151"/>
                  <a:pt x="104265" y="1001629"/>
                  <a:pt x="107628" y="998267"/>
                </a:cubicBezTo>
                <a:cubicBezTo>
                  <a:pt x="108469" y="996586"/>
                  <a:pt x="108469" y="995745"/>
                  <a:pt x="109310" y="994064"/>
                </a:cubicBezTo>
                <a:cubicBezTo>
                  <a:pt x="105947" y="997426"/>
                  <a:pt x="102583" y="999948"/>
                  <a:pt x="99220" y="1003311"/>
                </a:cubicBezTo>
                <a:cubicBezTo>
                  <a:pt x="99220" y="1003311"/>
                  <a:pt x="98379" y="1003311"/>
                  <a:pt x="99220" y="1002470"/>
                </a:cubicBezTo>
                <a:cubicBezTo>
                  <a:pt x="100902" y="1000789"/>
                  <a:pt x="102583" y="998267"/>
                  <a:pt x="104265" y="996586"/>
                </a:cubicBezTo>
                <a:cubicBezTo>
                  <a:pt x="102583" y="997426"/>
                  <a:pt x="100902" y="998267"/>
                  <a:pt x="100061" y="999948"/>
                </a:cubicBezTo>
                <a:cubicBezTo>
                  <a:pt x="100061" y="999948"/>
                  <a:pt x="100061" y="999948"/>
                  <a:pt x="100061" y="999108"/>
                </a:cubicBezTo>
                <a:cubicBezTo>
                  <a:pt x="101742" y="994904"/>
                  <a:pt x="105106" y="992383"/>
                  <a:pt x="108469" y="989020"/>
                </a:cubicBezTo>
                <a:cubicBezTo>
                  <a:pt x="109310" y="989020"/>
                  <a:pt x="109310" y="988180"/>
                  <a:pt x="110151" y="987339"/>
                </a:cubicBezTo>
                <a:cubicBezTo>
                  <a:pt x="110992" y="986498"/>
                  <a:pt x="110992" y="984817"/>
                  <a:pt x="111833" y="983976"/>
                </a:cubicBezTo>
                <a:cubicBezTo>
                  <a:pt x="108469" y="986498"/>
                  <a:pt x="104265" y="989020"/>
                  <a:pt x="100902" y="991542"/>
                </a:cubicBezTo>
                <a:cubicBezTo>
                  <a:pt x="103424" y="988180"/>
                  <a:pt x="106787" y="985658"/>
                  <a:pt x="109310" y="982295"/>
                </a:cubicBezTo>
                <a:cubicBezTo>
                  <a:pt x="105106" y="983976"/>
                  <a:pt x="100902" y="986498"/>
                  <a:pt x="98379" y="989861"/>
                </a:cubicBezTo>
                <a:cubicBezTo>
                  <a:pt x="98379" y="989861"/>
                  <a:pt x="98379" y="989861"/>
                  <a:pt x="98379" y="989020"/>
                </a:cubicBezTo>
                <a:cubicBezTo>
                  <a:pt x="100902" y="985658"/>
                  <a:pt x="103424" y="982295"/>
                  <a:pt x="106787" y="979773"/>
                </a:cubicBezTo>
                <a:cubicBezTo>
                  <a:pt x="104265" y="979773"/>
                  <a:pt x="102583" y="979773"/>
                  <a:pt x="100061" y="978933"/>
                </a:cubicBezTo>
                <a:cubicBezTo>
                  <a:pt x="99220" y="978933"/>
                  <a:pt x="99220" y="978092"/>
                  <a:pt x="100061" y="978092"/>
                </a:cubicBezTo>
                <a:cubicBezTo>
                  <a:pt x="101742" y="978092"/>
                  <a:pt x="103424" y="978092"/>
                  <a:pt x="105106" y="977251"/>
                </a:cubicBezTo>
                <a:cubicBezTo>
                  <a:pt x="104265" y="977251"/>
                  <a:pt x="103424" y="977251"/>
                  <a:pt x="102583" y="977251"/>
                </a:cubicBezTo>
                <a:cubicBezTo>
                  <a:pt x="100902" y="977251"/>
                  <a:pt x="99220" y="976411"/>
                  <a:pt x="97538" y="975570"/>
                </a:cubicBezTo>
                <a:cubicBezTo>
                  <a:pt x="97538" y="975570"/>
                  <a:pt x="97538" y="974730"/>
                  <a:pt x="97538" y="974730"/>
                </a:cubicBezTo>
                <a:cubicBezTo>
                  <a:pt x="97538" y="974730"/>
                  <a:pt x="98379" y="974730"/>
                  <a:pt x="98379" y="974730"/>
                </a:cubicBezTo>
                <a:cubicBezTo>
                  <a:pt x="98379" y="974730"/>
                  <a:pt x="98379" y="974730"/>
                  <a:pt x="99220" y="974730"/>
                </a:cubicBezTo>
                <a:cubicBezTo>
                  <a:pt x="100902" y="974730"/>
                  <a:pt x="102583" y="973889"/>
                  <a:pt x="104265" y="973048"/>
                </a:cubicBezTo>
                <a:cubicBezTo>
                  <a:pt x="103424" y="973048"/>
                  <a:pt x="103424" y="973048"/>
                  <a:pt x="102583" y="973048"/>
                </a:cubicBezTo>
                <a:cubicBezTo>
                  <a:pt x="104265" y="971367"/>
                  <a:pt x="106787" y="970526"/>
                  <a:pt x="108469" y="968845"/>
                </a:cubicBezTo>
                <a:cubicBezTo>
                  <a:pt x="109310" y="968005"/>
                  <a:pt x="110151" y="967164"/>
                  <a:pt x="110992" y="966324"/>
                </a:cubicBezTo>
                <a:cubicBezTo>
                  <a:pt x="110992" y="966324"/>
                  <a:pt x="110992" y="966324"/>
                  <a:pt x="110992" y="965483"/>
                </a:cubicBezTo>
                <a:cubicBezTo>
                  <a:pt x="107628" y="967164"/>
                  <a:pt x="104265" y="968005"/>
                  <a:pt x="100902" y="968005"/>
                </a:cubicBezTo>
                <a:cubicBezTo>
                  <a:pt x="104265" y="966324"/>
                  <a:pt x="108469" y="964642"/>
                  <a:pt x="111833" y="962120"/>
                </a:cubicBezTo>
                <a:cubicBezTo>
                  <a:pt x="107628" y="962961"/>
                  <a:pt x="104265" y="962961"/>
                  <a:pt x="100902" y="961280"/>
                </a:cubicBezTo>
                <a:cubicBezTo>
                  <a:pt x="104265" y="961280"/>
                  <a:pt x="108469" y="957917"/>
                  <a:pt x="110992" y="956236"/>
                </a:cubicBezTo>
                <a:cubicBezTo>
                  <a:pt x="111833" y="956236"/>
                  <a:pt x="112673" y="955395"/>
                  <a:pt x="113514" y="954555"/>
                </a:cubicBezTo>
                <a:cubicBezTo>
                  <a:pt x="110151" y="956236"/>
                  <a:pt x="105947" y="957917"/>
                  <a:pt x="101742" y="957917"/>
                </a:cubicBezTo>
                <a:cubicBezTo>
                  <a:pt x="105947" y="955395"/>
                  <a:pt x="109310" y="952033"/>
                  <a:pt x="113514" y="949511"/>
                </a:cubicBezTo>
                <a:cubicBezTo>
                  <a:pt x="112673" y="949511"/>
                  <a:pt x="110992" y="949511"/>
                  <a:pt x="110151" y="949511"/>
                </a:cubicBezTo>
                <a:cubicBezTo>
                  <a:pt x="108469" y="949511"/>
                  <a:pt x="105947" y="949511"/>
                  <a:pt x="103424" y="949511"/>
                </a:cubicBezTo>
                <a:cubicBezTo>
                  <a:pt x="109310" y="946989"/>
                  <a:pt x="114355" y="945308"/>
                  <a:pt x="119400" y="941946"/>
                </a:cubicBezTo>
                <a:cubicBezTo>
                  <a:pt x="119400" y="941105"/>
                  <a:pt x="120241" y="941105"/>
                  <a:pt x="120241" y="940264"/>
                </a:cubicBezTo>
                <a:cubicBezTo>
                  <a:pt x="118559" y="940264"/>
                  <a:pt x="116878" y="940264"/>
                  <a:pt x="115196" y="940264"/>
                </a:cubicBezTo>
                <a:cubicBezTo>
                  <a:pt x="112673" y="940264"/>
                  <a:pt x="110151" y="939424"/>
                  <a:pt x="107628" y="936902"/>
                </a:cubicBezTo>
                <a:cubicBezTo>
                  <a:pt x="107628" y="936902"/>
                  <a:pt x="107628" y="936902"/>
                  <a:pt x="108469" y="936902"/>
                </a:cubicBezTo>
                <a:cubicBezTo>
                  <a:pt x="113514" y="940264"/>
                  <a:pt x="120241" y="935221"/>
                  <a:pt x="124445" y="931858"/>
                </a:cubicBezTo>
                <a:cubicBezTo>
                  <a:pt x="124445" y="931858"/>
                  <a:pt x="124445" y="931858"/>
                  <a:pt x="125286" y="931858"/>
                </a:cubicBezTo>
                <a:cubicBezTo>
                  <a:pt x="121923" y="931858"/>
                  <a:pt x="118559" y="931018"/>
                  <a:pt x="116037" y="928496"/>
                </a:cubicBezTo>
                <a:cubicBezTo>
                  <a:pt x="120241" y="929336"/>
                  <a:pt x="125286" y="929336"/>
                  <a:pt x="129490" y="927655"/>
                </a:cubicBezTo>
                <a:cubicBezTo>
                  <a:pt x="130331" y="927655"/>
                  <a:pt x="130331" y="926814"/>
                  <a:pt x="131172" y="926814"/>
                </a:cubicBezTo>
                <a:cubicBezTo>
                  <a:pt x="126127" y="927655"/>
                  <a:pt x="120241" y="926814"/>
                  <a:pt x="115196" y="925974"/>
                </a:cubicBezTo>
                <a:cubicBezTo>
                  <a:pt x="118559" y="925133"/>
                  <a:pt x="121923" y="924293"/>
                  <a:pt x="126127" y="923452"/>
                </a:cubicBezTo>
                <a:cubicBezTo>
                  <a:pt x="123604" y="923452"/>
                  <a:pt x="121082" y="921771"/>
                  <a:pt x="119400" y="920930"/>
                </a:cubicBezTo>
                <a:cubicBezTo>
                  <a:pt x="118559" y="920930"/>
                  <a:pt x="118559" y="920090"/>
                  <a:pt x="119400" y="920090"/>
                </a:cubicBezTo>
                <a:cubicBezTo>
                  <a:pt x="122764" y="921771"/>
                  <a:pt x="126968" y="921771"/>
                  <a:pt x="131172" y="920930"/>
                </a:cubicBezTo>
                <a:cubicBezTo>
                  <a:pt x="129490" y="920930"/>
                  <a:pt x="127809" y="920930"/>
                  <a:pt x="125286" y="920090"/>
                </a:cubicBezTo>
                <a:cubicBezTo>
                  <a:pt x="131172" y="920930"/>
                  <a:pt x="137899" y="917568"/>
                  <a:pt x="142944" y="914205"/>
                </a:cubicBezTo>
                <a:cubicBezTo>
                  <a:pt x="137058" y="915046"/>
                  <a:pt x="131172" y="915046"/>
                  <a:pt x="125286" y="914205"/>
                </a:cubicBezTo>
                <a:cubicBezTo>
                  <a:pt x="125286" y="914205"/>
                  <a:pt x="125286" y="913365"/>
                  <a:pt x="125286" y="913365"/>
                </a:cubicBezTo>
                <a:cubicBezTo>
                  <a:pt x="132013" y="914205"/>
                  <a:pt x="140421" y="911683"/>
                  <a:pt x="146307" y="908321"/>
                </a:cubicBezTo>
                <a:cubicBezTo>
                  <a:pt x="139581" y="910843"/>
                  <a:pt x="131172" y="910843"/>
                  <a:pt x="125286" y="910843"/>
                </a:cubicBezTo>
                <a:cubicBezTo>
                  <a:pt x="125286" y="910843"/>
                  <a:pt x="125286" y="910002"/>
                  <a:pt x="125286" y="910002"/>
                </a:cubicBezTo>
                <a:cubicBezTo>
                  <a:pt x="129490" y="910002"/>
                  <a:pt x="134535" y="908321"/>
                  <a:pt x="138740" y="906640"/>
                </a:cubicBezTo>
                <a:cubicBezTo>
                  <a:pt x="136217" y="906640"/>
                  <a:pt x="134535" y="905799"/>
                  <a:pt x="132013" y="904118"/>
                </a:cubicBezTo>
                <a:cubicBezTo>
                  <a:pt x="131172" y="904118"/>
                  <a:pt x="130331" y="903277"/>
                  <a:pt x="129490" y="903277"/>
                </a:cubicBezTo>
                <a:cubicBezTo>
                  <a:pt x="129490" y="903277"/>
                  <a:pt x="129490" y="903277"/>
                  <a:pt x="129490" y="902436"/>
                </a:cubicBezTo>
                <a:cubicBezTo>
                  <a:pt x="135376" y="902436"/>
                  <a:pt x="140421" y="901596"/>
                  <a:pt x="145466" y="899915"/>
                </a:cubicBezTo>
                <a:cubicBezTo>
                  <a:pt x="142103" y="899074"/>
                  <a:pt x="139581" y="897393"/>
                  <a:pt x="137058" y="894871"/>
                </a:cubicBezTo>
                <a:cubicBezTo>
                  <a:pt x="137058" y="894871"/>
                  <a:pt x="137058" y="894030"/>
                  <a:pt x="137899" y="894871"/>
                </a:cubicBezTo>
                <a:cubicBezTo>
                  <a:pt x="142103" y="897393"/>
                  <a:pt x="149671" y="897393"/>
                  <a:pt x="154716" y="894871"/>
                </a:cubicBezTo>
                <a:cubicBezTo>
                  <a:pt x="149671" y="894030"/>
                  <a:pt x="146307" y="892349"/>
                  <a:pt x="143785" y="888146"/>
                </a:cubicBezTo>
                <a:cubicBezTo>
                  <a:pt x="147148" y="891509"/>
                  <a:pt x="153034" y="892349"/>
                  <a:pt x="158079" y="890668"/>
                </a:cubicBezTo>
                <a:cubicBezTo>
                  <a:pt x="158079" y="890668"/>
                  <a:pt x="158920" y="889827"/>
                  <a:pt x="159761" y="889827"/>
                </a:cubicBezTo>
                <a:cubicBezTo>
                  <a:pt x="159761" y="888987"/>
                  <a:pt x="160602" y="888987"/>
                  <a:pt x="160602" y="888987"/>
                </a:cubicBezTo>
                <a:cubicBezTo>
                  <a:pt x="156397" y="889827"/>
                  <a:pt x="153034" y="889827"/>
                  <a:pt x="148830" y="888146"/>
                </a:cubicBezTo>
                <a:cubicBezTo>
                  <a:pt x="147989" y="888146"/>
                  <a:pt x="147989" y="887305"/>
                  <a:pt x="148830" y="887305"/>
                </a:cubicBezTo>
                <a:cubicBezTo>
                  <a:pt x="153875" y="888987"/>
                  <a:pt x="158079" y="887305"/>
                  <a:pt x="161443" y="884784"/>
                </a:cubicBezTo>
                <a:cubicBezTo>
                  <a:pt x="158079" y="884784"/>
                  <a:pt x="154716" y="883943"/>
                  <a:pt x="152193" y="880580"/>
                </a:cubicBezTo>
                <a:cubicBezTo>
                  <a:pt x="152193" y="880580"/>
                  <a:pt x="152193" y="879740"/>
                  <a:pt x="153034" y="880580"/>
                </a:cubicBezTo>
                <a:cubicBezTo>
                  <a:pt x="156397" y="883943"/>
                  <a:pt x="161443" y="881421"/>
                  <a:pt x="165647" y="879740"/>
                </a:cubicBezTo>
                <a:cubicBezTo>
                  <a:pt x="162283" y="879740"/>
                  <a:pt x="160602" y="878899"/>
                  <a:pt x="158079" y="876377"/>
                </a:cubicBezTo>
                <a:cubicBezTo>
                  <a:pt x="158079" y="876377"/>
                  <a:pt x="158079" y="875537"/>
                  <a:pt x="158920" y="875537"/>
                </a:cubicBezTo>
                <a:cubicBezTo>
                  <a:pt x="161443" y="878059"/>
                  <a:pt x="165647" y="877218"/>
                  <a:pt x="169010" y="876377"/>
                </a:cubicBezTo>
                <a:cubicBezTo>
                  <a:pt x="169010" y="876377"/>
                  <a:pt x="169010" y="875537"/>
                  <a:pt x="169851" y="875537"/>
                </a:cubicBezTo>
                <a:cubicBezTo>
                  <a:pt x="168169" y="875537"/>
                  <a:pt x="166488" y="874696"/>
                  <a:pt x="164806" y="873015"/>
                </a:cubicBezTo>
                <a:cubicBezTo>
                  <a:pt x="164806" y="873015"/>
                  <a:pt x="165647" y="872174"/>
                  <a:pt x="165647" y="872174"/>
                </a:cubicBezTo>
                <a:cubicBezTo>
                  <a:pt x="169010" y="873855"/>
                  <a:pt x="172373" y="873015"/>
                  <a:pt x="174896" y="872174"/>
                </a:cubicBezTo>
                <a:cubicBezTo>
                  <a:pt x="174055" y="872174"/>
                  <a:pt x="172373" y="872174"/>
                  <a:pt x="170692" y="871334"/>
                </a:cubicBezTo>
                <a:cubicBezTo>
                  <a:pt x="170692" y="871334"/>
                  <a:pt x="170692" y="870493"/>
                  <a:pt x="170692" y="870493"/>
                </a:cubicBezTo>
                <a:cubicBezTo>
                  <a:pt x="174055" y="871334"/>
                  <a:pt x="176578" y="870493"/>
                  <a:pt x="179100" y="869653"/>
                </a:cubicBezTo>
                <a:lnTo>
                  <a:pt x="178259" y="869653"/>
                </a:lnTo>
                <a:cubicBezTo>
                  <a:pt x="177419" y="869653"/>
                  <a:pt x="177419" y="868812"/>
                  <a:pt x="178259" y="868812"/>
                </a:cubicBezTo>
                <a:lnTo>
                  <a:pt x="187573" y="864156"/>
                </a:lnTo>
                <a:lnTo>
                  <a:pt x="187509" y="864609"/>
                </a:lnTo>
                <a:lnTo>
                  <a:pt x="187830" y="864028"/>
                </a:lnTo>
                <a:lnTo>
                  <a:pt x="195076" y="860406"/>
                </a:lnTo>
                <a:cubicBezTo>
                  <a:pt x="194235" y="860406"/>
                  <a:pt x="193395" y="860406"/>
                  <a:pt x="191713" y="861246"/>
                </a:cubicBezTo>
                <a:cubicBezTo>
                  <a:pt x="191713" y="861246"/>
                  <a:pt x="191713" y="860406"/>
                  <a:pt x="191713" y="860406"/>
                </a:cubicBezTo>
                <a:cubicBezTo>
                  <a:pt x="194235" y="859565"/>
                  <a:pt x="195917" y="857884"/>
                  <a:pt x="197599" y="855362"/>
                </a:cubicBezTo>
                <a:cubicBezTo>
                  <a:pt x="197599" y="854521"/>
                  <a:pt x="198440" y="854521"/>
                  <a:pt x="198440" y="854521"/>
                </a:cubicBezTo>
                <a:cubicBezTo>
                  <a:pt x="197599" y="854521"/>
                  <a:pt x="195917" y="854521"/>
                  <a:pt x="194235" y="855362"/>
                </a:cubicBezTo>
                <a:cubicBezTo>
                  <a:pt x="192974" y="856623"/>
                  <a:pt x="191503" y="858094"/>
                  <a:pt x="190242" y="859670"/>
                </a:cubicBezTo>
                <a:lnTo>
                  <a:pt x="187830" y="864028"/>
                </a:lnTo>
                <a:lnTo>
                  <a:pt x="187573" y="864156"/>
                </a:lnTo>
                <a:lnTo>
                  <a:pt x="188350" y="858724"/>
                </a:lnTo>
                <a:cubicBezTo>
                  <a:pt x="187509" y="859565"/>
                  <a:pt x="185827" y="860406"/>
                  <a:pt x="184986" y="861246"/>
                </a:cubicBezTo>
                <a:cubicBezTo>
                  <a:pt x="184986" y="861246"/>
                  <a:pt x="184145" y="861246"/>
                  <a:pt x="184145" y="860406"/>
                </a:cubicBezTo>
                <a:cubicBezTo>
                  <a:pt x="184145" y="859565"/>
                  <a:pt x="184986" y="858724"/>
                  <a:pt x="184986" y="857884"/>
                </a:cubicBezTo>
                <a:cubicBezTo>
                  <a:pt x="182464" y="860406"/>
                  <a:pt x="179941" y="863768"/>
                  <a:pt x="179100" y="867131"/>
                </a:cubicBezTo>
                <a:cubicBezTo>
                  <a:pt x="179100" y="867971"/>
                  <a:pt x="178259" y="867971"/>
                  <a:pt x="178259" y="867131"/>
                </a:cubicBezTo>
                <a:cubicBezTo>
                  <a:pt x="178259" y="865449"/>
                  <a:pt x="178259" y="862928"/>
                  <a:pt x="179100" y="861246"/>
                </a:cubicBezTo>
                <a:cubicBezTo>
                  <a:pt x="177419" y="862087"/>
                  <a:pt x="176578" y="863768"/>
                  <a:pt x="176578" y="864609"/>
                </a:cubicBezTo>
                <a:cubicBezTo>
                  <a:pt x="176578" y="865449"/>
                  <a:pt x="175737" y="865449"/>
                  <a:pt x="175737" y="864609"/>
                </a:cubicBezTo>
                <a:cubicBezTo>
                  <a:pt x="175737" y="862087"/>
                  <a:pt x="175737" y="860406"/>
                  <a:pt x="177419" y="858724"/>
                </a:cubicBezTo>
                <a:cubicBezTo>
                  <a:pt x="177419" y="857884"/>
                  <a:pt x="178259" y="857043"/>
                  <a:pt x="178259" y="856203"/>
                </a:cubicBezTo>
                <a:cubicBezTo>
                  <a:pt x="177419" y="857043"/>
                  <a:pt x="176578" y="857043"/>
                  <a:pt x="175737" y="857884"/>
                </a:cubicBezTo>
                <a:cubicBezTo>
                  <a:pt x="173214" y="861246"/>
                  <a:pt x="170692" y="864609"/>
                  <a:pt x="169851" y="869653"/>
                </a:cubicBezTo>
                <a:cubicBezTo>
                  <a:pt x="169851" y="866290"/>
                  <a:pt x="169851" y="863768"/>
                  <a:pt x="170692" y="861246"/>
                </a:cubicBezTo>
                <a:cubicBezTo>
                  <a:pt x="169851" y="862087"/>
                  <a:pt x="169010" y="862928"/>
                  <a:pt x="169010" y="864609"/>
                </a:cubicBezTo>
                <a:cubicBezTo>
                  <a:pt x="169010" y="864609"/>
                  <a:pt x="168169" y="864609"/>
                  <a:pt x="168169" y="864609"/>
                </a:cubicBezTo>
                <a:cubicBezTo>
                  <a:pt x="168169" y="860406"/>
                  <a:pt x="169851" y="857043"/>
                  <a:pt x="172373" y="854521"/>
                </a:cubicBezTo>
                <a:cubicBezTo>
                  <a:pt x="169851" y="856203"/>
                  <a:pt x="167328" y="858724"/>
                  <a:pt x="165647" y="861246"/>
                </a:cubicBezTo>
                <a:cubicBezTo>
                  <a:pt x="163965" y="863768"/>
                  <a:pt x="163124" y="866290"/>
                  <a:pt x="162283" y="868812"/>
                </a:cubicBezTo>
                <a:cubicBezTo>
                  <a:pt x="162283" y="869653"/>
                  <a:pt x="161443" y="869653"/>
                  <a:pt x="161443" y="868812"/>
                </a:cubicBezTo>
                <a:cubicBezTo>
                  <a:pt x="160602" y="865449"/>
                  <a:pt x="161443" y="862928"/>
                  <a:pt x="162283" y="859565"/>
                </a:cubicBezTo>
                <a:cubicBezTo>
                  <a:pt x="159761" y="864609"/>
                  <a:pt x="159761" y="870493"/>
                  <a:pt x="156397" y="875537"/>
                </a:cubicBezTo>
                <a:cubicBezTo>
                  <a:pt x="156397" y="870493"/>
                  <a:pt x="155557" y="865449"/>
                  <a:pt x="157238" y="860406"/>
                </a:cubicBezTo>
                <a:cubicBezTo>
                  <a:pt x="154716" y="864609"/>
                  <a:pt x="153034" y="868812"/>
                  <a:pt x="152193" y="873855"/>
                </a:cubicBezTo>
                <a:cubicBezTo>
                  <a:pt x="152193" y="873855"/>
                  <a:pt x="151352" y="873855"/>
                  <a:pt x="151352" y="873855"/>
                </a:cubicBezTo>
                <a:cubicBezTo>
                  <a:pt x="151352" y="869653"/>
                  <a:pt x="151352" y="866290"/>
                  <a:pt x="152193" y="862928"/>
                </a:cubicBezTo>
                <a:cubicBezTo>
                  <a:pt x="149671" y="865449"/>
                  <a:pt x="147989" y="868812"/>
                  <a:pt x="147989" y="872174"/>
                </a:cubicBezTo>
                <a:cubicBezTo>
                  <a:pt x="147989" y="872174"/>
                  <a:pt x="147148" y="872174"/>
                  <a:pt x="147148" y="872174"/>
                </a:cubicBezTo>
                <a:cubicBezTo>
                  <a:pt x="146307" y="869653"/>
                  <a:pt x="146307" y="866290"/>
                  <a:pt x="147148" y="862928"/>
                </a:cubicBezTo>
                <a:cubicBezTo>
                  <a:pt x="146307" y="864609"/>
                  <a:pt x="145466" y="866290"/>
                  <a:pt x="145466" y="867131"/>
                </a:cubicBezTo>
                <a:cubicBezTo>
                  <a:pt x="145466" y="871334"/>
                  <a:pt x="144626" y="876377"/>
                  <a:pt x="143785" y="879740"/>
                </a:cubicBezTo>
                <a:cubicBezTo>
                  <a:pt x="143785" y="880580"/>
                  <a:pt x="142944" y="880580"/>
                  <a:pt x="142944" y="879740"/>
                </a:cubicBezTo>
                <a:cubicBezTo>
                  <a:pt x="142944" y="877218"/>
                  <a:pt x="142944" y="873855"/>
                  <a:pt x="142103" y="870493"/>
                </a:cubicBezTo>
                <a:cubicBezTo>
                  <a:pt x="141262" y="872174"/>
                  <a:pt x="140421" y="874696"/>
                  <a:pt x="139581" y="877218"/>
                </a:cubicBezTo>
                <a:cubicBezTo>
                  <a:pt x="139581" y="873855"/>
                  <a:pt x="138740" y="870493"/>
                  <a:pt x="137899" y="867131"/>
                </a:cubicBezTo>
                <a:cubicBezTo>
                  <a:pt x="137058" y="873855"/>
                  <a:pt x="135376" y="881421"/>
                  <a:pt x="134535" y="888146"/>
                </a:cubicBezTo>
                <a:cubicBezTo>
                  <a:pt x="134535" y="888146"/>
                  <a:pt x="133695" y="888146"/>
                  <a:pt x="133695" y="888146"/>
                </a:cubicBezTo>
                <a:cubicBezTo>
                  <a:pt x="133695" y="885624"/>
                  <a:pt x="133695" y="883102"/>
                  <a:pt x="132854" y="881421"/>
                </a:cubicBezTo>
                <a:cubicBezTo>
                  <a:pt x="132854" y="879740"/>
                  <a:pt x="132013" y="878899"/>
                  <a:pt x="132013" y="877218"/>
                </a:cubicBezTo>
                <a:cubicBezTo>
                  <a:pt x="132013" y="883102"/>
                  <a:pt x="130331" y="888146"/>
                  <a:pt x="128649" y="894030"/>
                </a:cubicBezTo>
                <a:cubicBezTo>
                  <a:pt x="127809" y="889827"/>
                  <a:pt x="127809" y="885624"/>
                  <a:pt x="127809" y="881421"/>
                </a:cubicBezTo>
                <a:cubicBezTo>
                  <a:pt x="127809" y="886465"/>
                  <a:pt x="126968" y="890668"/>
                  <a:pt x="125286" y="895712"/>
                </a:cubicBezTo>
                <a:cubicBezTo>
                  <a:pt x="126127" y="888146"/>
                  <a:pt x="125286" y="879740"/>
                  <a:pt x="122764" y="872174"/>
                </a:cubicBezTo>
                <a:lnTo>
                  <a:pt x="122764" y="877218"/>
                </a:lnTo>
                <a:cubicBezTo>
                  <a:pt x="122764" y="884784"/>
                  <a:pt x="121923" y="891509"/>
                  <a:pt x="119400" y="899074"/>
                </a:cubicBezTo>
                <a:cubicBezTo>
                  <a:pt x="119400" y="899074"/>
                  <a:pt x="118559" y="899074"/>
                  <a:pt x="119400" y="898233"/>
                </a:cubicBezTo>
                <a:cubicBezTo>
                  <a:pt x="120241" y="893190"/>
                  <a:pt x="119400" y="888146"/>
                  <a:pt x="118559" y="883102"/>
                </a:cubicBezTo>
                <a:cubicBezTo>
                  <a:pt x="118559" y="891509"/>
                  <a:pt x="116037" y="899074"/>
                  <a:pt x="113514" y="907480"/>
                </a:cubicBezTo>
                <a:cubicBezTo>
                  <a:pt x="114355" y="901596"/>
                  <a:pt x="114355" y="895712"/>
                  <a:pt x="114355" y="889827"/>
                </a:cubicBezTo>
                <a:cubicBezTo>
                  <a:pt x="113514" y="897393"/>
                  <a:pt x="110992" y="904118"/>
                  <a:pt x="108469" y="909161"/>
                </a:cubicBezTo>
                <a:cubicBezTo>
                  <a:pt x="108469" y="909161"/>
                  <a:pt x="107628" y="909161"/>
                  <a:pt x="107628" y="909161"/>
                </a:cubicBezTo>
                <a:cubicBezTo>
                  <a:pt x="108469" y="898233"/>
                  <a:pt x="110992" y="888987"/>
                  <a:pt x="108469" y="878059"/>
                </a:cubicBezTo>
                <a:cubicBezTo>
                  <a:pt x="109310" y="880580"/>
                  <a:pt x="109310" y="883102"/>
                  <a:pt x="108469" y="885624"/>
                </a:cubicBezTo>
                <a:cubicBezTo>
                  <a:pt x="107628" y="891509"/>
                  <a:pt x="105947" y="897393"/>
                  <a:pt x="105947" y="903277"/>
                </a:cubicBezTo>
                <a:cubicBezTo>
                  <a:pt x="105947" y="904118"/>
                  <a:pt x="105106" y="904118"/>
                  <a:pt x="105106" y="903277"/>
                </a:cubicBezTo>
                <a:cubicBezTo>
                  <a:pt x="105106" y="897393"/>
                  <a:pt x="105106" y="890668"/>
                  <a:pt x="104265" y="883943"/>
                </a:cubicBezTo>
                <a:cubicBezTo>
                  <a:pt x="104265" y="883943"/>
                  <a:pt x="104265" y="884784"/>
                  <a:pt x="104265" y="884784"/>
                </a:cubicBezTo>
                <a:cubicBezTo>
                  <a:pt x="104265" y="890668"/>
                  <a:pt x="102583" y="896552"/>
                  <a:pt x="101742" y="901596"/>
                </a:cubicBezTo>
                <a:cubicBezTo>
                  <a:pt x="100902" y="905799"/>
                  <a:pt x="100061" y="909161"/>
                  <a:pt x="99220" y="911683"/>
                </a:cubicBezTo>
                <a:cubicBezTo>
                  <a:pt x="100061" y="905799"/>
                  <a:pt x="99220" y="899074"/>
                  <a:pt x="98379" y="893190"/>
                </a:cubicBezTo>
                <a:cubicBezTo>
                  <a:pt x="98379" y="899915"/>
                  <a:pt x="97538" y="907480"/>
                  <a:pt x="95016" y="914205"/>
                </a:cubicBezTo>
                <a:cubicBezTo>
                  <a:pt x="96697" y="904958"/>
                  <a:pt x="96697" y="894030"/>
                  <a:pt x="94175" y="884784"/>
                </a:cubicBezTo>
                <a:cubicBezTo>
                  <a:pt x="94175" y="886465"/>
                  <a:pt x="94175" y="887305"/>
                  <a:pt x="94175" y="888987"/>
                </a:cubicBezTo>
                <a:cubicBezTo>
                  <a:pt x="95016" y="899074"/>
                  <a:pt x="93334" y="909161"/>
                  <a:pt x="89971" y="919249"/>
                </a:cubicBezTo>
                <a:cubicBezTo>
                  <a:pt x="89971" y="919249"/>
                  <a:pt x="89971" y="919249"/>
                  <a:pt x="89971" y="918408"/>
                </a:cubicBezTo>
                <a:lnTo>
                  <a:pt x="89971" y="892349"/>
                </a:lnTo>
                <a:cubicBezTo>
                  <a:pt x="89130" y="903277"/>
                  <a:pt x="89130" y="913365"/>
                  <a:pt x="84925" y="923452"/>
                </a:cubicBezTo>
                <a:cubicBezTo>
                  <a:pt x="86607" y="917568"/>
                  <a:pt x="86607" y="910843"/>
                  <a:pt x="86607" y="904118"/>
                </a:cubicBezTo>
                <a:cubicBezTo>
                  <a:pt x="85766" y="906640"/>
                  <a:pt x="84925" y="908321"/>
                  <a:pt x="84925" y="910843"/>
                </a:cubicBezTo>
                <a:cubicBezTo>
                  <a:pt x="83244" y="915886"/>
                  <a:pt x="81562" y="921771"/>
                  <a:pt x="80721" y="926814"/>
                </a:cubicBezTo>
                <a:cubicBezTo>
                  <a:pt x="79880" y="926814"/>
                  <a:pt x="79880" y="926814"/>
                  <a:pt x="79880" y="926814"/>
                </a:cubicBezTo>
                <a:cubicBezTo>
                  <a:pt x="80721" y="921771"/>
                  <a:pt x="80721" y="917568"/>
                  <a:pt x="80721" y="912524"/>
                </a:cubicBezTo>
                <a:cubicBezTo>
                  <a:pt x="80721" y="908321"/>
                  <a:pt x="81562" y="903277"/>
                  <a:pt x="80721" y="899074"/>
                </a:cubicBezTo>
                <a:cubicBezTo>
                  <a:pt x="80721" y="899074"/>
                  <a:pt x="80721" y="898233"/>
                  <a:pt x="79880" y="898233"/>
                </a:cubicBezTo>
                <a:cubicBezTo>
                  <a:pt x="79880" y="904118"/>
                  <a:pt x="79040" y="910002"/>
                  <a:pt x="78199" y="916727"/>
                </a:cubicBezTo>
                <a:cubicBezTo>
                  <a:pt x="78199" y="917568"/>
                  <a:pt x="78199" y="918408"/>
                  <a:pt x="78199" y="920090"/>
                </a:cubicBezTo>
                <a:cubicBezTo>
                  <a:pt x="78199" y="920930"/>
                  <a:pt x="77358" y="921771"/>
                  <a:pt x="77358" y="922611"/>
                </a:cubicBezTo>
                <a:cubicBezTo>
                  <a:pt x="77358" y="925133"/>
                  <a:pt x="76517" y="927655"/>
                  <a:pt x="74835" y="930177"/>
                </a:cubicBezTo>
                <a:cubicBezTo>
                  <a:pt x="77358" y="921771"/>
                  <a:pt x="75676" y="911683"/>
                  <a:pt x="74835" y="903277"/>
                </a:cubicBezTo>
                <a:cubicBezTo>
                  <a:pt x="73995" y="899915"/>
                  <a:pt x="73995" y="896552"/>
                  <a:pt x="73154" y="894030"/>
                </a:cubicBezTo>
                <a:cubicBezTo>
                  <a:pt x="73154" y="899915"/>
                  <a:pt x="73995" y="906640"/>
                  <a:pt x="73154" y="912524"/>
                </a:cubicBezTo>
                <a:cubicBezTo>
                  <a:pt x="73154" y="919249"/>
                  <a:pt x="73154" y="927655"/>
                  <a:pt x="67268" y="931858"/>
                </a:cubicBezTo>
                <a:cubicBezTo>
                  <a:pt x="67268" y="931858"/>
                  <a:pt x="67268" y="931858"/>
                  <a:pt x="67268" y="931018"/>
                </a:cubicBezTo>
                <a:cubicBezTo>
                  <a:pt x="71472" y="925133"/>
                  <a:pt x="69790" y="915886"/>
                  <a:pt x="68949" y="908321"/>
                </a:cubicBezTo>
                <a:cubicBezTo>
                  <a:pt x="68949" y="905799"/>
                  <a:pt x="68109" y="902436"/>
                  <a:pt x="68109" y="899915"/>
                </a:cubicBezTo>
                <a:cubicBezTo>
                  <a:pt x="68109" y="901596"/>
                  <a:pt x="68109" y="904118"/>
                  <a:pt x="68109" y="905799"/>
                </a:cubicBezTo>
                <a:cubicBezTo>
                  <a:pt x="67268" y="915046"/>
                  <a:pt x="65586" y="923452"/>
                  <a:pt x="63063" y="931858"/>
                </a:cubicBezTo>
                <a:cubicBezTo>
                  <a:pt x="63904" y="924293"/>
                  <a:pt x="63904" y="915886"/>
                  <a:pt x="63904" y="908321"/>
                </a:cubicBezTo>
                <a:cubicBezTo>
                  <a:pt x="63063" y="914205"/>
                  <a:pt x="61382" y="920090"/>
                  <a:pt x="58859" y="925974"/>
                </a:cubicBezTo>
                <a:cubicBezTo>
                  <a:pt x="59700" y="920090"/>
                  <a:pt x="59700" y="913365"/>
                  <a:pt x="59700" y="906640"/>
                </a:cubicBezTo>
                <a:cubicBezTo>
                  <a:pt x="58018" y="914205"/>
                  <a:pt x="57178" y="921771"/>
                  <a:pt x="54655" y="928496"/>
                </a:cubicBezTo>
                <a:cubicBezTo>
                  <a:pt x="55496" y="923452"/>
                  <a:pt x="55496" y="919249"/>
                  <a:pt x="54655" y="914205"/>
                </a:cubicBezTo>
                <a:cubicBezTo>
                  <a:pt x="53814" y="917568"/>
                  <a:pt x="52133" y="921771"/>
                  <a:pt x="49610" y="925133"/>
                </a:cubicBezTo>
                <a:cubicBezTo>
                  <a:pt x="49610" y="925133"/>
                  <a:pt x="49610" y="925133"/>
                  <a:pt x="49610" y="924293"/>
                </a:cubicBezTo>
                <a:cubicBezTo>
                  <a:pt x="51292" y="920090"/>
                  <a:pt x="52133" y="914205"/>
                  <a:pt x="52133" y="908321"/>
                </a:cubicBezTo>
                <a:cubicBezTo>
                  <a:pt x="52133" y="910002"/>
                  <a:pt x="51292" y="910843"/>
                  <a:pt x="51292" y="911683"/>
                </a:cubicBezTo>
                <a:cubicBezTo>
                  <a:pt x="49610" y="916727"/>
                  <a:pt x="47928" y="920930"/>
                  <a:pt x="44565" y="925133"/>
                </a:cubicBezTo>
                <a:cubicBezTo>
                  <a:pt x="45406" y="920090"/>
                  <a:pt x="45406" y="915046"/>
                  <a:pt x="45406" y="910002"/>
                </a:cubicBezTo>
                <a:cubicBezTo>
                  <a:pt x="43724" y="913365"/>
                  <a:pt x="42042" y="916727"/>
                  <a:pt x="40361" y="920090"/>
                </a:cubicBezTo>
                <a:cubicBezTo>
                  <a:pt x="41201" y="915046"/>
                  <a:pt x="41201" y="910002"/>
                  <a:pt x="42042" y="904958"/>
                </a:cubicBezTo>
                <a:cubicBezTo>
                  <a:pt x="41201" y="906640"/>
                  <a:pt x="41201" y="908321"/>
                  <a:pt x="40361" y="909161"/>
                </a:cubicBezTo>
                <a:cubicBezTo>
                  <a:pt x="38679" y="915046"/>
                  <a:pt x="36997" y="920090"/>
                  <a:pt x="35316" y="925133"/>
                </a:cubicBezTo>
                <a:cubicBezTo>
                  <a:pt x="35316" y="925133"/>
                  <a:pt x="34475" y="925133"/>
                  <a:pt x="34475" y="924293"/>
                </a:cubicBezTo>
                <a:cubicBezTo>
                  <a:pt x="35316" y="920090"/>
                  <a:pt x="35316" y="913365"/>
                  <a:pt x="36156" y="907480"/>
                </a:cubicBezTo>
                <a:cubicBezTo>
                  <a:pt x="36156" y="910002"/>
                  <a:pt x="34475" y="911683"/>
                  <a:pt x="33634" y="913365"/>
                </a:cubicBezTo>
                <a:cubicBezTo>
                  <a:pt x="31952" y="917568"/>
                  <a:pt x="29430" y="920930"/>
                  <a:pt x="26907" y="924293"/>
                </a:cubicBezTo>
                <a:cubicBezTo>
                  <a:pt x="26907" y="924293"/>
                  <a:pt x="26066" y="924293"/>
                  <a:pt x="26066" y="924293"/>
                </a:cubicBezTo>
                <a:cubicBezTo>
                  <a:pt x="28589" y="920930"/>
                  <a:pt x="29430" y="916727"/>
                  <a:pt x="30271" y="913365"/>
                </a:cubicBezTo>
                <a:cubicBezTo>
                  <a:pt x="29430" y="913365"/>
                  <a:pt x="29430" y="914205"/>
                  <a:pt x="29430" y="914205"/>
                </a:cubicBezTo>
                <a:cubicBezTo>
                  <a:pt x="26066" y="917568"/>
                  <a:pt x="23544" y="920090"/>
                  <a:pt x="20180" y="923452"/>
                </a:cubicBezTo>
                <a:cubicBezTo>
                  <a:pt x="19339" y="923452"/>
                  <a:pt x="19339" y="923452"/>
                  <a:pt x="19339" y="923452"/>
                </a:cubicBezTo>
                <a:cubicBezTo>
                  <a:pt x="20180" y="922611"/>
                  <a:pt x="21021" y="920930"/>
                  <a:pt x="21862" y="920090"/>
                </a:cubicBezTo>
                <a:cubicBezTo>
                  <a:pt x="20180" y="920930"/>
                  <a:pt x="18499" y="921771"/>
                  <a:pt x="16817" y="922611"/>
                </a:cubicBezTo>
                <a:cubicBezTo>
                  <a:pt x="18499" y="920930"/>
                  <a:pt x="20180" y="919249"/>
                  <a:pt x="21021" y="916727"/>
                </a:cubicBezTo>
                <a:cubicBezTo>
                  <a:pt x="19339" y="917568"/>
                  <a:pt x="17658" y="919249"/>
                  <a:pt x="15135" y="920090"/>
                </a:cubicBezTo>
                <a:cubicBezTo>
                  <a:pt x="15976" y="919249"/>
                  <a:pt x="15976" y="919249"/>
                  <a:pt x="15976" y="918408"/>
                </a:cubicBezTo>
                <a:cubicBezTo>
                  <a:pt x="12613" y="920930"/>
                  <a:pt x="10090" y="921771"/>
                  <a:pt x="6727" y="924293"/>
                </a:cubicBezTo>
                <a:cubicBezTo>
                  <a:pt x="6727" y="924293"/>
                  <a:pt x="6727" y="923452"/>
                  <a:pt x="6727" y="923452"/>
                </a:cubicBezTo>
                <a:cubicBezTo>
                  <a:pt x="8409" y="922611"/>
                  <a:pt x="9249" y="920930"/>
                  <a:pt x="10931" y="919249"/>
                </a:cubicBezTo>
                <a:cubicBezTo>
                  <a:pt x="8409" y="920090"/>
                  <a:pt x="6727" y="920090"/>
                  <a:pt x="5045" y="920090"/>
                </a:cubicBezTo>
                <a:cubicBezTo>
                  <a:pt x="4204" y="920090"/>
                  <a:pt x="4204" y="919249"/>
                  <a:pt x="4204" y="919249"/>
                </a:cubicBezTo>
                <a:cubicBezTo>
                  <a:pt x="6727" y="919249"/>
                  <a:pt x="8409" y="918408"/>
                  <a:pt x="10090" y="917568"/>
                </a:cubicBezTo>
                <a:cubicBezTo>
                  <a:pt x="6727" y="917568"/>
                  <a:pt x="3363" y="916727"/>
                  <a:pt x="0" y="915046"/>
                </a:cubicBezTo>
                <a:cubicBezTo>
                  <a:pt x="4204" y="915886"/>
                  <a:pt x="8409" y="915046"/>
                  <a:pt x="11772" y="914205"/>
                </a:cubicBezTo>
                <a:cubicBezTo>
                  <a:pt x="10931" y="914205"/>
                  <a:pt x="9249" y="913365"/>
                  <a:pt x="8409" y="913365"/>
                </a:cubicBezTo>
                <a:cubicBezTo>
                  <a:pt x="7568" y="913365"/>
                  <a:pt x="7568" y="912524"/>
                  <a:pt x="8409" y="912524"/>
                </a:cubicBezTo>
                <a:cubicBezTo>
                  <a:pt x="10090" y="912524"/>
                  <a:pt x="12613" y="911683"/>
                  <a:pt x="15135" y="910843"/>
                </a:cubicBezTo>
                <a:cubicBezTo>
                  <a:pt x="11772" y="910843"/>
                  <a:pt x="9249" y="909161"/>
                  <a:pt x="6727" y="906640"/>
                </a:cubicBezTo>
                <a:cubicBezTo>
                  <a:pt x="6727" y="906640"/>
                  <a:pt x="7568" y="906640"/>
                  <a:pt x="7568" y="906640"/>
                </a:cubicBezTo>
                <a:cubicBezTo>
                  <a:pt x="10931" y="908321"/>
                  <a:pt x="15135" y="908321"/>
                  <a:pt x="19339" y="906640"/>
                </a:cubicBezTo>
                <a:cubicBezTo>
                  <a:pt x="17658" y="906640"/>
                  <a:pt x="16817" y="905799"/>
                  <a:pt x="15976" y="905799"/>
                </a:cubicBezTo>
                <a:cubicBezTo>
                  <a:pt x="15135" y="905799"/>
                  <a:pt x="15976" y="904958"/>
                  <a:pt x="15976" y="904958"/>
                </a:cubicBezTo>
                <a:cubicBezTo>
                  <a:pt x="19339" y="905799"/>
                  <a:pt x="22703" y="904958"/>
                  <a:pt x="26907" y="904118"/>
                </a:cubicBezTo>
                <a:cubicBezTo>
                  <a:pt x="23544" y="904118"/>
                  <a:pt x="21021" y="903277"/>
                  <a:pt x="18499" y="903277"/>
                </a:cubicBezTo>
                <a:cubicBezTo>
                  <a:pt x="21862" y="901596"/>
                  <a:pt x="24385" y="901596"/>
                  <a:pt x="27748" y="900755"/>
                </a:cubicBezTo>
                <a:cubicBezTo>
                  <a:pt x="26066" y="899915"/>
                  <a:pt x="24385" y="899074"/>
                  <a:pt x="22703" y="897393"/>
                </a:cubicBezTo>
                <a:cubicBezTo>
                  <a:pt x="26066" y="899074"/>
                  <a:pt x="30271" y="899074"/>
                  <a:pt x="33634" y="898233"/>
                </a:cubicBezTo>
                <a:cubicBezTo>
                  <a:pt x="31952" y="898233"/>
                  <a:pt x="30271" y="897393"/>
                  <a:pt x="28589" y="897393"/>
                </a:cubicBezTo>
                <a:cubicBezTo>
                  <a:pt x="31111" y="897393"/>
                  <a:pt x="33634" y="896552"/>
                  <a:pt x="36156" y="895712"/>
                </a:cubicBezTo>
                <a:cubicBezTo>
                  <a:pt x="33634" y="895712"/>
                  <a:pt x="31952" y="894871"/>
                  <a:pt x="30271" y="893190"/>
                </a:cubicBezTo>
                <a:cubicBezTo>
                  <a:pt x="35316" y="894030"/>
                  <a:pt x="40361" y="892349"/>
                  <a:pt x="44565" y="889827"/>
                </a:cubicBezTo>
                <a:cubicBezTo>
                  <a:pt x="39520" y="891509"/>
                  <a:pt x="34475" y="891509"/>
                  <a:pt x="30271" y="888987"/>
                </a:cubicBezTo>
                <a:cubicBezTo>
                  <a:pt x="34475" y="890668"/>
                  <a:pt x="40361" y="888987"/>
                  <a:pt x="45406" y="887305"/>
                </a:cubicBezTo>
                <a:cubicBezTo>
                  <a:pt x="43724" y="886465"/>
                  <a:pt x="42042" y="885624"/>
                  <a:pt x="41201" y="884784"/>
                </a:cubicBezTo>
                <a:cubicBezTo>
                  <a:pt x="43724" y="885624"/>
                  <a:pt x="47087" y="884784"/>
                  <a:pt x="50451" y="883943"/>
                </a:cubicBezTo>
                <a:cubicBezTo>
                  <a:pt x="51292" y="883943"/>
                  <a:pt x="52133" y="883102"/>
                  <a:pt x="52973" y="882262"/>
                </a:cubicBezTo>
                <a:cubicBezTo>
                  <a:pt x="51292" y="883102"/>
                  <a:pt x="48769" y="883102"/>
                  <a:pt x="47087" y="883943"/>
                </a:cubicBezTo>
                <a:cubicBezTo>
                  <a:pt x="47087" y="883943"/>
                  <a:pt x="47087" y="883102"/>
                  <a:pt x="47087" y="883102"/>
                </a:cubicBezTo>
                <a:cubicBezTo>
                  <a:pt x="51292" y="881421"/>
                  <a:pt x="55496" y="878899"/>
                  <a:pt x="59700" y="875537"/>
                </a:cubicBezTo>
                <a:cubicBezTo>
                  <a:pt x="57178" y="875537"/>
                  <a:pt x="54655" y="875537"/>
                  <a:pt x="52133" y="874696"/>
                </a:cubicBezTo>
                <a:cubicBezTo>
                  <a:pt x="52133" y="874696"/>
                  <a:pt x="52133" y="873855"/>
                  <a:pt x="52133" y="873855"/>
                </a:cubicBezTo>
                <a:cubicBezTo>
                  <a:pt x="57178" y="873015"/>
                  <a:pt x="61382" y="872174"/>
                  <a:pt x="65586" y="871334"/>
                </a:cubicBezTo>
                <a:cubicBezTo>
                  <a:pt x="64745" y="870493"/>
                  <a:pt x="63063" y="869653"/>
                  <a:pt x="62223" y="868812"/>
                </a:cubicBezTo>
                <a:cubicBezTo>
                  <a:pt x="65586" y="868812"/>
                  <a:pt x="68949" y="868812"/>
                  <a:pt x="72313" y="867971"/>
                </a:cubicBezTo>
                <a:cubicBezTo>
                  <a:pt x="70631" y="867971"/>
                  <a:pt x="69790" y="867971"/>
                  <a:pt x="68949" y="867131"/>
                </a:cubicBezTo>
                <a:cubicBezTo>
                  <a:pt x="79040" y="862087"/>
                  <a:pt x="87448" y="857043"/>
                  <a:pt x="99220" y="855362"/>
                </a:cubicBezTo>
                <a:cubicBezTo>
                  <a:pt x="105947" y="853681"/>
                  <a:pt x="113514" y="853681"/>
                  <a:pt x="120241" y="852840"/>
                </a:cubicBezTo>
                <a:cubicBezTo>
                  <a:pt x="126127" y="851159"/>
                  <a:pt x="132854" y="849478"/>
                  <a:pt x="138740" y="847796"/>
                </a:cubicBezTo>
                <a:cubicBezTo>
                  <a:pt x="153034" y="845275"/>
                  <a:pt x="166488" y="846115"/>
                  <a:pt x="179941" y="843593"/>
                </a:cubicBezTo>
                <a:cubicBezTo>
                  <a:pt x="183305" y="842753"/>
                  <a:pt x="187509" y="842753"/>
                  <a:pt x="190872" y="842753"/>
                </a:cubicBezTo>
                <a:cubicBezTo>
                  <a:pt x="189190" y="841912"/>
                  <a:pt x="187509" y="841912"/>
                  <a:pt x="184986" y="841912"/>
                </a:cubicBezTo>
                <a:cubicBezTo>
                  <a:pt x="178259" y="841071"/>
                  <a:pt x="170692" y="841071"/>
                  <a:pt x="163965" y="843593"/>
                </a:cubicBezTo>
                <a:cubicBezTo>
                  <a:pt x="163965" y="843593"/>
                  <a:pt x="163965" y="842753"/>
                  <a:pt x="163965" y="842753"/>
                </a:cubicBezTo>
                <a:cubicBezTo>
                  <a:pt x="169851" y="839390"/>
                  <a:pt x="175737" y="836868"/>
                  <a:pt x="182464" y="836868"/>
                </a:cubicBezTo>
                <a:cubicBezTo>
                  <a:pt x="177419" y="836028"/>
                  <a:pt x="173214" y="834346"/>
                  <a:pt x="168169" y="835187"/>
                </a:cubicBezTo>
                <a:cubicBezTo>
                  <a:pt x="167328" y="835187"/>
                  <a:pt x="166488" y="835187"/>
                  <a:pt x="165647" y="835187"/>
                </a:cubicBezTo>
                <a:cubicBezTo>
                  <a:pt x="164806" y="836028"/>
                  <a:pt x="163965" y="836028"/>
                  <a:pt x="163124" y="836028"/>
                </a:cubicBezTo>
                <a:cubicBezTo>
                  <a:pt x="160602" y="836868"/>
                  <a:pt x="158079" y="837709"/>
                  <a:pt x="156397" y="838550"/>
                </a:cubicBezTo>
                <a:cubicBezTo>
                  <a:pt x="155557" y="839390"/>
                  <a:pt x="155557" y="838550"/>
                  <a:pt x="155557" y="838550"/>
                </a:cubicBezTo>
                <a:cubicBezTo>
                  <a:pt x="160602" y="835187"/>
                  <a:pt x="164806" y="832665"/>
                  <a:pt x="169851" y="830984"/>
                </a:cubicBezTo>
                <a:cubicBezTo>
                  <a:pt x="169851" y="830984"/>
                  <a:pt x="169851" y="830984"/>
                  <a:pt x="169010" y="830984"/>
                </a:cubicBezTo>
                <a:cubicBezTo>
                  <a:pt x="164806" y="830984"/>
                  <a:pt x="160602" y="830984"/>
                  <a:pt x="156397" y="832665"/>
                </a:cubicBezTo>
                <a:cubicBezTo>
                  <a:pt x="152193" y="834346"/>
                  <a:pt x="148830" y="836868"/>
                  <a:pt x="145466" y="840231"/>
                </a:cubicBezTo>
                <a:cubicBezTo>
                  <a:pt x="145466" y="840231"/>
                  <a:pt x="145466" y="840231"/>
                  <a:pt x="145466" y="839390"/>
                </a:cubicBezTo>
                <a:cubicBezTo>
                  <a:pt x="149671" y="833506"/>
                  <a:pt x="154716" y="828462"/>
                  <a:pt x="162283" y="825940"/>
                </a:cubicBezTo>
                <a:cubicBezTo>
                  <a:pt x="158920" y="826781"/>
                  <a:pt x="156397" y="826781"/>
                  <a:pt x="153034" y="827622"/>
                </a:cubicBezTo>
                <a:cubicBezTo>
                  <a:pt x="148830" y="830143"/>
                  <a:pt x="144626" y="833506"/>
                  <a:pt x="141262" y="836868"/>
                </a:cubicBezTo>
                <a:cubicBezTo>
                  <a:pt x="144626" y="831825"/>
                  <a:pt x="148830" y="826781"/>
                  <a:pt x="153875" y="823419"/>
                </a:cubicBezTo>
                <a:cubicBezTo>
                  <a:pt x="149671" y="824259"/>
                  <a:pt x="146307" y="825100"/>
                  <a:pt x="143785" y="826781"/>
                </a:cubicBezTo>
                <a:cubicBezTo>
                  <a:pt x="146307" y="823419"/>
                  <a:pt x="149671" y="821737"/>
                  <a:pt x="153034" y="820056"/>
                </a:cubicBezTo>
                <a:cubicBezTo>
                  <a:pt x="145466" y="821737"/>
                  <a:pt x="139581" y="825100"/>
                  <a:pt x="133695" y="830984"/>
                </a:cubicBezTo>
                <a:cubicBezTo>
                  <a:pt x="136217" y="824259"/>
                  <a:pt x="141262" y="820056"/>
                  <a:pt x="147989" y="817534"/>
                </a:cubicBezTo>
                <a:lnTo>
                  <a:pt x="137178" y="819241"/>
                </a:lnTo>
                <a:lnTo>
                  <a:pt x="143785" y="813331"/>
                </a:lnTo>
                <a:cubicBezTo>
                  <a:pt x="135376" y="813331"/>
                  <a:pt x="126127" y="815012"/>
                  <a:pt x="121923" y="822578"/>
                </a:cubicBezTo>
                <a:cubicBezTo>
                  <a:pt x="121923" y="822578"/>
                  <a:pt x="121923" y="822578"/>
                  <a:pt x="121923" y="821737"/>
                </a:cubicBezTo>
                <a:cubicBezTo>
                  <a:pt x="124445" y="815012"/>
                  <a:pt x="129490" y="810809"/>
                  <a:pt x="136217" y="808287"/>
                </a:cubicBezTo>
                <a:cubicBezTo>
                  <a:pt x="134535" y="809128"/>
                  <a:pt x="133695" y="809128"/>
                  <a:pt x="132013" y="809969"/>
                </a:cubicBezTo>
                <a:cubicBezTo>
                  <a:pt x="126127" y="811650"/>
                  <a:pt x="118559" y="815012"/>
                  <a:pt x="116037" y="820897"/>
                </a:cubicBezTo>
                <a:cubicBezTo>
                  <a:pt x="116037" y="821737"/>
                  <a:pt x="115196" y="820897"/>
                  <a:pt x="115196" y="820897"/>
                </a:cubicBezTo>
                <a:cubicBezTo>
                  <a:pt x="116037" y="817534"/>
                  <a:pt x="116878" y="814172"/>
                  <a:pt x="119400" y="810809"/>
                </a:cubicBezTo>
                <a:cubicBezTo>
                  <a:pt x="115196" y="814172"/>
                  <a:pt x="110992" y="817534"/>
                  <a:pt x="110151" y="822578"/>
                </a:cubicBezTo>
                <a:cubicBezTo>
                  <a:pt x="109310" y="815853"/>
                  <a:pt x="114355" y="809128"/>
                  <a:pt x="120241" y="804925"/>
                </a:cubicBezTo>
                <a:cubicBezTo>
                  <a:pt x="119400" y="804925"/>
                  <a:pt x="117719" y="804925"/>
                  <a:pt x="116037" y="805765"/>
                </a:cubicBezTo>
                <a:cubicBezTo>
                  <a:pt x="110992" y="806606"/>
                  <a:pt x="103424" y="809128"/>
                  <a:pt x="101742" y="815012"/>
                </a:cubicBezTo>
                <a:cubicBezTo>
                  <a:pt x="100902" y="812490"/>
                  <a:pt x="101742" y="809969"/>
                  <a:pt x="103424" y="808287"/>
                </a:cubicBezTo>
                <a:cubicBezTo>
                  <a:pt x="105106" y="804925"/>
                  <a:pt x="107628" y="801563"/>
                  <a:pt x="110992" y="799041"/>
                </a:cubicBezTo>
                <a:cubicBezTo>
                  <a:pt x="106787" y="799881"/>
                  <a:pt x="101742" y="802403"/>
                  <a:pt x="99220" y="805765"/>
                </a:cubicBezTo>
                <a:cubicBezTo>
                  <a:pt x="98379" y="806606"/>
                  <a:pt x="98379" y="805765"/>
                  <a:pt x="98379" y="805765"/>
                </a:cubicBezTo>
                <a:cubicBezTo>
                  <a:pt x="100061" y="801563"/>
                  <a:pt x="103424" y="799041"/>
                  <a:pt x="106787" y="797359"/>
                </a:cubicBezTo>
                <a:cubicBezTo>
                  <a:pt x="100902" y="799041"/>
                  <a:pt x="95857" y="800722"/>
                  <a:pt x="92493" y="806606"/>
                </a:cubicBezTo>
                <a:cubicBezTo>
                  <a:pt x="92493" y="806606"/>
                  <a:pt x="92493" y="806606"/>
                  <a:pt x="92493" y="805765"/>
                </a:cubicBezTo>
                <a:cubicBezTo>
                  <a:pt x="94175" y="800722"/>
                  <a:pt x="98379" y="797359"/>
                  <a:pt x="103424" y="794838"/>
                </a:cubicBezTo>
                <a:lnTo>
                  <a:pt x="102583" y="794838"/>
                </a:lnTo>
                <a:cubicBezTo>
                  <a:pt x="99220" y="794838"/>
                  <a:pt x="95016" y="796519"/>
                  <a:pt x="92493" y="799041"/>
                </a:cubicBezTo>
                <a:cubicBezTo>
                  <a:pt x="92493" y="799041"/>
                  <a:pt x="91652" y="798200"/>
                  <a:pt x="91652" y="798200"/>
                </a:cubicBezTo>
                <a:cubicBezTo>
                  <a:pt x="95016" y="795678"/>
                  <a:pt x="97538" y="792316"/>
                  <a:pt x="101742" y="791475"/>
                </a:cubicBezTo>
                <a:cubicBezTo>
                  <a:pt x="101742" y="791475"/>
                  <a:pt x="100902" y="791475"/>
                  <a:pt x="100902" y="791475"/>
                </a:cubicBezTo>
                <a:cubicBezTo>
                  <a:pt x="100061" y="791475"/>
                  <a:pt x="100061" y="791475"/>
                  <a:pt x="100061" y="791475"/>
                </a:cubicBezTo>
                <a:cubicBezTo>
                  <a:pt x="98379" y="791475"/>
                  <a:pt x="97538" y="791475"/>
                  <a:pt x="96697" y="792316"/>
                </a:cubicBezTo>
                <a:cubicBezTo>
                  <a:pt x="92493" y="793156"/>
                  <a:pt x="86607" y="793997"/>
                  <a:pt x="83244" y="797359"/>
                </a:cubicBezTo>
                <a:cubicBezTo>
                  <a:pt x="84925" y="793997"/>
                  <a:pt x="86607" y="791475"/>
                  <a:pt x="89971" y="790634"/>
                </a:cubicBezTo>
                <a:cubicBezTo>
                  <a:pt x="88289" y="789794"/>
                  <a:pt x="85766" y="789794"/>
                  <a:pt x="84085" y="789794"/>
                </a:cubicBezTo>
                <a:cubicBezTo>
                  <a:pt x="84085" y="789794"/>
                  <a:pt x="83244" y="789794"/>
                  <a:pt x="83244" y="789794"/>
                </a:cubicBezTo>
                <a:cubicBezTo>
                  <a:pt x="80721" y="790634"/>
                  <a:pt x="74835" y="792316"/>
                  <a:pt x="73154" y="795678"/>
                </a:cubicBezTo>
                <a:cubicBezTo>
                  <a:pt x="73154" y="795678"/>
                  <a:pt x="73154" y="795678"/>
                  <a:pt x="73154" y="794838"/>
                </a:cubicBezTo>
                <a:cubicBezTo>
                  <a:pt x="73154" y="793156"/>
                  <a:pt x="73154" y="791475"/>
                  <a:pt x="74835" y="790634"/>
                </a:cubicBezTo>
                <a:cubicBezTo>
                  <a:pt x="75676" y="790634"/>
                  <a:pt x="75676" y="789794"/>
                  <a:pt x="75676" y="789794"/>
                </a:cubicBezTo>
                <a:cubicBezTo>
                  <a:pt x="72313" y="789794"/>
                  <a:pt x="68109" y="790634"/>
                  <a:pt x="64745" y="790634"/>
                </a:cubicBezTo>
                <a:cubicBezTo>
                  <a:pt x="69790" y="789794"/>
                  <a:pt x="73995" y="787272"/>
                  <a:pt x="79880" y="786431"/>
                </a:cubicBezTo>
                <a:cubicBezTo>
                  <a:pt x="76517" y="786431"/>
                  <a:pt x="72313" y="785591"/>
                  <a:pt x="68949" y="785591"/>
                </a:cubicBezTo>
                <a:cubicBezTo>
                  <a:pt x="73154" y="783909"/>
                  <a:pt x="77358" y="783909"/>
                  <a:pt x="81562" y="784750"/>
                </a:cubicBezTo>
                <a:cubicBezTo>
                  <a:pt x="83244" y="784750"/>
                  <a:pt x="84925" y="784750"/>
                  <a:pt x="86607" y="785591"/>
                </a:cubicBezTo>
                <a:cubicBezTo>
                  <a:pt x="83244" y="783909"/>
                  <a:pt x="79880" y="782228"/>
                  <a:pt x="76517" y="780547"/>
                </a:cubicBezTo>
                <a:cubicBezTo>
                  <a:pt x="81562" y="782228"/>
                  <a:pt x="87448" y="782228"/>
                  <a:pt x="92493" y="783909"/>
                </a:cubicBezTo>
                <a:cubicBezTo>
                  <a:pt x="91652" y="783069"/>
                  <a:pt x="91652" y="783069"/>
                  <a:pt x="90811" y="782228"/>
                </a:cubicBezTo>
                <a:cubicBezTo>
                  <a:pt x="90811" y="781388"/>
                  <a:pt x="91652" y="781388"/>
                  <a:pt x="91652" y="781388"/>
                </a:cubicBezTo>
                <a:cubicBezTo>
                  <a:pt x="93334" y="783069"/>
                  <a:pt x="95857" y="784750"/>
                  <a:pt x="97538" y="786431"/>
                </a:cubicBezTo>
                <a:cubicBezTo>
                  <a:pt x="96697" y="784750"/>
                  <a:pt x="95857" y="782228"/>
                  <a:pt x="95857" y="780547"/>
                </a:cubicBezTo>
                <a:cubicBezTo>
                  <a:pt x="95857" y="779706"/>
                  <a:pt x="96697" y="778866"/>
                  <a:pt x="96697" y="779706"/>
                </a:cubicBezTo>
                <a:cubicBezTo>
                  <a:pt x="97538" y="783069"/>
                  <a:pt x="100061" y="785591"/>
                  <a:pt x="102583" y="787272"/>
                </a:cubicBezTo>
                <a:cubicBezTo>
                  <a:pt x="102583" y="785591"/>
                  <a:pt x="102583" y="784750"/>
                  <a:pt x="102583" y="783069"/>
                </a:cubicBezTo>
                <a:cubicBezTo>
                  <a:pt x="101742" y="782228"/>
                  <a:pt x="101742" y="780547"/>
                  <a:pt x="100902" y="779706"/>
                </a:cubicBezTo>
                <a:cubicBezTo>
                  <a:pt x="102583" y="780547"/>
                  <a:pt x="104265" y="781388"/>
                  <a:pt x="105947" y="782228"/>
                </a:cubicBezTo>
                <a:cubicBezTo>
                  <a:pt x="105947" y="783069"/>
                  <a:pt x="106787" y="783069"/>
                  <a:pt x="106787" y="783069"/>
                </a:cubicBezTo>
                <a:cubicBezTo>
                  <a:pt x="106787" y="782228"/>
                  <a:pt x="106787" y="781388"/>
                  <a:pt x="107628" y="780547"/>
                </a:cubicBezTo>
                <a:cubicBezTo>
                  <a:pt x="107628" y="782228"/>
                  <a:pt x="108469" y="783909"/>
                  <a:pt x="110151" y="784750"/>
                </a:cubicBezTo>
                <a:cubicBezTo>
                  <a:pt x="110151" y="784750"/>
                  <a:pt x="110151" y="785591"/>
                  <a:pt x="110992" y="785591"/>
                </a:cubicBezTo>
                <a:cubicBezTo>
                  <a:pt x="110992" y="782228"/>
                  <a:pt x="111833" y="779706"/>
                  <a:pt x="112673" y="777184"/>
                </a:cubicBezTo>
                <a:cubicBezTo>
                  <a:pt x="112673" y="777184"/>
                  <a:pt x="112673" y="778025"/>
                  <a:pt x="112673" y="778025"/>
                </a:cubicBezTo>
                <a:cubicBezTo>
                  <a:pt x="113514" y="782228"/>
                  <a:pt x="117719" y="786431"/>
                  <a:pt x="121082" y="788953"/>
                </a:cubicBezTo>
                <a:cubicBezTo>
                  <a:pt x="120241" y="786431"/>
                  <a:pt x="120241" y="783909"/>
                  <a:pt x="120241" y="781388"/>
                </a:cubicBezTo>
                <a:cubicBezTo>
                  <a:pt x="120241" y="780547"/>
                  <a:pt x="120241" y="780547"/>
                  <a:pt x="120241" y="780547"/>
                </a:cubicBezTo>
                <a:cubicBezTo>
                  <a:pt x="120241" y="780547"/>
                  <a:pt x="121082" y="780547"/>
                  <a:pt x="121082" y="780547"/>
                </a:cubicBezTo>
                <a:cubicBezTo>
                  <a:pt x="121082" y="782228"/>
                  <a:pt x="121923" y="783069"/>
                  <a:pt x="122764" y="784750"/>
                </a:cubicBezTo>
                <a:cubicBezTo>
                  <a:pt x="124445" y="788113"/>
                  <a:pt x="126968" y="791475"/>
                  <a:pt x="129490" y="793156"/>
                </a:cubicBezTo>
                <a:cubicBezTo>
                  <a:pt x="131172" y="794838"/>
                  <a:pt x="132854" y="795678"/>
                  <a:pt x="134535" y="796519"/>
                </a:cubicBezTo>
                <a:cubicBezTo>
                  <a:pt x="132854" y="793156"/>
                  <a:pt x="132013" y="788953"/>
                  <a:pt x="130331" y="784750"/>
                </a:cubicBezTo>
                <a:cubicBezTo>
                  <a:pt x="132013" y="787272"/>
                  <a:pt x="133905" y="790004"/>
                  <a:pt x="136007" y="792526"/>
                </a:cubicBezTo>
                <a:lnTo>
                  <a:pt x="141161" y="797366"/>
                </a:lnTo>
                <a:lnTo>
                  <a:pt x="142103" y="799041"/>
                </a:lnTo>
                <a:cubicBezTo>
                  <a:pt x="142103" y="799041"/>
                  <a:pt x="142944" y="799041"/>
                  <a:pt x="142944" y="799041"/>
                </a:cubicBezTo>
                <a:lnTo>
                  <a:pt x="141161" y="797366"/>
                </a:lnTo>
                <a:lnTo>
                  <a:pt x="134535" y="785591"/>
                </a:lnTo>
                <a:cubicBezTo>
                  <a:pt x="137058" y="788113"/>
                  <a:pt x="139581" y="790634"/>
                  <a:pt x="142103" y="792316"/>
                </a:cubicBezTo>
                <a:cubicBezTo>
                  <a:pt x="141262" y="788953"/>
                  <a:pt x="140421" y="785591"/>
                  <a:pt x="141262" y="782228"/>
                </a:cubicBezTo>
                <a:cubicBezTo>
                  <a:pt x="143785" y="785591"/>
                  <a:pt x="145466" y="789794"/>
                  <a:pt x="147989" y="793156"/>
                </a:cubicBezTo>
                <a:cubicBezTo>
                  <a:pt x="148830" y="794838"/>
                  <a:pt x="150511" y="795678"/>
                  <a:pt x="151352" y="796519"/>
                </a:cubicBezTo>
                <a:cubicBezTo>
                  <a:pt x="149671" y="793997"/>
                  <a:pt x="148830" y="791475"/>
                  <a:pt x="147148" y="788953"/>
                </a:cubicBezTo>
                <a:cubicBezTo>
                  <a:pt x="151352" y="793156"/>
                  <a:pt x="155557" y="797359"/>
                  <a:pt x="159761" y="800722"/>
                </a:cubicBezTo>
                <a:cubicBezTo>
                  <a:pt x="160602" y="800722"/>
                  <a:pt x="161443" y="801563"/>
                  <a:pt x="161443" y="802403"/>
                </a:cubicBezTo>
                <a:cubicBezTo>
                  <a:pt x="158920" y="795678"/>
                  <a:pt x="155557" y="789794"/>
                  <a:pt x="152193" y="783069"/>
                </a:cubicBezTo>
                <a:cubicBezTo>
                  <a:pt x="152193" y="783069"/>
                  <a:pt x="153034" y="783069"/>
                  <a:pt x="153034" y="783069"/>
                </a:cubicBezTo>
                <a:cubicBezTo>
                  <a:pt x="158079" y="788113"/>
                  <a:pt x="161443" y="793997"/>
                  <a:pt x="165647" y="799881"/>
                </a:cubicBezTo>
                <a:cubicBezTo>
                  <a:pt x="164806" y="797359"/>
                  <a:pt x="163965" y="794838"/>
                  <a:pt x="163124" y="791475"/>
                </a:cubicBezTo>
                <a:cubicBezTo>
                  <a:pt x="163124" y="791475"/>
                  <a:pt x="163124" y="790634"/>
                  <a:pt x="163965" y="791475"/>
                </a:cubicBezTo>
                <a:cubicBezTo>
                  <a:pt x="165647" y="794838"/>
                  <a:pt x="168169" y="799041"/>
                  <a:pt x="170692" y="802403"/>
                </a:cubicBezTo>
                <a:cubicBezTo>
                  <a:pt x="169851" y="799041"/>
                  <a:pt x="169010" y="795678"/>
                  <a:pt x="167328" y="792316"/>
                </a:cubicBezTo>
                <a:cubicBezTo>
                  <a:pt x="171533" y="798200"/>
                  <a:pt x="175737" y="804084"/>
                  <a:pt x="179100" y="810809"/>
                </a:cubicBezTo>
                <a:cubicBezTo>
                  <a:pt x="179100" y="811650"/>
                  <a:pt x="179941" y="812490"/>
                  <a:pt x="179941" y="812490"/>
                </a:cubicBezTo>
                <a:cubicBezTo>
                  <a:pt x="178259" y="807447"/>
                  <a:pt x="176578" y="802403"/>
                  <a:pt x="174055" y="797359"/>
                </a:cubicBezTo>
                <a:cubicBezTo>
                  <a:pt x="178259" y="800722"/>
                  <a:pt x="181623" y="804925"/>
                  <a:pt x="184145" y="809969"/>
                </a:cubicBezTo>
                <a:cubicBezTo>
                  <a:pt x="183305" y="808287"/>
                  <a:pt x="183305" y="806606"/>
                  <a:pt x="182464" y="804084"/>
                </a:cubicBezTo>
                <a:cubicBezTo>
                  <a:pt x="182464" y="804084"/>
                  <a:pt x="183305" y="804084"/>
                  <a:pt x="183305" y="804084"/>
                </a:cubicBezTo>
                <a:cubicBezTo>
                  <a:pt x="184986" y="809128"/>
                  <a:pt x="187509" y="813331"/>
                  <a:pt x="190031" y="817534"/>
                </a:cubicBezTo>
                <a:cubicBezTo>
                  <a:pt x="189190" y="815853"/>
                  <a:pt x="188350" y="813331"/>
                  <a:pt x="188350" y="810809"/>
                </a:cubicBezTo>
                <a:cubicBezTo>
                  <a:pt x="188350" y="810809"/>
                  <a:pt x="188350" y="810809"/>
                  <a:pt x="189190" y="810809"/>
                </a:cubicBezTo>
                <a:cubicBezTo>
                  <a:pt x="190872" y="812490"/>
                  <a:pt x="192554" y="815012"/>
                  <a:pt x="194235" y="817534"/>
                </a:cubicBezTo>
                <a:cubicBezTo>
                  <a:pt x="194235" y="815853"/>
                  <a:pt x="194235" y="814172"/>
                  <a:pt x="193395" y="813331"/>
                </a:cubicBezTo>
                <a:cubicBezTo>
                  <a:pt x="193395" y="813331"/>
                  <a:pt x="194235" y="812490"/>
                  <a:pt x="194235" y="812490"/>
                </a:cubicBezTo>
                <a:cubicBezTo>
                  <a:pt x="194235" y="812490"/>
                  <a:pt x="194235" y="811650"/>
                  <a:pt x="195076" y="812490"/>
                </a:cubicBezTo>
                <a:cubicBezTo>
                  <a:pt x="195076" y="813331"/>
                  <a:pt x="195076" y="813331"/>
                  <a:pt x="195917" y="814172"/>
                </a:cubicBezTo>
                <a:cubicBezTo>
                  <a:pt x="199281" y="818375"/>
                  <a:pt x="202644" y="823419"/>
                  <a:pt x="205167" y="827622"/>
                </a:cubicBezTo>
                <a:cubicBezTo>
                  <a:pt x="206848" y="829303"/>
                  <a:pt x="207689" y="831825"/>
                  <a:pt x="209371" y="834346"/>
                </a:cubicBezTo>
                <a:cubicBezTo>
                  <a:pt x="211052" y="836028"/>
                  <a:pt x="211893" y="837709"/>
                  <a:pt x="213575" y="840231"/>
                </a:cubicBezTo>
                <a:cubicBezTo>
                  <a:pt x="212734" y="839390"/>
                  <a:pt x="212734" y="838550"/>
                  <a:pt x="212734" y="837709"/>
                </a:cubicBezTo>
                <a:cubicBezTo>
                  <a:pt x="211052" y="831825"/>
                  <a:pt x="208530" y="825940"/>
                  <a:pt x="205167" y="820056"/>
                </a:cubicBezTo>
                <a:cubicBezTo>
                  <a:pt x="205167" y="820056"/>
                  <a:pt x="205167" y="820056"/>
                  <a:pt x="206007" y="820056"/>
                </a:cubicBezTo>
                <a:cubicBezTo>
                  <a:pt x="208530" y="823419"/>
                  <a:pt x="211893" y="826781"/>
                  <a:pt x="213575" y="830984"/>
                </a:cubicBezTo>
                <a:cubicBezTo>
                  <a:pt x="212734" y="827622"/>
                  <a:pt x="211893" y="825100"/>
                  <a:pt x="210212" y="821737"/>
                </a:cubicBezTo>
                <a:cubicBezTo>
                  <a:pt x="206007" y="812490"/>
                  <a:pt x="203485" y="804925"/>
                  <a:pt x="201803" y="794838"/>
                </a:cubicBezTo>
                <a:cubicBezTo>
                  <a:pt x="203485" y="802403"/>
                  <a:pt x="208530" y="809128"/>
                  <a:pt x="212734" y="816694"/>
                </a:cubicBezTo>
                <a:cubicBezTo>
                  <a:pt x="211893" y="815853"/>
                  <a:pt x="211893" y="815012"/>
                  <a:pt x="211893" y="814172"/>
                </a:cubicBezTo>
                <a:cubicBezTo>
                  <a:pt x="211052" y="811650"/>
                  <a:pt x="210212" y="809128"/>
                  <a:pt x="210212" y="806606"/>
                </a:cubicBezTo>
                <a:cubicBezTo>
                  <a:pt x="209371" y="805765"/>
                  <a:pt x="209371" y="804925"/>
                  <a:pt x="208530" y="804084"/>
                </a:cubicBezTo>
                <a:cubicBezTo>
                  <a:pt x="205167" y="792316"/>
                  <a:pt x="205167" y="782228"/>
                  <a:pt x="205167" y="770460"/>
                </a:cubicBezTo>
                <a:cubicBezTo>
                  <a:pt x="205167" y="769619"/>
                  <a:pt x="206007" y="769619"/>
                  <a:pt x="206007" y="770460"/>
                </a:cubicBezTo>
                <a:cubicBezTo>
                  <a:pt x="206007" y="780547"/>
                  <a:pt x="208530" y="789794"/>
                  <a:pt x="211893" y="799041"/>
                </a:cubicBezTo>
                <a:cubicBezTo>
                  <a:pt x="211052" y="793156"/>
                  <a:pt x="209371" y="787272"/>
                  <a:pt x="209371" y="780547"/>
                </a:cubicBezTo>
                <a:cubicBezTo>
                  <a:pt x="211052" y="783069"/>
                  <a:pt x="211893" y="785591"/>
                  <a:pt x="212734" y="788113"/>
                </a:cubicBezTo>
                <a:cubicBezTo>
                  <a:pt x="211052" y="779706"/>
                  <a:pt x="210212" y="772141"/>
                  <a:pt x="211052" y="763735"/>
                </a:cubicBezTo>
                <a:cubicBezTo>
                  <a:pt x="211893" y="772141"/>
                  <a:pt x="214416" y="779706"/>
                  <a:pt x="216938" y="786431"/>
                </a:cubicBezTo>
                <a:cubicBezTo>
                  <a:pt x="216097" y="783069"/>
                  <a:pt x="216097" y="778866"/>
                  <a:pt x="215257" y="775503"/>
                </a:cubicBezTo>
                <a:cubicBezTo>
                  <a:pt x="214416" y="772141"/>
                  <a:pt x="214416" y="769619"/>
                  <a:pt x="213575" y="766256"/>
                </a:cubicBezTo>
                <a:cubicBezTo>
                  <a:pt x="213575" y="763735"/>
                  <a:pt x="212734" y="760373"/>
                  <a:pt x="212734" y="757851"/>
                </a:cubicBezTo>
                <a:cubicBezTo>
                  <a:pt x="212734" y="757851"/>
                  <a:pt x="212734" y="757010"/>
                  <a:pt x="212734" y="757010"/>
                </a:cubicBezTo>
                <a:cubicBezTo>
                  <a:pt x="212734" y="750285"/>
                  <a:pt x="213575" y="744401"/>
                  <a:pt x="216097" y="739357"/>
                </a:cubicBezTo>
                <a:cubicBezTo>
                  <a:pt x="213575" y="747764"/>
                  <a:pt x="215257" y="757010"/>
                  <a:pt x="217779" y="764576"/>
                </a:cubicBezTo>
                <a:cubicBezTo>
                  <a:pt x="217779" y="765416"/>
                  <a:pt x="218620" y="765416"/>
                  <a:pt x="218620" y="765416"/>
                </a:cubicBezTo>
                <a:cubicBezTo>
                  <a:pt x="218620" y="765416"/>
                  <a:pt x="218620" y="765416"/>
                  <a:pt x="218620" y="764576"/>
                </a:cubicBezTo>
                <a:cubicBezTo>
                  <a:pt x="216938" y="757010"/>
                  <a:pt x="217779" y="750285"/>
                  <a:pt x="219461" y="741879"/>
                </a:cubicBezTo>
                <a:cubicBezTo>
                  <a:pt x="219461" y="747764"/>
                  <a:pt x="221143" y="752807"/>
                  <a:pt x="221983" y="757851"/>
                </a:cubicBezTo>
                <a:cubicBezTo>
                  <a:pt x="221983" y="756170"/>
                  <a:pt x="221983" y="754489"/>
                  <a:pt x="221983" y="753648"/>
                </a:cubicBezTo>
                <a:cubicBezTo>
                  <a:pt x="221143" y="745242"/>
                  <a:pt x="222824" y="739357"/>
                  <a:pt x="223665" y="731792"/>
                </a:cubicBezTo>
                <a:cubicBezTo>
                  <a:pt x="223665" y="730951"/>
                  <a:pt x="224506" y="730951"/>
                  <a:pt x="224506" y="731792"/>
                </a:cubicBezTo>
                <a:cubicBezTo>
                  <a:pt x="224506" y="737676"/>
                  <a:pt x="224506" y="744401"/>
                  <a:pt x="225347" y="751126"/>
                </a:cubicBezTo>
                <a:cubicBezTo>
                  <a:pt x="225347" y="751126"/>
                  <a:pt x="225347" y="751126"/>
                  <a:pt x="225347" y="751967"/>
                </a:cubicBezTo>
                <a:cubicBezTo>
                  <a:pt x="225347" y="750285"/>
                  <a:pt x="225347" y="749445"/>
                  <a:pt x="226188" y="748604"/>
                </a:cubicBezTo>
                <a:cubicBezTo>
                  <a:pt x="225347" y="747764"/>
                  <a:pt x="225347" y="746082"/>
                  <a:pt x="225347" y="745242"/>
                </a:cubicBezTo>
                <a:cubicBezTo>
                  <a:pt x="226188" y="738517"/>
                  <a:pt x="228710" y="731792"/>
                  <a:pt x="231233" y="725067"/>
                </a:cubicBezTo>
                <a:cubicBezTo>
                  <a:pt x="230392" y="729270"/>
                  <a:pt x="230392" y="733473"/>
                  <a:pt x="230392" y="737676"/>
                </a:cubicBezTo>
                <a:cubicBezTo>
                  <a:pt x="230392" y="735995"/>
                  <a:pt x="231233" y="735154"/>
                  <a:pt x="231233" y="734314"/>
                </a:cubicBezTo>
                <a:cubicBezTo>
                  <a:pt x="232914" y="728429"/>
                  <a:pt x="236278" y="724226"/>
                  <a:pt x="240482" y="720023"/>
                </a:cubicBezTo>
                <a:cubicBezTo>
                  <a:pt x="237959" y="723386"/>
                  <a:pt x="236278" y="728429"/>
                  <a:pt x="235437" y="732633"/>
                </a:cubicBezTo>
                <a:cubicBezTo>
                  <a:pt x="236278" y="732633"/>
                  <a:pt x="236278" y="732633"/>
                  <a:pt x="236278" y="731792"/>
                </a:cubicBezTo>
                <a:cubicBezTo>
                  <a:pt x="240482" y="725908"/>
                  <a:pt x="245527" y="720023"/>
                  <a:pt x="252254" y="717501"/>
                </a:cubicBezTo>
                <a:cubicBezTo>
                  <a:pt x="251413" y="719183"/>
                  <a:pt x="249731" y="721704"/>
                  <a:pt x="248050" y="723386"/>
                </a:cubicBezTo>
                <a:cubicBezTo>
                  <a:pt x="253936" y="719183"/>
                  <a:pt x="259821" y="717501"/>
                  <a:pt x="267389" y="716661"/>
                </a:cubicBezTo>
                <a:close/>
                <a:moveTo>
                  <a:pt x="664630" y="580990"/>
                </a:moveTo>
                <a:cubicBezTo>
                  <a:pt x="670307" y="580359"/>
                  <a:pt x="675983" y="580359"/>
                  <a:pt x="681870" y="581200"/>
                </a:cubicBezTo>
                <a:cubicBezTo>
                  <a:pt x="690280" y="582041"/>
                  <a:pt x="697849" y="584563"/>
                  <a:pt x="704577" y="588766"/>
                </a:cubicBezTo>
                <a:cubicBezTo>
                  <a:pt x="702895" y="586244"/>
                  <a:pt x="701213" y="584563"/>
                  <a:pt x="699531" y="582041"/>
                </a:cubicBezTo>
                <a:cubicBezTo>
                  <a:pt x="699531" y="582041"/>
                  <a:pt x="699531" y="581200"/>
                  <a:pt x="699531" y="581200"/>
                </a:cubicBezTo>
                <a:cubicBezTo>
                  <a:pt x="703736" y="582881"/>
                  <a:pt x="707310" y="585403"/>
                  <a:pt x="710464" y="588451"/>
                </a:cubicBezTo>
                <a:lnTo>
                  <a:pt x="718397" y="598265"/>
                </a:lnTo>
                <a:lnTo>
                  <a:pt x="718874" y="599696"/>
                </a:lnTo>
                <a:cubicBezTo>
                  <a:pt x="718874" y="599696"/>
                  <a:pt x="718874" y="599696"/>
                  <a:pt x="718874" y="598855"/>
                </a:cubicBezTo>
                <a:lnTo>
                  <a:pt x="718397" y="598265"/>
                </a:lnTo>
                <a:lnTo>
                  <a:pt x="713828" y="584563"/>
                </a:lnTo>
                <a:cubicBezTo>
                  <a:pt x="718874" y="589607"/>
                  <a:pt x="722238" y="594651"/>
                  <a:pt x="724761" y="601377"/>
                </a:cubicBezTo>
                <a:cubicBezTo>
                  <a:pt x="724761" y="602218"/>
                  <a:pt x="725602" y="603900"/>
                  <a:pt x="725602" y="605581"/>
                </a:cubicBezTo>
                <a:cubicBezTo>
                  <a:pt x="725602" y="600537"/>
                  <a:pt x="725602" y="595492"/>
                  <a:pt x="723920" y="591288"/>
                </a:cubicBezTo>
                <a:cubicBezTo>
                  <a:pt x="723920" y="590448"/>
                  <a:pt x="724761" y="590448"/>
                  <a:pt x="724761" y="591288"/>
                </a:cubicBezTo>
                <a:cubicBezTo>
                  <a:pt x="727284" y="598855"/>
                  <a:pt x="730648" y="606422"/>
                  <a:pt x="730648" y="614829"/>
                </a:cubicBezTo>
                <a:cubicBezTo>
                  <a:pt x="730648" y="615670"/>
                  <a:pt x="730648" y="616510"/>
                  <a:pt x="730648" y="618192"/>
                </a:cubicBezTo>
                <a:cubicBezTo>
                  <a:pt x="730648" y="619873"/>
                  <a:pt x="731489" y="620714"/>
                  <a:pt x="731489" y="621555"/>
                </a:cubicBezTo>
                <a:cubicBezTo>
                  <a:pt x="732330" y="613988"/>
                  <a:pt x="732330" y="605581"/>
                  <a:pt x="732330" y="598014"/>
                </a:cubicBezTo>
                <a:cubicBezTo>
                  <a:pt x="732330" y="598014"/>
                  <a:pt x="733171" y="598014"/>
                  <a:pt x="733171" y="598014"/>
                </a:cubicBezTo>
                <a:cubicBezTo>
                  <a:pt x="734012" y="607262"/>
                  <a:pt x="735694" y="614829"/>
                  <a:pt x="735694" y="623236"/>
                </a:cubicBezTo>
                <a:cubicBezTo>
                  <a:pt x="735694" y="624918"/>
                  <a:pt x="735694" y="627440"/>
                  <a:pt x="734853" y="629121"/>
                </a:cubicBezTo>
                <a:cubicBezTo>
                  <a:pt x="736535" y="623236"/>
                  <a:pt x="737376" y="616510"/>
                  <a:pt x="738217" y="610625"/>
                </a:cubicBezTo>
                <a:cubicBezTo>
                  <a:pt x="739058" y="615249"/>
                  <a:pt x="739689" y="619663"/>
                  <a:pt x="740004" y="624077"/>
                </a:cubicBezTo>
                <a:lnTo>
                  <a:pt x="739906" y="636659"/>
                </a:lnTo>
                <a:lnTo>
                  <a:pt x="739899" y="636688"/>
                </a:lnTo>
                <a:cubicBezTo>
                  <a:pt x="739899" y="637529"/>
                  <a:pt x="739899" y="637529"/>
                  <a:pt x="739058" y="638369"/>
                </a:cubicBezTo>
                <a:cubicBezTo>
                  <a:pt x="739058" y="637529"/>
                  <a:pt x="739899" y="637529"/>
                  <a:pt x="739899" y="637529"/>
                </a:cubicBezTo>
                <a:lnTo>
                  <a:pt x="739906" y="636659"/>
                </a:lnTo>
                <a:lnTo>
                  <a:pt x="743263" y="622396"/>
                </a:lnTo>
                <a:cubicBezTo>
                  <a:pt x="743683" y="617561"/>
                  <a:pt x="743263" y="612727"/>
                  <a:pt x="741581" y="608103"/>
                </a:cubicBezTo>
                <a:cubicBezTo>
                  <a:pt x="744945" y="613147"/>
                  <a:pt x="746627" y="620714"/>
                  <a:pt x="745786" y="627440"/>
                </a:cubicBezTo>
                <a:cubicBezTo>
                  <a:pt x="745786" y="627440"/>
                  <a:pt x="746627" y="628281"/>
                  <a:pt x="746627" y="628281"/>
                </a:cubicBezTo>
                <a:cubicBezTo>
                  <a:pt x="745786" y="628281"/>
                  <a:pt x="745786" y="628281"/>
                  <a:pt x="745786" y="629121"/>
                </a:cubicBezTo>
                <a:cubicBezTo>
                  <a:pt x="745786" y="632484"/>
                  <a:pt x="745786" y="635847"/>
                  <a:pt x="744945" y="639210"/>
                </a:cubicBezTo>
                <a:cubicBezTo>
                  <a:pt x="744104" y="642573"/>
                  <a:pt x="743263" y="645936"/>
                  <a:pt x="743263" y="650139"/>
                </a:cubicBezTo>
                <a:cubicBezTo>
                  <a:pt x="742422" y="653502"/>
                  <a:pt x="741581" y="658547"/>
                  <a:pt x="740740" y="662750"/>
                </a:cubicBezTo>
                <a:cubicBezTo>
                  <a:pt x="744104" y="654343"/>
                  <a:pt x="746627" y="645095"/>
                  <a:pt x="747468" y="635847"/>
                </a:cubicBezTo>
                <a:cubicBezTo>
                  <a:pt x="747468" y="635847"/>
                  <a:pt x="748309" y="635847"/>
                  <a:pt x="748309" y="635847"/>
                </a:cubicBezTo>
                <a:cubicBezTo>
                  <a:pt x="748309" y="645936"/>
                  <a:pt x="747468" y="655184"/>
                  <a:pt x="745786" y="664432"/>
                </a:cubicBezTo>
                <a:cubicBezTo>
                  <a:pt x="747468" y="661069"/>
                  <a:pt x="748309" y="658547"/>
                  <a:pt x="749991" y="656024"/>
                </a:cubicBezTo>
                <a:cubicBezTo>
                  <a:pt x="750832" y="662750"/>
                  <a:pt x="748309" y="670317"/>
                  <a:pt x="746627" y="677883"/>
                </a:cubicBezTo>
                <a:cubicBezTo>
                  <a:pt x="750832" y="666954"/>
                  <a:pt x="754196" y="655184"/>
                  <a:pt x="754196" y="643414"/>
                </a:cubicBezTo>
                <a:cubicBezTo>
                  <a:pt x="754196" y="642573"/>
                  <a:pt x="755037" y="642573"/>
                  <a:pt x="755037" y="643414"/>
                </a:cubicBezTo>
                <a:cubicBezTo>
                  <a:pt x="755037" y="656865"/>
                  <a:pt x="755037" y="669476"/>
                  <a:pt x="750832" y="682928"/>
                </a:cubicBezTo>
                <a:cubicBezTo>
                  <a:pt x="749991" y="683768"/>
                  <a:pt x="749991" y="684609"/>
                  <a:pt x="749150" y="685450"/>
                </a:cubicBezTo>
                <a:cubicBezTo>
                  <a:pt x="749150" y="688813"/>
                  <a:pt x="748309" y="692176"/>
                  <a:pt x="747468" y="694698"/>
                </a:cubicBezTo>
                <a:cubicBezTo>
                  <a:pt x="746627" y="695539"/>
                  <a:pt x="746627" y="696379"/>
                  <a:pt x="746627" y="697220"/>
                </a:cubicBezTo>
                <a:cubicBezTo>
                  <a:pt x="751673" y="688813"/>
                  <a:pt x="756718" y="681246"/>
                  <a:pt x="758401" y="671998"/>
                </a:cubicBezTo>
                <a:cubicBezTo>
                  <a:pt x="758401" y="671998"/>
                  <a:pt x="759242" y="671998"/>
                  <a:pt x="759242" y="671998"/>
                </a:cubicBezTo>
                <a:cubicBezTo>
                  <a:pt x="757560" y="683768"/>
                  <a:pt x="753355" y="693017"/>
                  <a:pt x="749150" y="703946"/>
                </a:cubicBezTo>
                <a:cubicBezTo>
                  <a:pt x="747468" y="707309"/>
                  <a:pt x="745786" y="710672"/>
                  <a:pt x="744945" y="714034"/>
                </a:cubicBezTo>
                <a:cubicBezTo>
                  <a:pt x="747468" y="709831"/>
                  <a:pt x="750832" y="705627"/>
                  <a:pt x="754196" y="701424"/>
                </a:cubicBezTo>
                <a:cubicBezTo>
                  <a:pt x="754196" y="701424"/>
                  <a:pt x="755037" y="701424"/>
                  <a:pt x="755037" y="702265"/>
                </a:cubicBezTo>
                <a:cubicBezTo>
                  <a:pt x="750832" y="708149"/>
                  <a:pt x="748309" y="715716"/>
                  <a:pt x="745786" y="722442"/>
                </a:cubicBezTo>
                <a:cubicBezTo>
                  <a:pt x="745786" y="723282"/>
                  <a:pt x="745786" y="724123"/>
                  <a:pt x="745786" y="724964"/>
                </a:cubicBezTo>
                <a:cubicBezTo>
                  <a:pt x="746627" y="722442"/>
                  <a:pt x="748309" y="719920"/>
                  <a:pt x="749991" y="718238"/>
                </a:cubicBezTo>
                <a:cubicBezTo>
                  <a:pt x="751673" y="715716"/>
                  <a:pt x="753355" y="713194"/>
                  <a:pt x="755037" y="710672"/>
                </a:cubicBezTo>
                <a:cubicBezTo>
                  <a:pt x="758401" y="704787"/>
                  <a:pt x="761765" y="699742"/>
                  <a:pt x="765969" y="694698"/>
                </a:cubicBezTo>
                <a:cubicBezTo>
                  <a:pt x="765969" y="693857"/>
                  <a:pt x="766810" y="693017"/>
                  <a:pt x="766810" y="693017"/>
                </a:cubicBezTo>
                <a:cubicBezTo>
                  <a:pt x="767652" y="692176"/>
                  <a:pt x="767652" y="692176"/>
                  <a:pt x="767652" y="693017"/>
                </a:cubicBezTo>
                <a:cubicBezTo>
                  <a:pt x="767652" y="693017"/>
                  <a:pt x="768492" y="693017"/>
                  <a:pt x="768492" y="693857"/>
                </a:cubicBezTo>
                <a:cubicBezTo>
                  <a:pt x="767652" y="695539"/>
                  <a:pt x="767652" y="696379"/>
                  <a:pt x="767652" y="698061"/>
                </a:cubicBezTo>
                <a:cubicBezTo>
                  <a:pt x="769333" y="695539"/>
                  <a:pt x="771856" y="693017"/>
                  <a:pt x="773538" y="690494"/>
                </a:cubicBezTo>
                <a:cubicBezTo>
                  <a:pt x="773538" y="690494"/>
                  <a:pt x="773538" y="690494"/>
                  <a:pt x="774379" y="690494"/>
                </a:cubicBezTo>
                <a:cubicBezTo>
                  <a:pt x="774379" y="693857"/>
                  <a:pt x="773538" y="696379"/>
                  <a:pt x="772697" y="698902"/>
                </a:cubicBezTo>
                <a:cubicBezTo>
                  <a:pt x="775220" y="693857"/>
                  <a:pt x="777743" y="687972"/>
                  <a:pt x="780266" y="682928"/>
                </a:cubicBezTo>
                <a:cubicBezTo>
                  <a:pt x="780266" y="682928"/>
                  <a:pt x="781107" y="682928"/>
                  <a:pt x="781107" y="683768"/>
                </a:cubicBezTo>
                <a:cubicBezTo>
                  <a:pt x="780266" y="685450"/>
                  <a:pt x="780266" y="687972"/>
                  <a:pt x="779425" y="690494"/>
                </a:cubicBezTo>
                <a:cubicBezTo>
                  <a:pt x="782789" y="684609"/>
                  <a:pt x="786153" y="679565"/>
                  <a:pt x="791199" y="674520"/>
                </a:cubicBezTo>
                <a:cubicBezTo>
                  <a:pt x="791199" y="674520"/>
                  <a:pt x="792040" y="675361"/>
                  <a:pt x="791199" y="675361"/>
                </a:cubicBezTo>
                <a:cubicBezTo>
                  <a:pt x="787835" y="680406"/>
                  <a:pt x="786153" y="687131"/>
                  <a:pt x="784471" y="693017"/>
                </a:cubicBezTo>
                <a:cubicBezTo>
                  <a:pt x="784471" y="692176"/>
                  <a:pt x="785312" y="692176"/>
                  <a:pt x="785312" y="691335"/>
                </a:cubicBezTo>
                <a:cubicBezTo>
                  <a:pt x="789517" y="682928"/>
                  <a:pt x="793722" y="676202"/>
                  <a:pt x="798768" y="668635"/>
                </a:cubicBezTo>
                <a:cubicBezTo>
                  <a:pt x="797086" y="672839"/>
                  <a:pt x="796245" y="677043"/>
                  <a:pt x="794563" y="680406"/>
                </a:cubicBezTo>
                <a:cubicBezTo>
                  <a:pt x="797927" y="677043"/>
                  <a:pt x="801291" y="672839"/>
                  <a:pt x="802973" y="667795"/>
                </a:cubicBezTo>
                <a:cubicBezTo>
                  <a:pt x="803814" y="667795"/>
                  <a:pt x="803814" y="667795"/>
                  <a:pt x="803814" y="668635"/>
                </a:cubicBezTo>
                <a:cubicBezTo>
                  <a:pt x="802973" y="671998"/>
                  <a:pt x="802132" y="675361"/>
                  <a:pt x="801291" y="677883"/>
                </a:cubicBezTo>
                <a:cubicBezTo>
                  <a:pt x="805496" y="671157"/>
                  <a:pt x="809701" y="664432"/>
                  <a:pt x="815588" y="658547"/>
                </a:cubicBezTo>
                <a:cubicBezTo>
                  <a:pt x="815588" y="658547"/>
                  <a:pt x="816429" y="658547"/>
                  <a:pt x="816429" y="658547"/>
                </a:cubicBezTo>
                <a:cubicBezTo>
                  <a:pt x="812224" y="666113"/>
                  <a:pt x="808860" y="673680"/>
                  <a:pt x="805496" y="680406"/>
                </a:cubicBezTo>
                <a:cubicBezTo>
                  <a:pt x="806337" y="680406"/>
                  <a:pt x="807178" y="679565"/>
                  <a:pt x="807178" y="678724"/>
                </a:cubicBezTo>
                <a:cubicBezTo>
                  <a:pt x="812224" y="674520"/>
                  <a:pt x="818111" y="670317"/>
                  <a:pt x="822316" y="665272"/>
                </a:cubicBezTo>
                <a:cubicBezTo>
                  <a:pt x="820634" y="668635"/>
                  <a:pt x="819793" y="671157"/>
                  <a:pt x="817270" y="674520"/>
                </a:cubicBezTo>
                <a:cubicBezTo>
                  <a:pt x="818952" y="672839"/>
                  <a:pt x="820634" y="671998"/>
                  <a:pt x="821475" y="670317"/>
                </a:cubicBezTo>
                <a:cubicBezTo>
                  <a:pt x="824839" y="666113"/>
                  <a:pt x="826521" y="661910"/>
                  <a:pt x="829044" y="656865"/>
                </a:cubicBezTo>
                <a:cubicBezTo>
                  <a:pt x="829044" y="656865"/>
                  <a:pt x="829044" y="656865"/>
                  <a:pt x="829885" y="656865"/>
                </a:cubicBezTo>
                <a:cubicBezTo>
                  <a:pt x="829885" y="661910"/>
                  <a:pt x="829885" y="666113"/>
                  <a:pt x="828203" y="669476"/>
                </a:cubicBezTo>
                <a:cubicBezTo>
                  <a:pt x="831567" y="666954"/>
                  <a:pt x="834931" y="664432"/>
                  <a:pt x="837454" y="661069"/>
                </a:cubicBezTo>
                <a:cubicBezTo>
                  <a:pt x="836192" y="664011"/>
                  <a:pt x="834931" y="666744"/>
                  <a:pt x="833459" y="669371"/>
                </a:cubicBezTo>
                <a:lnTo>
                  <a:pt x="829823" y="674679"/>
                </a:lnTo>
                <a:lnTo>
                  <a:pt x="827362" y="677043"/>
                </a:lnTo>
                <a:cubicBezTo>
                  <a:pt x="828203" y="677043"/>
                  <a:pt x="828203" y="677043"/>
                  <a:pt x="828203" y="677043"/>
                </a:cubicBezTo>
                <a:lnTo>
                  <a:pt x="829823" y="674679"/>
                </a:lnTo>
                <a:lnTo>
                  <a:pt x="835456" y="669266"/>
                </a:lnTo>
                <a:cubicBezTo>
                  <a:pt x="837874" y="666323"/>
                  <a:pt x="839977" y="663171"/>
                  <a:pt x="841659" y="660228"/>
                </a:cubicBezTo>
                <a:cubicBezTo>
                  <a:pt x="841659" y="659387"/>
                  <a:pt x="842500" y="660228"/>
                  <a:pt x="842500" y="660228"/>
                </a:cubicBezTo>
                <a:cubicBezTo>
                  <a:pt x="840818" y="665272"/>
                  <a:pt x="839136" y="669476"/>
                  <a:pt x="836613" y="674520"/>
                </a:cubicBezTo>
                <a:cubicBezTo>
                  <a:pt x="839136" y="672839"/>
                  <a:pt x="840818" y="671998"/>
                  <a:pt x="842500" y="670317"/>
                </a:cubicBezTo>
                <a:cubicBezTo>
                  <a:pt x="845864" y="667795"/>
                  <a:pt x="849228" y="664432"/>
                  <a:pt x="851751" y="660228"/>
                </a:cubicBezTo>
                <a:cubicBezTo>
                  <a:pt x="851751" y="658547"/>
                  <a:pt x="852592" y="656865"/>
                  <a:pt x="853433" y="655184"/>
                </a:cubicBezTo>
                <a:cubicBezTo>
                  <a:pt x="854273" y="655184"/>
                  <a:pt x="854273" y="655184"/>
                  <a:pt x="854273" y="656024"/>
                </a:cubicBezTo>
                <a:cubicBezTo>
                  <a:pt x="854273" y="659387"/>
                  <a:pt x="854273" y="662750"/>
                  <a:pt x="853433" y="665272"/>
                </a:cubicBezTo>
                <a:cubicBezTo>
                  <a:pt x="857638" y="661910"/>
                  <a:pt x="861843" y="656865"/>
                  <a:pt x="862684" y="652662"/>
                </a:cubicBezTo>
                <a:cubicBezTo>
                  <a:pt x="862684" y="652662"/>
                  <a:pt x="862684" y="651821"/>
                  <a:pt x="862684" y="651821"/>
                </a:cubicBezTo>
                <a:cubicBezTo>
                  <a:pt x="862684" y="650980"/>
                  <a:pt x="863525" y="650980"/>
                  <a:pt x="863525" y="651821"/>
                </a:cubicBezTo>
                <a:cubicBezTo>
                  <a:pt x="863525" y="655184"/>
                  <a:pt x="864365" y="657706"/>
                  <a:pt x="865206" y="661069"/>
                </a:cubicBezTo>
                <a:cubicBezTo>
                  <a:pt x="865206" y="661069"/>
                  <a:pt x="866048" y="661069"/>
                  <a:pt x="866048" y="660228"/>
                </a:cubicBezTo>
                <a:cubicBezTo>
                  <a:pt x="867729" y="659387"/>
                  <a:pt x="868570" y="656865"/>
                  <a:pt x="868570" y="655184"/>
                </a:cubicBezTo>
                <a:cubicBezTo>
                  <a:pt x="868570" y="655184"/>
                  <a:pt x="869412" y="655184"/>
                  <a:pt x="869412" y="655184"/>
                </a:cubicBezTo>
                <a:cubicBezTo>
                  <a:pt x="869412" y="656024"/>
                  <a:pt x="869412" y="657706"/>
                  <a:pt x="869412" y="658547"/>
                </a:cubicBezTo>
                <a:cubicBezTo>
                  <a:pt x="870252" y="658547"/>
                  <a:pt x="870252" y="657706"/>
                  <a:pt x="871093" y="657706"/>
                </a:cubicBezTo>
                <a:cubicBezTo>
                  <a:pt x="872776" y="656024"/>
                  <a:pt x="874457" y="655184"/>
                  <a:pt x="876139" y="654343"/>
                </a:cubicBezTo>
                <a:cubicBezTo>
                  <a:pt x="876139" y="654343"/>
                  <a:pt x="876980" y="654343"/>
                  <a:pt x="876980" y="654343"/>
                </a:cubicBezTo>
                <a:cubicBezTo>
                  <a:pt x="876139" y="656024"/>
                  <a:pt x="875298" y="657706"/>
                  <a:pt x="875298" y="658547"/>
                </a:cubicBezTo>
                <a:cubicBezTo>
                  <a:pt x="875298" y="660228"/>
                  <a:pt x="874457" y="661910"/>
                  <a:pt x="874457" y="662750"/>
                </a:cubicBezTo>
                <a:cubicBezTo>
                  <a:pt x="876980" y="661069"/>
                  <a:pt x="880344" y="657706"/>
                  <a:pt x="881185" y="654343"/>
                </a:cubicBezTo>
                <a:cubicBezTo>
                  <a:pt x="881185" y="653502"/>
                  <a:pt x="882867" y="654343"/>
                  <a:pt x="882867" y="655184"/>
                </a:cubicBezTo>
                <a:cubicBezTo>
                  <a:pt x="882026" y="657706"/>
                  <a:pt x="881185" y="660228"/>
                  <a:pt x="880344" y="662750"/>
                </a:cubicBezTo>
                <a:cubicBezTo>
                  <a:pt x="882867" y="660228"/>
                  <a:pt x="885390" y="658547"/>
                  <a:pt x="887072" y="656865"/>
                </a:cubicBezTo>
                <a:cubicBezTo>
                  <a:pt x="887913" y="656024"/>
                  <a:pt x="888754" y="656865"/>
                  <a:pt x="887913" y="656865"/>
                </a:cubicBezTo>
                <a:cubicBezTo>
                  <a:pt x="887913" y="657706"/>
                  <a:pt x="887072" y="658547"/>
                  <a:pt x="886231" y="659387"/>
                </a:cubicBezTo>
                <a:cubicBezTo>
                  <a:pt x="892118" y="657706"/>
                  <a:pt x="898846" y="657706"/>
                  <a:pt x="904733" y="655184"/>
                </a:cubicBezTo>
                <a:cubicBezTo>
                  <a:pt x="904733" y="655184"/>
                  <a:pt x="904733" y="656024"/>
                  <a:pt x="904733" y="656024"/>
                </a:cubicBezTo>
                <a:cubicBezTo>
                  <a:pt x="901369" y="657706"/>
                  <a:pt x="897164" y="659387"/>
                  <a:pt x="892959" y="661069"/>
                </a:cubicBezTo>
                <a:cubicBezTo>
                  <a:pt x="895482" y="661069"/>
                  <a:pt x="897164" y="660228"/>
                  <a:pt x="898846" y="660228"/>
                </a:cubicBezTo>
                <a:cubicBezTo>
                  <a:pt x="903892" y="659387"/>
                  <a:pt x="908938" y="659387"/>
                  <a:pt x="913984" y="661069"/>
                </a:cubicBezTo>
                <a:cubicBezTo>
                  <a:pt x="913984" y="661069"/>
                  <a:pt x="913984" y="661910"/>
                  <a:pt x="913984" y="661910"/>
                </a:cubicBezTo>
                <a:cubicBezTo>
                  <a:pt x="909779" y="661069"/>
                  <a:pt x="905574" y="661910"/>
                  <a:pt x="901369" y="662750"/>
                </a:cubicBezTo>
                <a:cubicBezTo>
                  <a:pt x="907256" y="663591"/>
                  <a:pt x="913143" y="666113"/>
                  <a:pt x="919030" y="666954"/>
                </a:cubicBezTo>
                <a:cubicBezTo>
                  <a:pt x="919871" y="666954"/>
                  <a:pt x="919030" y="667795"/>
                  <a:pt x="919030" y="667795"/>
                </a:cubicBezTo>
                <a:cubicBezTo>
                  <a:pt x="914825" y="666954"/>
                  <a:pt x="909779" y="666954"/>
                  <a:pt x="905574" y="666113"/>
                </a:cubicBezTo>
                <a:cubicBezTo>
                  <a:pt x="906415" y="666113"/>
                  <a:pt x="906415" y="666954"/>
                  <a:pt x="907256" y="666954"/>
                </a:cubicBezTo>
                <a:cubicBezTo>
                  <a:pt x="908938" y="668635"/>
                  <a:pt x="908938" y="670317"/>
                  <a:pt x="908938" y="672839"/>
                </a:cubicBezTo>
                <a:cubicBezTo>
                  <a:pt x="906415" y="669476"/>
                  <a:pt x="900528" y="667795"/>
                  <a:pt x="897164" y="666113"/>
                </a:cubicBezTo>
                <a:cubicBezTo>
                  <a:pt x="897164" y="666113"/>
                  <a:pt x="896323" y="666113"/>
                  <a:pt x="896323" y="666113"/>
                </a:cubicBezTo>
                <a:cubicBezTo>
                  <a:pt x="893800" y="666113"/>
                  <a:pt x="891277" y="666954"/>
                  <a:pt x="889595" y="666954"/>
                </a:cubicBezTo>
                <a:cubicBezTo>
                  <a:pt x="892959" y="668635"/>
                  <a:pt x="895482" y="671157"/>
                  <a:pt x="897164" y="674520"/>
                </a:cubicBezTo>
                <a:cubicBezTo>
                  <a:pt x="898005" y="675361"/>
                  <a:pt x="897164" y="675361"/>
                  <a:pt x="897164" y="675361"/>
                </a:cubicBezTo>
                <a:cubicBezTo>
                  <a:pt x="892959" y="671157"/>
                  <a:pt x="886231" y="669476"/>
                  <a:pt x="881185" y="668635"/>
                </a:cubicBezTo>
                <a:cubicBezTo>
                  <a:pt x="880344" y="668635"/>
                  <a:pt x="878662" y="668635"/>
                  <a:pt x="877821" y="668635"/>
                </a:cubicBezTo>
                <a:cubicBezTo>
                  <a:pt x="877821" y="668635"/>
                  <a:pt x="876980" y="668635"/>
                  <a:pt x="876980" y="668635"/>
                </a:cubicBezTo>
                <a:lnTo>
                  <a:pt x="876139" y="668635"/>
                </a:lnTo>
                <a:cubicBezTo>
                  <a:pt x="880344" y="669476"/>
                  <a:pt x="883708" y="672839"/>
                  <a:pt x="887072" y="676202"/>
                </a:cubicBezTo>
                <a:cubicBezTo>
                  <a:pt x="887072" y="676202"/>
                  <a:pt x="887072" y="677043"/>
                  <a:pt x="886231" y="677043"/>
                </a:cubicBezTo>
                <a:cubicBezTo>
                  <a:pt x="882867" y="673680"/>
                  <a:pt x="878662" y="672839"/>
                  <a:pt x="874457" y="671998"/>
                </a:cubicBezTo>
                <a:cubicBezTo>
                  <a:pt x="873616" y="671998"/>
                  <a:pt x="872776" y="671998"/>
                  <a:pt x="872776" y="671998"/>
                </a:cubicBezTo>
                <a:cubicBezTo>
                  <a:pt x="872776" y="671998"/>
                  <a:pt x="872776" y="671998"/>
                  <a:pt x="873616" y="672839"/>
                </a:cubicBezTo>
                <a:cubicBezTo>
                  <a:pt x="879503" y="674520"/>
                  <a:pt x="883708" y="678724"/>
                  <a:pt x="886231" y="685450"/>
                </a:cubicBezTo>
                <a:cubicBezTo>
                  <a:pt x="882867" y="679565"/>
                  <a:pt x="876139" y="677043"/>
                  <a:pt x="869412" y="675361"/>
                </a:cubicBezTo>
                <a:cubicBezTo>
                  <a:pt x="873616" y="677043"/>
                  <a:pt x="876980" y="680406"/>
                  <a:pt x="879503" y="684609"/>
                </a:cubicBezTo>
                <a:cubicBezTo>
                  <a:pt x="879503" y="685450"/>
                  <a:pt x="879503" y="685450"/>
                  <a:pt x="878662" y="685450"/>
                </a:cubicBezTo>
                <a:cubicBezTo>
                  <a:pt x="875298" y="680406"/>
                  <a:pt x="870252" y="678724"/>
                  <a:pt x="864365" y="677043"/>
                </a:cubicBezTo>
                <a:cubicBezTo>
                  <a:pt x="868570" y="679565"/>
                  <a:pt x="871934" y="683768"/>
                  <a:pt x="873616" y="687972"/>
                </a:cubicBezTo>
                <a:cubicBezTo>
                  <a:pt x="875298" y="690494"/>
                  <a:pt x="876139" y="693017"/>
                  <a:pt x="876139" y="695539"/>
                </a:cubicBezTo>
                <a:cubicBezTo>
                  <a:pt x="876139" y="696379"/>
                  <a:pt x="875298" y="696379"/>
                  <a:pt x="875298" y="696379"/>
                </a:cubicBezTo>
                <a:cubicBezTo>
                  <a:pt x="873616" y="688813"/>
                  <a:pt x="865206" y="686291"/>
                  <a:pt x="858479" y="684609"/>
                </a:cubicBezTo>
                <a:cubicBezTo>
                  <a:pt x="856797" y="684609"/>
                  <a:pt x="855115" y="683768"/>
                  <a:pt x="853433" y="683768"/>
                </a:cubicBezTo>
                <a:cubicBezTo>
                  <a:pt x="861002" y="688813"/>
                  <a:pt x="866048" y="696379"/>
                  <a:pt x="866048" y="704787"/>
                </a:cubicBezTo>
                <a:cubicBezTo>
                  <a:pt x="864365" y="698902"/>
                  <a:pt x="860161" y="694698"/>
                  <a:pt x="855115" y="691335"/>
                </a:cubicBezTo>
                <a:cubicBezTo>
                  <a:pt x="857638" y="694698"/>
                  <a:pt x="859320" y="698061"/>
                  <a:pt x="859320" y="703105"/>
                </a:cubicBezTo>
                <a:cubicBezTo>
                  <a:pt x="855956" y="695539"/>
                  <a:pt x="847546" y="691335"/>
                  <a:pt x="839977" y="689654"/>
                </a:cubicBezTo>
                <a:cubicBezTo>
                  <a:pt x="838295" y="688813"/>
                  <a:pt x="836613" y="688813"/>
                  <a:pt x="834931" y="687972"/>
                </a:cubicBezTo>
                <a:cubicBezTo>
                  <a:pt x="843341" y="690494"/>
                  <a:pt x="848387" y="695539"/>
                  <a:pt x="852592" y="703946"/>
                </a:cubicBezTo>
                <a:cubicBezTo>
                  <a:pt x="852592" y="703946"/>
                  <a:pt x="851751" y="704787"/>
                  <a:pt x="851751" y="703946"/>
                </a:cubicBezTo>
                <a:cubicBezTo>
                  <a:pt x="846705" y="695539"/>
                  <a:pt x="835772" y="693857"/>
                  <a:pt x="826521" y="693857"/>
                </a:cubicBezTo>
                <a:cubicBezTo>
                  <a:pt x="835772" y="695539"/>
                  <a:pt x="843341" y="700583"/>
                  <a:pt x="845023" y="709831"/>
                </a:cubicBezTo>
                <a:cubicBezTo>
                  <a:pt x="845023" y="710672"/>
                  <a:pt x="845023" y="710672"/>
                  <a:pt x="845023" y="710672"/>
                </a:cubicBezTo>
                <a:cubicBezTo>
                  <a:pt x="841659" y="700583"/>
                  <a:pt x="830726" y="698061"/>
                  <a:pt x="821475" y="698061"/>
                </a:cubicBezTo>
                <a:cubicBezTo>
                  <a:pt x="829044" y="701424"/>
                  <a:pt x="835772" y="706468"/>
                  <a:pt x="838295" y="714034"/>
                </a:cubicBezTo>
                <a:cubicBezTo>
                  <a:pt x="831567" y="707309"/>
                  <a:pt x="824839" y="703946"/>
                  <a:pt x="815588" y="702265"/>
                </a:cubicBezTo>
                <a:cubicBezTo>
                  <a:pt x="819793" y="703946"/>
                  <a:pt x="823998" y="705627"/>
                  <a:pt x="826521" y="708990"/>
                </a:cubicBezTo>
                <a:cubicBezTo>
                  <a:pt x="827362" y="708990"/>
                  <a:pt x="826521" y="709831"/>
                  <a:pt x="826521" y="709831"/>
                </a:cubicBezTo>
                <a:cubicBezTo>
                  <a:pt x="823998" y="707309"/>
                  <a:pt x="818952" y="706468"/>
                  <a:pt x="814747" y="705627"/>
                </a:cubicBezTo>
                <a:cubicBezTo>
                  <a:pt x="820634" y="708990"/>
                  <a:pt x="825680" y="714875"/>
                  <a:pt x="829044" y="720760"/>
                </a:cubicBezTo>
                <a:cubicBezTo>
                  <a:pt x="829044" y="721601"/>
                  <a:pt x="829044" y="721601"/>
                  <a:pt x="829044" y="721601"/>
                </a:cubicBezTo>
                <a:cubicBezTo>
                  <a:pt x="824839" y="717397"/>
                  <a:pt x="820634" y="713194"/>
                  <a:pt x="815588" y="710672"/>
                </a:cubicBezTo>
                <a:cubicBezTo>
                  <a:pt x="812224" y="709831"/>
                  <a:pt x="808860" y="708990"/>
                  <a:pt x="804655" y="708990"/>
                </a:cubicBezTo>
                <a:cubicBezTo>
                  <a:pt x="813065" y="711512"/>
                  <a:pt x="819793" y="717397"/>
                  <a:pt x="824839" y="724964"/>
                </a:cubicBezTo>
                <a:cubicBezTo>
                  <a:pt x="824839" y="724964"/>
                  <a:pt x="824839" y="724964"/>
                  <a:pt x="823998" y="724964"/>
                </a:cubicBezTo>
                <a:cubicBezTo>
                  <a:pt x="820634" y="720760"/>
                  <a:pt x="816429" y="718238"/>
                  <a:pt x="811383" y="715716"/>
                </a:cubicBezTo>
                <a:cubicBezTo>
                  <a:pt x="806337" y="714875"/>
                  <a:pt x="801291" y="714034"/>
                  <a:pt x="796245" y="714875"/>
                </a:cubicBezTo>
                <a:cubicBezTo>
                  <a:pt x="796245" y="714875"/>
                  <a:pt x="796245" y="714875"/>
                  <a:pt x="795404" y="714875"/>
                </a:cubicBezTo>
                <a:cubicBezTo>
                  <a:pt x="801291" y="715716"/>
                  <a:pt x="807178" y="719079"/>
                  <a:pt x="812224" y="723282"/>
                </a:cubicBezTo>
                <a:cubicBezTo>
                  <a:pt x="809701" y="721601"/>
                  <a:pt x="806337" y="720760"/>
                  <a:pt x="803814" y="719920"/>
                </a:cubicBezTo>
                <a:cubicBezTo>
                  <a:pt x="803814" y="719920"/>
                  <a:pt x="803814" y="720760"/>
                  <a:pt x="803814" y="720760"/>
                </a:cubicBezTo>
                <a:cubicBezTo>
                  <a:pt x="802973" y="719920"/>
                  <a:pt x="801291" y="719920"/>
                  <a:pt x="800450" y="719920"/>
                </a:cubicBezTo>
                <a:cubicBezTo>
                  <a:pt x="799609" y="719079"/>
                  <a:pt x="798768" y="719079"/>
                  <a:pt x="797927" y="719079"/>
                </a:cubicBezTo>
                <a:cubicBezTo>
                  <a:pt x="792881" y="719079"/>
                  <a:pt x="786994" y="719920"/>
                  <a:pt x="781948" y="721601"/>
                </a:cubicBezTo>
                <a:cubicBezTo>
                  <a:pt x="789517" y="721601"/>
                  <a:pt x="796245" y="724123"/>
                  <a:pt x="802973" y="728327"/>
                </a:cubicBezTo>
                <a:cubicBezTo>
                  <a:pt x="795404" y="725805"/>
                  <a:pt x="786153" y="725805"/>
                  <a:pt x="778584" y="726645"/>
                </a:cubicBezTo>
                <a:cubicBezTo>
                  <a:pt x="776061" y="726645"/>
                  <a:pt x="773538" y="727486"/>
                  <a:pt x="771015" y="728327"/>
                </a:cubicBezTo>
                <a:cubicBezTo>
                  <a:pt x="775220" y="727486"/>
                  <a:pt x="780266" y="728327"/>
                  <a:pt x="783630" y="729167"/>
                </a:cubicBezTo>
                <a:cubicBezTo>
                  <a:pt x="799609" y="731689"/>
                  <a:pt x="816429" y="731689"/>
                  <a:pt x="832408" y="734212"/>
                </a:cubicBezTo>
                <a:cubicBezTo>
                  <a:pt x="839977" y="735893"/>
                  <a:pt x="846705" y="737575"/>
                  <a:pt x="854273" y="739256"/>
                </a:cubicBezTo>
                <a:cubicBezTo>
                  <a:pt x="862684" y="740938"/>
                  <a:pt x="870252" y="740938"/>
                  <a:pt x="878662" y="742619"/>
                </a:cubicBezTo>
                <a:cubicBezTo>
                  <a:pt x="892118" y="744301"/>
                  <a:pt x="901369" y="751026"/>
                  <a:pt x="913984" y="756912"/>
                </a:cubicBezTo>
                <a:cubicBezTo>
                  <a:pt x="912302" y="756912"/>
                  <a:pt x="911461" y="757752"/>
                  <a:pt x="909779" y="757752"/>
                </a:cubicBezTo>
                <a:cubicBezTo>
                  <a:pt x="913984" y="758593"/>
                  <a:pt x="918189" y="758593"/>
                  <a:pt x="921553" y="758593"/>
                </a:cubicBezTo>
                <a:cubicBezTo>
                  <a:pt x="922394" y="757752"/>
                  <a:pt x="922394" y="758593"/>
                  <a:pt x="922394" y="758593"/>
                </a:cubicBezTo>
                <a:cubicBezTo>
                  <a:pt x="920712" y="759434"/>
                  <a:pt x="919030" y="760274"/>
                  <a:pt x="917348" y="761115"/>
                </a:cubicBezTo>
                <a:cubicBezTo>
                  <a:pt x="922394" y="762797"/>
                  <a:pt x="928281" y="763637"/>
                  <a:pt x="933327" y="764478"/>
                </a:cubicBezTo>
                <a:cubicBezTo>
                  <a:pt x="933327" y="764478"/>
                  <a:pt x="933327" y="765318"/>
                  <a:pt x="933327" y="765318"/>
                </a:cubicBezTo>
                <a:cubicBezTo>
                  <a:pt x="930804" y="766159"/>
                  <a:pt x="927440" y="766999"/>
                  <a:pt x="924917" y="766999"/>
                </a:cubicBezTo>
                <a:cubicBezTo>
                  <a:pt x="929122" y="770362"/>
                  <a:pt x="934168" y="772885"/>
                  <a:pt x="939214" y="775407"/>
                </a:cubicBezTo>
                <a:cubicBezTo>
                  <a:pt x="940055" y="775407"/>
                  <a:pt x="939214" y="776247"/>
                  <a:pt x="939214" y="776247"/>
                </a:cubicBezTo>
                <a:cubicBezTo>
                  <a:pt x="936691" y="775407"/>
                  <a:pt x="934168" y="775407"/>
                  <a:pt x="932486" y="774566"/>
                </a:cubicBezTo>
                <a:cubicBezTo>
                  <a:pt x="933327" y="775407"/>
                  <a:pt x="934168" y="775407"/>
                  <a:pt x="935009" y="776247"/>
                </a:cubicBezTo>
                <a:cubicBezTo>
                  <a:pt x="939214" y="777088"/>
                  <a:pt x="943419" y="777929"/>
                  <a:pt x="946783" y="777088"/>
                </a:cubicBezTo>
                <a:cubicBezTo>
                  <a:pt x="945101" y="778770"/>
                  <a:pt x="943419" y="779610"/>
                  <a:pt x="941737" y="779610"/>
                </a:cubicBezTo>
                <a:cubicBezTo>
                  <a:pt x="947624" y="782133"/>
                  <a:pt x="953511" y="783814"/>
                  <a:pt x="958557" y="782133"/>
                </a:cubicBezTo>
                <a:cubicBezTo>
                  <a:pt x="953511" y="785496"/>
                  <a:pt x="947624" y="784655"/>
                  <a:pt x="941737" y="783814"/>
                </a:cubicBezTo>
                <a:cubicBezTo>
                  <a:pt x="947624" y="785496"/>
                  <a:pt x="953511" y="788018"/>
                  <a:pt x="959397" y="786336"/>
                </a:cubicBezTo>
                <a:cubicBezTo>
                  <a:pt x="957716" y="788859"/>
                  <a:pt x="955193" y="789699"/>
                  <a:pt x="952670" y="789699"/>
                </a:cubicBezTo>
                <a:cubicBezTo>
                  <a:pt x="955193" y="790540"/>
                  <a:pt x="957716" y="791381"/>
                  <a:pt x="961080" y="791381"/>
                </a:cubicBezTo>
                <a:cubicBezTo>
                  <a:pt x="961080" y="791381"/>
                  <a:pt x="961080" y="792221"/>
                  <a:pt x="961080" y="792221"/>
                </a:cubicBezTo>
                <a:cubicBezTo>
                  <a:pt x="958557" y="792221"/>
                  <a:pt x="956874" y="793062"/>
                  <a:pt x="955193" y="793062"/>
                </a:cubicBezTo>
                <a:cubicBezTo>
                  <a:pt x="959397" y="793903"/>
                  <a:pt x="963602" y="793903"/>
                  <a:pt x="967807" y="791381"/>
                </a:cubicBezTo>
                <a:cubicBezTo>
                  <a:pt x="967807" y="791381"/>
                  <a:pt x="967807" y="792221"/>
                  <a:pt x="967807" y="792221"/>
                </a:cubicBezTo>
                <a:cubicBezTo>
                  <a:pt x="966125" y="793903"/>
                  <a:pt x="964444" y="794744"/>
                  <a:pt x="961921" y="795584"/>
                </a:cubicBezTo>
                <a:cubicBezTo>
                  <a:pt x="965284" y="796425"/>
                  <a:pt x="968648" y="797266"/>
                  <a:pt x="972012" y="798947"/>
                </a:cubicBezTo>
                <a:cubicBezTo>
                  <a:pt x="969489" y="798947"/>
                  <a:pt x="966966" y="798947"/>
                  <a:pt x="963602" y="799788"/>
                </a:cubicBezTo>
                <a:cubicBezTo>
                  <a:pt x="966966" y="800629"/>
                  <a:pt x="972012" y="801469"/>
                  <a:pt x="976217" y="800629"/>
                </a:cubicBezTo>
                <a:cubicBezTo>
                  <a:pt x="976217" y="800629"/>
                  <a:pt x="976217" y="801469"/>
                  <a:pt x="976217" y="801469"/>
                </a:cubicBezTo>
                <a:cubicBezTo>
                  <a:pt x="974535" y="802310"/>
                  <a:pt x="973694" y="802310"/>
                  <a:pt x="972012" y="803151"/>
                </a:cubicBezTo>
                <a:cubicBezTo>
                  <a:pt x="976217" y="803992"/>
                  <a:pt x="981263" y="804832"/>
                  <a:pt x="985468" y="802310"/>
                </a:cubicBezTo>
                <a:cubicBezTo>
                  <a:pt x="986309" y="802310"/>
                  <a:pt x="986309" y="802310"/>
                  <a:pt x="986309" y="802310"/>
                </a:cubicBezTo>
                <a:cubicBezTo>
                  <a:pt x="982945" y="805673"/>
                  <a:pt x="980422" y="807354"/>
                  <a:pt x="977058" y="808195"/>
                </a:cubicBezTo>
                <a:cubicBezTo>
                  <a:pt x="979581" y="809036"/>
                  <a:pt x="982104" y="809877"/>
                  <a:pt x="984627" y="809877"/>
                </a:cubicBezTo>
                <a:cubicBezTo>
                  <a:pt x="985468" y="809877"/>
                  <a:pt x="985468" y="809877"/>
                  <a:pt x="984627" y="810717"/>
                </a:cubicBezTo>
                <a:cubicBezTo>
                  <a:pt x="983786" y="810717"/>
                  <a:pt x="982104" y="811558"/>
                  <a:pt x="980422" y="811558"/>
                </a:cubicBezTo>
                <a:cubicBezTo>
                  <a:pt x="984627" y="812399"/>
                  <a:pt x="989673" y="813239"/>
                  <a:pt x="994719" y="812399"/>
                </a:cubicBezTo>
                <a:cubicBezTo>
                  <a:pt x="990514" y="814921"/>
                  <a:pt x="987150" y="814921"/>
                  <a:pt x="982945" y="814921"/>
                </a:cubicBezTo>
                <a:cubicBezTo>
                  <a:pt x="984627" y="815762"/>
                  <a:pt x="987150" y="817443"/>
                  <a:pt x="988832" y="817443"/>
                </a:cubicBezTo>
                <a:cubicBezTo>
                  <a:pt x="988832" y="817443"/>
                  <a:pt x="988832" y="818284"/>
                  <a:pt x="988832" y="818284"/>
                </a:cubicBezTo>
                <a:cubicBezTo>
                  <a:pt x="986309" y="818284"/>
                  <a:pt x="983786" y="818284"/>
                  <a:pt x="982104" y="817443"/>
                </a:cubicBezTo>
                <a:cubicBezTo>
                  <a:pt x="982945" y="819125"/>
                  <a:pt x="984627" y="820806"/>
                  <a:pt x="986309" y="822487"/>
                </a:cubicBezTo>
                <a:cubicBezTo>
                  <a:pt x="982945" y="820806"/>
                  <a:pt x="979581" y="819125"/>
                  <a:pt x="975376" y="816602"/>
                </a:cubicBezTo>
                <a:cubicBezTo>
                  <a:pt x="975376" y="817443"/>
                  <a:pt x="976217" y="817443"/>
                  <a:pt x="976217" y="818284"/>
                </a:cubicBezTo>
                <a:cubicBezTo>
                  <a:pt x="974535" y="817443"/>
                  <a:pt x="972012" y="815762"/>
                  <a:pt x="969489" y="814080"/>
                </a:cubicBezTo>
                <a:cubicBezTo>
                  <a:pt x="971171" y="816602"/>
                  <a:pt x="972853" y="819125"/>
                  <a:pt x="974535" y="820806"/>
                </a:cubicBezTo>
                <a:cubicBezTo>
                  <a:pt x="974535" y="821647"/>
                  <a:pt x="974535" y="821647"/>
                  <a:pt x="974535" y="821647"/>
                </a:cubicBezTo>
                <a:cubicBezTo>
                  <a:pt x="972853" y="820806"/>
                  <a:pt x="970330" y="819965"/>
                  <a:pt x="969489" y="818284"/>
                </a:cubicBezTo>
                <a:cubicBezTo>
                  <a:pt x="969489" y="819965"/>
                  <a:pt x="970330" y="820806"/>
                  <a:pt x="971171" y="821647"/>
                </a:cubicBezTo>
                <a:cubicBezTo>
                  <a:pt x="971171" y="822487"/>
                  <a:pt x="971171" y="822487"/>
                  <a:pt x="971171" y="822487"/>
                </a:cubicBezTo>
                <a:cubicBezTo>
                  <a:pt x="966966" y="819125"/>
                  <a:pt x="963602" y="814921"/>
                  <a:pt x="960239" y="811558"/>
                </a:cubicBezTo>
                <a:cubicBezTo>
                  <a:pt x="960239" y="810717"/>
                  <a:pt x="959397" y="810717"/>
                  <a:pt x="959397" y="810717"/>
                </a:cubicBezTo>
                <a:cubicBezTo>
                  <a:pt x="960239" y="814921"/>
                  <a:pt x="961080" y="819125"/>
                  <a:pt x="963602" y="823328"/>
                </a:cubicBezTo>
                <a:cubicBezTo>
                  <a:pt x="963602" y="823328"/>
                  <a:pt x="963602" y="823328"/>
                  <a:pt x="962761" y="823328"/>
                </a:cubicBezTo>
                <a:cubicBezTo>
                  <a:pt x="960239" y="819125"/>
                  <a:pt x="956874" y="815762"/>
                  <a:pt x="955193" y="810717"/>
                </a:cubicBezTo>
                <a:cubicBezTo>
                  <a:pt x="953511" y="809036"/>
                  <a:pt x="952670" y="806514"/>
                  <a:pt x="951829" y="803992"/>
                </a:cubicBezTo>
                <a:cubicBezTo>
                  <a:pt x="952670" y="810717"/>
                  <a:pt x="952670" y="818284"/>
                  <a:pt x="953511" y="823328"/>
                </a:cubicBezTo>
                <a:cubicBezTo>
                  <a:pt x="954352" y="824169"/>
                  <a:pt x="953511" y="824169"/>
                  <a:pt x="953511" y="824169"/>
                </a:cubicBezTo>
                <a:cubicBezTo>
                  <a:pt x="950988" y="818284"/>
                  <a:pt x="949306" y="812399"/>
                  <a:pt x="946783" y="805673"/>
                </a:cubicBezTo>
                <a:cubicBezTo>
                  <a:pt x="946783" y="803992"/>
                  <a:pt x="945942" y="802310"/>
                  <a:pt x="945101" y="800629"/>
                </a:cubicBezTo>
                <a:cubicBezTo>
                  <a:pt x="945942" y="806514"/>
                  <a:pt x="945942" y="812399"/>
                  <a:pt x="947624" y="818284"/>
                </a:cubicBezTo>
                <a:cubicBezTo>
                  <a:pt x="947624" y="819125"/>
                  <a:pt x="946783" y="819125"/>
                  <a:pt x="946783" y="819125"/>
                </a:cubicBezTo>
                <a:cubicBezTo>
                  <a:pt x="945101" y="814921"/>
                  <a:pt x="943419" y="810717"/>
                  <a:pt x="941737" y="806514"/>
                </a:cubicBezTo>
                <a:cubicBezTo>
                  <a:pt x="941737" y="812399"/>
                  <a:pt x="940896" y="818284"/>
                  <a:pt x="942578" y="824169"/>
                </a:cubicBezTo>
                <a:cubicBezTo>
                  <a:pt x="942578" y="824169"/>
                  <a:pt x="942578" y="824169"/>
                  <a:pt x="941737" y="824169"/>
                </a:cubicBezTo>
                <a:cubicBezTo>
                  <a:pt x="938373" y="819965"/>
                  <a:pt x="936691" y="814080"/>
                  <a:pt x="934168" y="809036"/>
                </a:cubicBezTo>
                <a:cubicBezTo>
                  <a:pt x="934168" y="807354"/>
                  <a:pt x="933327" y="806514"/>
                  <a:pt x="933327" y="804832"/>
                </a:cubicBezTo>
                <a:cubicBezTo>
                  <a:pt x="933327" y="811558"/>
                  <a:pt x="934168" y="818284"/>
                  <a:pt x="936691" y="823328"/>
                </a:cubicBezTo>
                <a:cubicBezTo>
                  <a:pt x="936691" y="824169"/>
                  <a:pt x="935850" y="824169"/>
                  <a:pt x="935850" y="824169"/>
                </a:cubicBezTo>
                <a:cubicBezTo>
                  <a:pt x="933327" y="819965"/>
                  <a:pt x="931645" y="815762"/>
                  <a:pt x="929963" y="811558"/>
                </a:cubicBezTo>
                <a:cubicBezTo>
                  <a:pt x="929963" y="816602"/>
                  <a:pt x="929963" y="822487"/>
                  <a:pt x="930804" y="828372"/>
                </a:cubicBezTo>
                <a:cubicBezTo>
                  <a:pt x="930804" y="828372"/>
                  <a:pt x="929963" y="828372"/>
                  <a:pt x="929963" y="828372"/>
                </a:cubicBezTo>
                <a:cubicBezTo>
                  <a:pt x="927440" y="819965"/>
                  <a:pt x="926599" y="811558"/>
                  <a:pt x="924917" y="803151"/>
                </a:cubicBezTo>
                <a:cubicBezTo>
                  <a:pt x="924917" y="810717"/>
                  <a:pt x="924076" y="818284"/>
                  <a:pt x="925758" y="825010"/>
                </a:cubicBezTo>
                <a:cubicBezTo>
                  <a:pt x="925758" y="825010"/>
                  <a:pt x="924917" y="825010"/>
                  <a:pt x="924917" y="825010"/>
                </a:cubicBezTo>
                <a:cubicBezTo>
                  <a:pt x="922394" y="818284"/>
                  <a:pt x="920712" y="811558"/>
                  <a:pt x="919871" y="804832"/>
                </a:cubicBezTo>
                <a:cubicBezTo>
                  <a:pt x="919030" y="814080"/>
                  <a:pt x="919871" y="823328"/>
                  <a:pt x="920712" y="831735"/>
                </a:cubicBezTo>
                <a:cubicBezTo>
                  <a:pt x="917348" y="821647"/>
                  <a:pt x="915666" y="812399"/>
                  <a:pt x="914825" y="801469"/>
                </a:cubicBezTo>
                <a:cubicBezTo>
                  <a:pt x="914825" y="799788"/>
                  <a:pt x="914825" y="797266"/>
                  <a:pt x="914825" y="794744"/>
                </a:cubicBezTo>
                <a:cubicBezTo>
                  <a:pt x="914825" y="798106"/>
                  <a:pt x="913984" y="801469"/>
                  <a:pt x="913984" y="804832"/>
                </a:cubicBezTo>
                <a:cubicBezTo>
                  <a:pt x="912302" y="813239"/>
                  <a:pt x="911461" y="824169"/>
                  <a:pt x="915666" y="831735"/>
                </a:cubicBezTo>
                <a:cubicBezTo>
                  <a:pt x="908938" y="826691"/>
                  <a:pt x="908938" y="817443"/>
                  <a:pt x="908938" y="809877"/>
                </a:cubicBezTo>
                <a:cubicBezTo>
                  <a:pt x="908097" y="802310"/>
                  <a:pt x="908938" y="794744"/>
                  <a:pt x="908938" y="787177"/>
                </a:cubicBezTo>
                <a:cubicBezTo>
                  <a:pt x="908097" y="791381"/>
                  <a:pt x="907256" y="794744"/>
                  <a:pt x="907256" y="798947"/>
                </a:cubicBezTo>
                <a:cubicBezTo>
                  <a:pt x="906415" y="808195"/>
                  <a:pt x="903892" y="820806"/>
                  <a:pt x="907256" y="830054"/>
                </a:cubicBezTo>
                <a:cubicBezTo>
                  <a:pt x="907256" y="830054"/>
                  <a:pt x="906415" y="830054"/>
                  <a:pt x="906415" y="830054"/>
                </a:cubicBezTo>
                <a:cubicBezTo>
                  <a:pt x="905574" y="827532"/>
                  <a:pt x="904733" y="824169"/>
                  <a:pt x="903892" y="820806"/>
                </a:cubicBezTo>
                <a:cubicBezTo>
                  <a:pt x="903892" y="820806"/>
                  <a:pt x="903892" y="821647"/>
                  <a:pt x="903892" y="821647"/>
                </a:cubicBezTo>
                <a:cubicBezTo>
                  <a:pt x="903892" y="819965"/>
                  <a:pt x="903892" y="819125"/>
                  <a:pt x="903051" y="817443"/>
                </a:cubicBezTo>
                <a:cubicBezTo>
                  <a:pt x="903051" y="816602"/>
                  <a:pt x="903051" y="815762"/>
                  <a:pt x="903051" y="814080"/>
                </a:cubicBezTo>
                <a:cubicBezTo>
                  <a:pt x="902210" y="807354"/>
                  <a:pt x="901369" y="799788"/>
                  <a:pt x="900528" y="792221"/>
                </a:cubicBezTo>
                <a:cubicBezTo>
                  <a:pt x="900528" y="793062"/>
                  <a:pt x="900528" y="793062"/>
                  <a:pt x="900528" y="793903"/>
                </a:cubicBezTo>
                <a:cubicBezTo>
                  <a:pt x="898846" y="798947"/>
                  <a:pt x="899687" y="803992"/>
                  <a:pt x="899687" y="809036"/>
                </a:cubicBezTo>
                <a:cubicBezTo>
                  <a:pt x="900528" y="814921"/>
                  <a:pt x="899687" y="820806"/>
                  <a:pt x="900528" y="825850"/>
                </a:cubicBezTo>
                <a:cubicBezTo>
                  <a:pt x="898846" y="819965"/>
                  <a:pt x="897164" y="814080"/>
                  <a:pt x="895482" y="807354"/>
                </a:cubicBezTo>
                <a:cubicBezTo>
                  <a:pt x="894641" y="804832"/>
                  <a:pt x="893800" y="802310"/>
                  <a:pt x="893800" y="799788"/>
                </a:cubicBezTo>
                <a:cubicBezTo>
                  <a:pt x="892959" y="807354"/>
                  <a:pt x="892959" y="814921"/>
                  <a:pt x="894641" y="821647"/>
                </a:cubicBezTo>
                <a:cubicBezTo>
                  <a:pt x="895482" y="822487"/>
                  <a:pt x="894641" y="822487"/>
                  <a:pt x="894641" y="822487"/>
                </a:cubicBezTo>
                <a:cubicBezTo>
                  <a:pt x="889595" y="810717"/>
                  <a:pt x="890436" y="798106"/>
                  <a:pt x="889595" y="786336"/>
                </a:cubicBezTo>
                <a:lnTo>
                  <a:pt x="889595" y="816602"/>
                </a:lnTo>
                <a:cubicBezTo>
                  <a:pt x="889595" y="817443"/>
                  <a:pt x="888754" y="817443"/>
                  <a:pt x="888754" y="816602"/>
                </a:cubicBezTo>
                <a:cubicBezTo>
                  <a:pt x="885390" y="805673"/>
                  <a:pt x="883708" y="793903"/>
                  <a:pt x="884549" y="782133"/>
                </a:cubicBezTo>
                <a:cubicBezTo>
                  <a:pt x="884549" y="780451"/>
                  <a:pt x="884549" y="778770"/>
                  <a:pt x="884549" y="777088"/>
                </a:cubicBezTo>
                <a:cubicBezTo>
                  <a:pt x="881185" y="788018"/>
                  <a:pt x="881185" y="800629"/>
                  <a:pt x="883708" y="811558"/>
                </a:cubicBezTo>
                <a:cubicBezTo>
                  <a:pt x="883708" y="811558"/>
                  <a:pt x="882867" y="811558"/>
                  <a:pt x="882867" y="811558"/>
                </a:cubicBezTo>
                <a:cubicBezTo>
                  <a:pt x="881185" y="803151"/>
                  <a:pt x="879503" y="794744"/>
                  <a:pt x="878662" y="787177"/>
                </a:cubicBezTo>
                <a:cubicBezTo>
                  <a:pt x="877821" y="793903"/>
                  <a:pt x="877821" y="801469"/>
                  <a:pt x="878662" y="809036"/>
                </a:cubicBezTo>
                <a:cubicBezTo>
                  <a:pt x="878662" y="809036"/>
                  <a:pt x="878662" y="809036"/>
                  <a:pt x="877821" y="809036"/>
                </a:cubicBezTo>
                <a:cubicBezTo>
                  <a:pt x="876980" y="804832"/>
                  <a:pt x="876139" y="801469"/>
                  <a:pt x="875298" y="797266"/>
                </a:cubicBezTo>
                <a:cubicBezTo>
                  <a:pt x="874457" y="790540"/>
                  <a:pt x="872776" y="783814"/>
                  <a:pt x="871934" y="777088"/>
                </a:cubicBezTo>
                <a:lnTo>
                  <a:pt x="871934" y="798947"/>
                </a:lnTo>
                <a:cubicBezTo>
                  <a:pt x="871934" y="798947"/>
                  <a:pt x="871093" y="798947"/>
                  <a:pt x="871093" y="798947"/>
                </a:cubicBezTo>
                <a:cubicBezTo>
                  <a:pt x="870252" y="792221"/>
                  <a:pt x="868570" y="784655"/>
                  <a:pt x="867729" y="777929"/>
                </a:cubicBezTo>
                <a:cubicBezTo>
                  <a:pt x="866889" y="775407"/>
                  <a:pt x="866889" y="772044"/>
                  <a:pt x="866889" y="769522"/>
                </a:cubicBezTo>
                <a:cubicBezTo>
                  <a:pt x="865206" y="781292"/>
                  <a:pt x="868570" y="793062"/>
                  <a:pt x="868570" y="805673"/>
                </a:cubicBezTo>
                <a:cubicBezTo>
                  <a:pt x="868570" y="805673"/>
                  <a:pt x="868570" y="805673"/>
                  <a:pt x="867729" y="805673"/>
                </a:cubicBezTo>
                <a:cubicBezTo>
                  <a:pt x="864365" y="799788"/>
                  <a:pt x="861843" y="791381"/>
                  <a:pt x="861002" y="782973"/>
                </a:cubicBezTo>
                <a:cubicBezTo>
                  <a:pt x="861002" y="789699"/>
                  <a:pt x="861002" y="797266"/>
                  <a:pt x="862684" y="803992"/>
                </a:cubicBezTo>
                <a:cubicBezTo>
                  <a:pt x="862684" y="803992"/>
                  <a:pt x="861843" y="803992"/>
                  <a:pt x="861843" y="803992"/>
                </a:cubicBezTo>
                <a:cubicBezTo>
                  <a:pt x="858479" y="793903"/>
                  <a:pt x="856797" y="784655"/>
                  <a:pt x="855956" y="774566"/>
                </a:cubicBezTo>
                <a:cubicBezTo>
                  <a:pt x="855115" y="781292"/>
                  <a:pt x="854273" y="787177"/>
                  <a:pt x="855115" y="793062"/>
                </a:cubicBezTo>
                <a:cubicBezTo>
                  <a:pt x="852592" y="784655"/>
                  <a:pt x="850910" y="777088"/>
                  <a:pt x="850910" y="767840"/>
                </a:cubicBezTo>
                <a:cubicBezTo>
                  <a:pt x="850910" y="766159"/>
                  <a:pt x="850910" y="763637"/>
                  <a:pt x="851751" y="760274"/>
                </a:cubicBezTo>
                <a:cubicBezTo>
                  <a:pt x="850910" y="761115"/>
                  <a:pt x="850910" y="761956"/>
                  <a:pt x="850910" y="762797"/>
                </a:cubicBezTo>
                <a:cubicBezTo>
                  <a:pt x="848387" y="771203"/>
                  <a:pt x="847546" y="781292"/>
                  <a:pt x="848387" y="789699"/>
                </a:cubicBezTo>
                <a:cubicBezTo>
                  <a:pt x="848387" y="789699"/>
                  <a:pt x="847546" y="789699"/>
                  <a:pt x="847546" y="789699"/>
                </a:cubicBezTo>
                <a:cubicBezTo>
                  <a:pt x="846705" y="783814"/>
                  <a:pt x="845864" y="778770"/>
                  <a:pt x="845023" y="773725"/>
                </a:cubicBezTo>
                <a:cubicBezTo>
                  <a:pt x="845023" y="777929"/>
                  <a:pt x="845023" y="782973"/>
                  <a:pt x="844182" y="788018"/>
                </a:cubicBezTo>
                <a:cubicBezTo>
                  <a:pt x="842500" y="781292"/>
                  <a:pt x="839977" y="775407"/>
                  <a:pt x="839977" y="768681"/>
                </a:cubicBezTo>
                <a:cubicBezTo>
                  <a:pt x="839977" y="770362"/>
                  <a:pt x="839136" y="771203"/>
                  <a:pt x="839136" y="772885"/>
                </a:cubicBezTo>
                <a:cubicBezTo>
                  <a:pt x="838295" y="775407"/>
                  <a:pt x="838295" y="777929"/>
                  <a:pt x="838295" y="780451"/>
                </a:cubicBezTo>
                <a:cubicBezTo>
                  <a:pt x="838295" y="781292"/>
                  <a:pt x="837454" y="781292"/>
                  <a:pt x="837454" y="780451"/>
                </a:cubicBezTo>
                <a:cubicBezTo>
                  <a:pt x="836613" y="773725"/>
                  <a:pt x="834090" y="764478"/>
                  <a:pt x="833249" y="756071"/>
                </a:cubicBezTo>
                <a:cubicBezTo>
                  <a:pt x="832408" y="760274"/>
                  <a:pt x="830726" y="763637"/>
                  <a:pt x="831567" y="767840"/>
                </a:cubicBezTo>
                <a:cubicBezTo>
                  <a:pt x="831567" y="768681"/>
                  <a:pt x="830726" y="768681"/>
                  <a:pt x="830726" y="767840"/>
                </a:cubicBezTo>
                <a:cubicBezTo>
                  <a:pt x="829885" y="765318"/>
                  <a:pt x="829044" y="762797"/>
                  <a:pt x="829044" y="760274"/>
                </a:cubicBezTo>
                <a:cubicBezTo>
                  <a:pt x="828203" y="764478"/>
                  <a:pt x="827362" y="768681"/>
                  <a:pt x="827362" y="771203"/>
                </a:cubicBezTo>
                <a:cubicBezTo>
                  <a:pt x="827362" y="772044"/>
                  <a:pt x="827362" y="772044"/>
                  <a:pt x="826521" y="771203"/>
                </a:cubicBezTo>
                <a:cubicBezTo>
                  <a:pt x="825680" y="766999"/>
                  <a:pt x="824839" y="761956"/>
                  <a:pt x="824839" y="756912"/>
                </a:cubicBezTo>
                <a:cubicBezTo>
                  <a:pt x="823998" y="755230"/>
                  <a:pt x="823157" y="753549"/>
                  <a:pt x="822316" y="751867"/>
                </a:cubicBezTo>
                <a:cubicBezTo>
                  <a:pt x="823157" y="755230"/>
                  <a:pt x="823157" y="759434"/>
                  <a:pt x="822316" y="762797"/>
                </a:cubicBezTo>
                <a:cubicBezTo>
                  <a:pt x="822316" y="762797"/>
                  <a:pt x="822316" y="762797"/>
                  <a:pt x="821475" y="762797"/>
                </a:cubicBezTo>
                <a:cubicBezTo>
                  <a:pt x="821475" y="758593"/>
                  <a:pt x="818952" y="754389"/>
                  <a:pt x="816429" y="751867"/>
                </a:cubicBezTo>
                <a:cubicBezTo>
                  <a:pt x="817270" y="755230"/>
                  <a:pt x="817270" y="759434"/>
                  <a:pt x="817270" y="763637"/>
                </a:cubicBezTo>
                <a:cubicBezTo>
                  <a:pt x="817270" y="764478"/>
                  <a:pt x="816429" y="764478"/>
                  <a:pt x="816429" y="763637"/>
                </a:cubicBezTo>
                <a:cubicBezTo>
                  <a:pt x="815588" y="758593"/>
                  <a:pt x="813906" y="753549"/>
                  <a:pt x="810542" y="748504"/>
                </a:cubicBezTo>
                <a:cubicBezTo>
                  <a:pt x="812224" y="754389"/>
                  <a:pt x="812224" y="760274"/>
                  <a:pt x="812224" y="766159"/>
                </a:cubicBezTo>
                <a:cubicBezTo>
                  <a:pt x="812224" y="766159"/>
                  <a:pt x="811383" y="766159"/>
                  <a:pt x="811383" y="766159"/>
                </a:cubicBezTo>
                <a:cubicBezTo>
                  <a:pt x="808019" y="761115"/>
                  <a:pt x="808019" y="753549"/>
                  <a:pt x="804655" y="747664"/>
                </a:cubicBezTo>
                <a:cubicBezTo>
                  <a:pt x="806337" y="751026"/>
                  <a:pt x="806337" y="755230"/>
                  <a:pt x="805496" y="758593"/>
                </a:cubicBezTo>
                <a:cubicBezTo>
                  <a:pt x="805496" y="759434"/>
                  <a:pt x="804655" y="759434"/>
                  <a:pt x="804655" y="758593"/>
                </a:cubicBezTo>
                <a:cubicBezTo>
                  <a:pt x="803814" y="756071"/>
                  <a:pt x="802973" y="752708"/>
                  <a:pt x="801291" y="749345"/>
                </a:cubicBezTo>
                <a:cubicBezTo>
                  <a:pt x="798768" y="746823"/>
                  <a:pt x="796245" y="744301"/>
                  <a:pt x="792881" y="742619"/>
                </a:cubicBezTo>
                <a:cubicBezTo>
                  <a:pt x="796245" y="745141"/>
                  <a:pt x="797927" y="748504"/>
                  <a:pt x="797927" y="753549"/>
                </a:cubicBezTo>
                <a:cubicBezTo>
                  <a:pt x="797927" y="753549"/>
                  <a:pt x="797927" y="753549"/>
                  <a:pt x="797086" y="753549"/>
                </a:cubicBezTo>
                <a:cubicBezTo>
                  <a:pt x="797086" y="751867"/>
                  <a:pt x="796245" y="750186"/>
                  <a:pt x="795404" y="749345"/>
                </a:cubicBezTo>
                <a:cubicBezTo>
                  <a:pt x="796245" y="752708"/>
                  <a:pt x="796245" y="756071"/>
                  <a:pt x="796245" y="759434"/>
                </a:cubicBezTo>
                <a:cubicBezTo>
                  <a:pt x="794563" y="753549"/>
                  <a:pt x="792040" y="749345"/>
                  <a:pt x="788676" y="745141"/>
                </a:cubicBezTo>
                <a:cubicBezTo>
                  <a:pt x="787835" y="745141"/>
                  <a:pt x="786994" y="744301"/>
                  <a:pt x="786153" y="744301"/>
                </a:cubicBezTo>
                <a:cubicBezTo>
                  <a:pt x="786153" y="745141"/>
                  <a:pt x="786994" y="745141"/>
                  <a:pt x="786994" y="745982"/>
                </a:cubicBezTo>
                <a:cubicBezTo>
                  <a:pt x="788676" y="748504"/>
                  <a:pt x="788676" y="751026"/>
                  <a:pt x="789517" y="753549"/>
                </a:cubicBezTo>
                <a:cubicBezTo>
                  <a:pt x="789517" y="754389"/>
                  <a:pt x="788676" y="754389"/>
                  <a:pt x="788676" y="753549"/>
                </a:cubicBezTo>
                <a:cubicBezTo>
                  <a:pt x="787835" y="752708"/>
                  <a:pt x="786994" y="751026"/>
                  <a:pt x="785312" y="749345"/>
                </a:cubicBezTo>
                <a:cubicBezTo>
                  <a:pt x="786153" y="751867"/>
                  <a:pt x="786153" y="754389"/>
                  <a:pt x="786153" y="756912"/>
                </a:cubicBezTo>
                <a:cubicBezTo>
                  <a:pt x="786153" y="757752"/>
                  <a:pt x="785312" y="757752"/>
                  <a:pt x="785312" y="756912"/>
                </a:cubicBezTo>
                <a:cubicBezTo>
                  <a:pt x="784471" y="752708"/>
                  <a:pt x="781107" y="748504"/>
                  <a:pt x="778584" y="745141"/>
                </a:cubicBezTo>
                <a:cubicBezTo>
                  <a:pt x="778584" y="746823"/>
                  <a:pt x="779425" y="747664"/>
                  <a:pt x="779425" y="748504"/>
                </a:cubicBezTo>
                <a:cubicBezTo>
                  <a:pt x="779425" y="749345"/>
                  <a:pt x="778584" y="750186"/>
                  <a:pt x="777743" y="749345"/>
                </a:cubicBezTo>
                <a:cubicBezTo>
                  <a:pt x="776902" y="748504"/>
                  <a:pt x="776061" y="747664"/>
                  <a:pt x="774379" y="746823"/>
                </a:cubicBezTo>
                <a:lnTo>
                  <a:pt x="776004" y="753319"/>
                </a:lnTo>
                <a:lnTo>
                  <a:pt x="774832" y="752757"/>
                </a:lnTo>
                <a:lnTo>
                  <a:pt x="772382" y="747769"/>
                </a:lnTo>
                <a:cubicBezTo>
                  <a:pt x="771015" y="745982"/>
                  <a:pt x="769333" y="744301"/>
                  <a:pt x="767652" y="742619"/>
                </a:cubicBezTo>
                <a:cubicBezTo>
                  <a:pt x="765969" y="741778"/>
                  <a:pt x="764288" y="741778"/>
                  <a:pt x="762605" y="741778"/>
                </a:cubicBezTo>
                <a:cubicBezTo>
                  <a:pt x="762605" y="741778"/>
                  <a:pt x="763446" y="742619"/>
                  <a:pt x="763446" y="742619"/>
                </a:cubicBezTo>
                <a:cubicBezTo>
                  <a:pt x="763446" y="742619"/>
                  <a:pt x="763446" y="742619"/>
                  <a:pt x="763446" y="743460"/>
                </a:cubicBezTo>
                <a:cubicBezTo>
                  <a:pt x="765969" y="745141"/>
                  <a:pt x="767652" y="746823"/>
                  <a:pt x="770174" y="748504"/>
                </a:cubicBezTo>
                <a:cubicBezTo>
                  <a:pt x="771015" y="748504"/>
                  <a:pt x="770174" y="749345"/>
                  <a:pt x="770174" y="749345"/>
                </a:cubicBezTo>
                <a:cubicBezTo>
                  <a:pt x="768492" y="749345"/>
                  <a:pt x="767652" y="748504"/>
                  <a:pt x="765969" y="748504"/>
                </a:cubicBezTo>
                <a:lnTo>
                  <a:pt x="774832" y="752757"/>
                </a:lnTo>
                <a:lnTo>
                  <a:pt x="775220" y="753549"/>
                </a:lnTo>
                <a:cubicBezTo>
                  <a:pt x="775220" y="753549"/>
                  <a:pt x="776061" y="753549"/>
                  <a:pt x="776061" y="753549"/>
                </a:cubicBezTo>
                <a:lnTo>
                  <a:pt x="776004" y="753319"/>
                </a:lnTo>
                <a:lnTo>
                  <a:pt x="786994" y="758593"/>
                </a:lnTo>
                <a:cubicBezTo>
                  <a:pt x="786994" y="758593"/>
                  <a:pt x="786994" y="759434"/>
                  <a:pt x="786994" y="759434"/>
                </a:cubicBezTo>
                <a:cubicBezTo>
                  <a:pt x="786153" y="759434"/>
                  <a:pt x="785312" y="759434"/>
                  <a:pt x="784471" y="759434"/>
                </a:cubicBezTo>
                <a:cubicBezTo>
                  <a:pt x="787835" y="761115"/>
                  <a:pt x="791199" y="761115"/>
                  <a:pt x="795404" y="760274"/>
                </a:cubicBezTo>
                <a:cubicBezTo>
                  <a:pt x="795404" y="760274"/>
                  <a:pt x="795404" y="761115"/>
                  <a:pt x="795404" y="761115"/>
                </a:cubicBezTo>
                <a:cubicBezTo>
                  <a:pt x="793722" y="761956"/>
                  <a:pt x="791199" y="762797"/>
                  <a:pt x="789517" y="762797"/>
                </a:cubicBezTo>
                <a:cubicBezTo>
                  <a:pt x="793722" y="763637"/>
                  <a:pt x="797086" y="763637"/>
                  <a:pt x="801291" y="762797"/>
                </a:cubicBezTo>
                <a:cubicBezTo>
                  <a:pt x="801291" y="762797"/>
                  <a:pt x="802132" y="762797"/>
                  <a:pt x="801291" y="763637"/>
                </a:cubicBezTo>
                <a:cubicBezTo>
                  <a:pt x="800450" y="765318"/>
                  <a:pt x="798768" y="766159"/>
                  <a:pt x="796245" y="766999"/>
                </a:cubicBezTo>
                <a:cubicBezTo>
                  <a:pt x="796245" y="766999"/>
                  <a:pt x="797086" y="766999"/>
                  <a:pt x="797086" y="766999"/>
                </a:cubicBezTo>
                <a:cubicBezTo>
                  <a:pt x="800450" y="767840"/>
                  <a:pt x="806337" y="768681"/>
                  <a:pt x="808860" y="766999"/>
                </a:cubicBezTo>
                <a:cubicBezTo>
                  <a:pt x="809701" y="766159"/>
                  <a:pt x="809701" y="766999"/>
                  <a:pt x="809701" y="766999"/>
                </a:cubicBezTo>
                <a:cubicBezTo>
                  <a:pt x="807178" y="769522"/>
                  <a:pt x="804655" y="771203"/>
                  <a:pt x="801291" y="771203"/>
                </a:cubicBezTo>
                <a:cubicBezTo>
                  <a:pt x="806337" y="773725"/>
                  <a:pt x="812224" y="775407"/>
                  <a:pt x="815588" y="772044"/>
                </a:cubicBezTo>
                <a:cubicBezTo>
                  <a:pt x="816429" y="771203"/>
                  <a:pt x="816429" y="772044"/>
                  <a:pt x="816429" y="772044"/>
                </a:cubicBezTo>
                <a:cubicBezTo>
                  <a:pt x="813906" y="776247"/>
                  <a:pt x="809701" y="777088"/>
                  <a:pt x="805496" y="777088"/>
                </a:cubicBezTo>
                <a:cubicBezTo>
                  <a:pt x="809701" y="779610"/>
                  <a:pt x="814747" y="781292"/>
                  <a:pt x="820634" y="780451"/>
                </a:cubicBezTo>
                <a:cubicBezTo>
                  <a:pt x="821475" y="780451"/>
                  <a:pt x="821475" y="781292"/>
                  <a:pt x="820634" y="781292"/>
                </a:cubicBezTo>
                <a:cubicBezTo>
                  <a:pt x="815588" y="782973"/>
                  <a:pt x="811383" y="782973"/>
                  <a:pt x="806337" y="781292"/>
                </a:cubicBezTo>
                <a:cubicBezTo>
                  <a:pt x="807178" y="782133"/>
                  <a:pt x="807178" y="782133"/>
                  <a:pt x="808019" y="782973"/>
                </a:cubicBezTo>
                <a:cubicBezTo>
                  <a:pt x="808860" y="783814"/>
                  <a:pt x="809701" y="783814"/>
                  <a:pt x="810542" y="783814"/>
                </a:cubicBezTo>
                <a:cubicBezTo>
                  <a:pt x="815588" y="786336"/>
                  <a:pt x="822316" y="785496"/>
                  <a:pt x="826521" y="780451"/>
                </a:cubicBezTo>
                <a:cubicBezTo>
                  <a:pt x="826521" y="780451"/>
                  <a:pt x="826521" y="781292"/>
                  <a:pt x="826521" y="781292"/>
                </a:cubicBezTo>
                <a:cubicBezTo>
                  <a:pt x="823157" y="785496"/>
                  <a:pt x="819793" y="788018"/>
                  <a:pt x="813906" y="788859"/>
                </a:cubicBezTo>
                <a:cubicBezTo>
                  <a:pt x="819793" y="791381"/>
                  <a:pt x="828203" y="792221"/>
                  <a:pt x="834090" y="788859"/>
                </a:cubicBezTo>
                <a:cubicBezTo>
                  <a:pt x="831567" y="792221"/>
                  <a:pt x="828203" y="793903"/>
                  <a:pt x="823998" y="794744"/>
                </a:cubicBezTo>
                <a:cubicBezTo>
                  <a:pt x="829885" y="797266"/>
                  <a:pt x="836613" y="798106"/>
                  <a:pt x="843341" y="798106"/>
                </a:cubicBezTo>
                <a:cubicBezTo>
                  <a:pt x="843341" y="798106"/>
                  <a:pt x="843341" y="798947"/>
                  <a:pt x="843341" y="798947"/>
                </a:cubicBezTo>
                <a:cubicBezTo>
                  <a:pt x="842500" y="798947"/>
                  <a:pt x="841659" y="798947"/>
                  <a:pt x="840818" y="799788"/>
                </a:cubicBezTo>
                <a:cubicBezTo>
                  <a:pt x="840818" y="799788"/>
                  <a:pt x="840818" y="799788"/>
                  <a:pt x="839977" y="799788"/>
                </a:cubicBezTo>
                <a:cubicBezTo>
                  <a:pt x="837454" y="801469"/>
                  <a:pt x="834931" y="802310"/>
                  <a:pt x="832408" y="803151"/>
                </a:cubicBezTo>
                <a:cubicBezTo>
                  <a:pt x="837454" y="804832"/>
                  <a:pt x="842500" y="806514"/>
                  <a:pt x="848387" y="806514"/>
                </a:cubicBezTo>
                <a:cubicBezTo>
                  <a:pt x="848387" y="806514"/>
                  <a:pt x="848387" y="807354"/>
                  <a:pt x="848387" y="807354"/>
                </a:cubicBezTo>
                <a:cubicBezTo>
                  <a:pt x="840818" y="807354"/>
                  <a:pt x="831567" y="807354"/>
                  <a:pt x="823998" y="804832"/>
                </a:cubicBezTo>
                <a:cubicBezTo>
                  <a:pt x="830726" y="808195"/>
                  <a:pt x="839977" y="810717"/>
                  <a:pt x="847546" y="810717"/>
                </a:cubicBezTo>
                <a:cubicBezTo>
                  <a:pt x="848387" y="810717"/>
                  <a:pt x="848387" y="811558"/>
                  <a:pt x="847546" y="811558"/>
                </a:cubicBezTo>
                <a:cubicBezTo>
                  <a:pt x="840818" y="812399"/>
                  <a:pt x="834090" y="812399"/>
                  <a:pt x="828203" y="811558"/>
                </a:cubicBezTo>
                <a:cubicBezTo>
                  <a:pt x="833249" y="814921"/>
                  <a:pt x="840818" y="819125"/>
                  <a:pt x="847546" y="818284"/>
                </a:cubicBezTo>
                <a:cubicBezTo>
                  <a:pt x="845023" y="819125"/>
                  <a:pt x="843341" y="819125"/>
                  <a:pt x="840818" y="819125"/>
                </a:cubicBezTo>
                <a:cubicBezTo>
                  <a:pt x="845864" y="820806"/>
                  <a:pt x="850910" y="820806"/>
                  <a:pt x="855115" y="818284"/>
                </a:cubicBezTo>
                <a:cubicBezTo>
                  <a:pt x="855115" y="818284"/>
                  <a:pt x="855956" y="819125"/>
                  <a:pt x="855115" y="819125"/>
                </a:cubicBezTo>
                <a:cubicBezTo>
                  <a:pt x="852592" y="820806"/>
                  <a:pt x="850069" y="821647"/>
                  <a:pt x="847546" y="822487"/>
                </a:cubicBezTo>
                <a:cubicBezTo>
                  <a:pt x="851751" y="823328"/>
                  <a:pt x="855956" y="824169"/>
                  <a:pt x="859320" y="825010"/>
                </a:cubicBezTo>
                <a:cubicBezTo>
                  <a:pt x="853433" y="826691"/>
                  <a:pt x="847546" y="826691"/>
                  <a:pt x="841659" y="825850"/>
                </a:cubicBezTo>
                <a:cubicBezTo>
                  <a:pt x="841659" y="826691"/>
                  <a:pt x="842500" y="826691"/>
                  <a:pt x="842500" y="827532"/>
                </a:cubicBezTo>
                <a:cubicBezTo>
                  <a:pt x="847546" y="829213"/>
                  <a:pt x="853433" y="829213"/>
                  <a:pt x="859320" y="827532"/>
                </a:cubicBezTo>
                <a:cubicBezTo>
                  <a:pt x="859320" y="827532"/>
                  <a:pt x="859320" y="828372"/>
                  <a:pt x="859320" y="828372"/>
                </a:cubicBezTo>
                <a:cubicBezTo>
                  <a:pt x="855956" y="830895"/>
                  <a:pt x="851751" y="831735"/>
                  <a:pt x="848387" y="832576"/>
                </a:cubicBezTo>
                <a:cubicBezTo>
                  <a:pt x="848387" y="832576"/>
                  <a:pt x="848387" y="832576"/>
                  <a:pt x="849228" y="832576"/>
                </a:cubicBezTo>
                <a:cubicBezTo>
                  <a:pt x="854273" y="835939"/>
                  <a:pt x="861843" y="841824"/>
                  <a:pt x="867729" y="837620"/>
                </a:cubicBezTo>
                <a:cubicBezTo>
                  <a:pt x="868570" y="837620"/>
                  <a:pt x="868570" y="838461"/>
                  <a:pt x="868570" y="838461"/>
                </a:cubicBezTo>
                <a:cubicBezTo>
                  <a:pt x="866048" y="840983"/>
                  <a:pt x="862684" y="841824"/>
                  <a:pt x="859320" y="841824"/>
                </a:cubicBezTo>
                <a:cubicBezTo>
                  <a:pt x="857638" y="841824"/>
                  <a:pt x="855956" y="841824"/>
                  <a:pt x="853433" y="841824"/>
                </a:cubicBezTo>
                <a:cubicBezTo>
                  <a:pt x="854273" y="842665"/>
                  <a:pt x="855115" y="842665"/>
                  <a:pt x="855115" y="843505"/>
                </a:cubicBezTo>
                <a:cubicBezTo>
                  <a:pt x="861002" y="847709"/>
                  <a:pt x="866889" y="850231"/>
                  <a:pt x="873616" y="852753"/>
                </a:cubicBezTo>
                <a:cubicBezTo>
                  <a:pt x="870252" y="852753"/>
                  <a:pt x="867729" y="852753"/>
                  <a:pt x="865206" y="852753"/>
                </a:cubicBezTo>
                <a:cubicBezTo>
                  <a:pt x="864365" y="852753"/>
                  <a:pt x="863525" y="852753"/>
                  <a:pt x="861843" y="851913"/>
                </a:cubicBezTo>
                <a:cubicBezTo>
                  <a:pt x="866048" y="856116"/>
                  <a:pt x="871093" y="859479"/>
                  <a:pt x="875298" y="862002"/>
                </a:cubicBezTo>
                <a:cubicBezTo>
                  <a:pt x="875298" y="862002"/>
                  <a:pt x="875298" y="862842"/>
                  <a:pt x="875298" y="862842"/>
                </a:cubicBezTo>
                <a:cubicBezTo>
                  <a:pt x="870252" y="862002"/>
                  <a:pt x="866048" y="861161"/>
                  <a:pt x="861843" y="858639"/>
                </a:cubicBezTo>
                <a:cubicBezTo>
                  <a:pt x="862684" y="859479"/>
                  <a:pt x="863525" y="860320"/>
                  <a:pt x="864365" y="861161"/>
                </a:cubicBezTo>
                <a:cubicBezTo>
                  <a:pt x="867729" y="862842"/>
                  <a:pt x="872776" y="866205"/>
                  <a:pt x="876139" y="866205"/>
                </a:cubicBezTo>
                <a:cubicBezTo>
                  <a:pt x="872776" y="868727"/>
                  <a:pt x="868570" y="867887"/>
                  <a:pt x="864365" y="867046"/>
                </a:cubicBezTo>
                <a:cubicBezTo>
                  <a:pt x="867729" y="869568"/>
                  <a:pt x="872776" y="872090"/>
                  <a:pt x="876980" y="874612"/>
                </a:cubicBezTo>
                <a:cubicBezTo>
                  <a:pt x="872776" y="873772"/>
                  <a:pt x="868570" y="872931"/>
                  <a:pt x="864365" y="871250"/>
                </a:cubicBezTo>
                <a:cubicBezTo>
                  <a:pt x="865206" y="872090"/>
                  <a:pt x="865206" y="872090"/>
                  <a:pt x="865206" y="872090"/>
                </a:cubicBezTo>
                <a:cubicBezTo>
                  <a:pt x="866048" y="872931"/>
                  <a:pt x="866889" y="874612"/>
                  <a:pt x="867729" y="875453"/>
                </a:cubicBezTo>
                <a:cubicBezTo>
                  <a:pt x="869412" y="877135"/>
                  <a:pt x="871934" y="878816"/>
                  <a:pt x="874457" y="879657"/>
                </a:cubicBezTo>
                <a:cubicBezTo>
                  <a:pt x="874878" y="880077"/>
                  <a:pt x="874878" y="880287"/>
                  <a:pt x="874773" y="880392"/>
                </a:cubicBezTo>
                <a:lnTo>
                  <a:pt x="874615" y="880445"/>
                </a:lnTo>
                <a:lnTo>
                  <a:pt x="872776" y="879657"/>
                </a:lnTo>
                <a:cubicBezTo>
                  <a:pt x="873616" y="879657"/>
                  <a:pt x="874457" y="880498"/>
                  <a:pt x="874457" y="880498"/>
                </a:cubicBezTo>
                <a:lnTo>
                  <a:pt x="874615" y="880445"/>
                </a:lnTo>
                <a:lnTo>
                  <a:pt x="878662" y="882179"/>
                </a:lnTo>
                <a:cubicBezTo>
                  <a:pt x="879503" y="882179"/>
                  <a:pt x="879503" y="882179"/>
                  <a:pt x="879503" y="882179"/>
                </a:cubicBezTo>
                <a:cubicBezTo>
                  <a:pt x="879503" y="882179"/>
                  <a:pt x="880344" y="882179"/>
                  <a:pt x="880344" y="882179"/>
                </a:cubicBezTo>
                <a:cubicBezTo>
                  <a:pt x="880344" y="882179"/>
                  <a:pt x="880344" y="883020"/>
                  <a:pt x="880344" y="883020"/>
                </a:cubicBezTo>
                <a:cubicBezTo>
                  <a:pt x="878662" y="884701"/>
                  <a:pt x="876980" y="884701"/>
                  <a:pt x="875298" y="884701"/>
                </a:cubicBezTo>
                <a:cubicBezTo>
                  <a:pt x="873616" y="885542"/>
                  <a:pt x="872776" y="885542"/>
                  <a:pt x="871093" y="885542"/>
                </a:cubicBezTo>
                <a:cubicBezTo>
                  <a:pt x="873616" y="886383"/>
                  <a:pt x="875298" y="886383"/>
                  <a:pt x="877821" y="886383"/>
                </a:cubicBezTo>
                <a:cubicBezTo>
                  <a:pt x="877821" y="886383"/>
                  <a:pt x="877821" y="887223"/>
                  <a:pt x="877821" y="887223"/>
                </a:cubicBezTo>
                <a:cubicBezTo>
                  <a:pt x="875298" y="888064"/>
                  <a:pt x="871934" y="888064"/>
                  <a:pt x="869412" y="887223"/>
                </a:cubicBezTo>
                <a:cubicBezTo>
                  <a:pt x="873616" y="890586"/>
                  <a:pt x="876980" y="894790"/>
                  <a:pt x="879503" y="898993"/>
                </a:cubicBezTo>
                <a:cubicBezTo>
                  <a:pt x="876980" y="895631"/>
                  <a:pt x="871093" y="893108"/>
                  <a:pt x="866889" y="891427"/>
                </a:cubicBezTo>
                <a:cubicBezTo>
                  <a:pt x="869412" y="894790"/>
                  <a:pt x="872776" y="898153"/>
                  <a:pt x="876139" y="901516"/>
                </a:cubicBezTo>
                <a:cubicBezTo>
                  <a:pt x="871934" y="898993"/>
                  <a:pt x="867729" y="895631"/>
                  <a:pt x="863525" y="893108"/>
                </a:cubicBezTo>
                <a:cubicBezTo>
                  <a:pt x="864365" y="893949"/>
                  <a:pt x="865206" y="895631"/>
                  <a:pt x="866048" y="897312"/>
                </a:cubicBezTo>
                <a:cubicBezTo>
                  <a:pt x="866048" y="897312"/>
                  <a:pt x="866889" y="898153"/>
                  <a:pt x="867729" y="898993"/>
                </a:cubicBezTo>
                <a:cubicBezTo>
                  <a:pt x="871093" y="902356"/>
                  <a:pt x="875298" y="905719"/>
                  <a:pt x="877821" y="910764"/>
                </a:cubicBezTo>
                <a:cubicBezTo>
                  <a:pt x="876139" y="909082"/>
                  <a:pt x="874457" y="908241"/>
                  <a:pt x="872776" y="907401"/>
                </a:cubicBezTo>
                <a:cubicBezTo>
                  <a:pt x="874457" y="909923"/>
                  <a:pt x="876980" y="912445"/>
                  <a:pt x="878662" y="914967"/>
                </a:cubicBezTo>
                <a:cubicBezTo>
                  <a:pt x="874457" y="911604"/>
                  <a:pt x="870252" y="908241"/>
                  <a:pt x="866889" y="904878"/>
                </a:cubicBezTo>
                <a:cubicBezTo>
                  <a:pt x="867729" y="906560"/>
                  <a:pt x="868570" y="908241"/>
                  <a:pt x="869412" y="909923"/>
                </a:cubicBezTo>
                <a:cubicBezTo>
                  <a:pt x="871934" y="913286"/>
                  <a:pt x="875298" y="916649"/>
                  <a:pt x="879503" y="920011"/>
                </a:cubicBezTo>
                <a:cubicBezTo>
                  <a:pt x="877821" y="919171"/>
                  <a:pt x="876139" y="919171"/>
                  <a:pt x="873616" y="918330"/>
                </a:cubicBezTo>
                <a:cubicBezTo>
                  <a:pt x="876980" y="922534"/>
                  <a:pt x="879503" y="926737"/>
                  <a:pt x="882867" y="930100"/>
                </a:cubicBezTo>
                <a:cubicBezTo>
                  <a:pt x="879503" y="928419"/>
                  <a:pt x="876980" y="926737"/>
                  <a:pt x="874457" y="925056"/>
                </a:cubicBezTo>
                <a:cubicBezTo>
                  <a:pt x="876980" y="929259"/>
                  <a:pt x="880344" y="934304"/>
                  <a:pt x="884549" y="937667"/>
                </a:cubicBezTo>
                <a:cubicBezTo>
                  <a:pt x="882867" y="936826"/>
                  <a:pt x="881185" y="935985"/>
                  <a:pt x="879503" y="935145"/>
                </a:cubicBezTo>
                <a:cubicBezTo>
                  <a:pt x="880344" y="935985"/>
                  <a:pt x="880344" y="936826"/>
                  <a:pt x="881185" y="937667"/>
                </a:cubicBezTo>
                <a:cubicBezTo>
                  <a:pt x="883708" y="941030"/>
                  <a:pt x="884549" y="944393"/>
                  <a:pt x="887072" y="946915"/>
                </a:cubicBezTo>
                <a:cubicBezTo>
                  <a:pt x="887072" y="947756"/>
                  <a:pt x="887072" y="947756"/>
                  <a:pt x="886231" y="947756"/>
                </a:cubicBezTo>
                <a:cubicBezTo>
                  <a:pt x="885390" y="946915"/>
                  <a:pt x="884549" y="946074"/>
                  <a:pt x="883708" y="945233"/>
                </a:cubicBezTo>
                <a:cubicBezTo>
                  <a:pt x="885390" y="949437"/>
                  <a:pt x="887072" y="952800"/>
                  <a:pt x="889595" y="957004"/>
                </a:cubicBezTo>
                <a:cubicBezTo>
                  <a:pt x="889595" y="957004"/>
                  <a:pt x="888754" y="957004"/>
                  <a:pt x="888754" y="957004"/>
                </a:cubicBezTo>
                <a:cubicBezTo>
                  <a:pt x="886231" y="953641"/>
                  <a:pt x="882867" y="951959"/>
                  <a:pt x="880344" y="948596"/>
                </a:cubicBezTo>
                <a:cubicBezTo>
                  <a:pt x="880344" y="951118"/>
                  <a:pt x="881185" y="953641"/>
                  <a:pt x="882026" y="956163"/>
                </a:cubicBezTo>
                <a:cubicBezTo>
                  <a:pt x="882026" y="956163"/>
                  <a:pt x="881185" y="956163"/>
                  <a:pt x="881185" y="956163"/>
                </a:cubicBezTo>
                <a:cubicBezTo>
                  <a:pt x="879503" y="952800"/>
                  <a:pt x="876980" y="948596"/>
                  <a:pt x="876139" y="945233"/>
                </a:cubicBezTo>
                <a:cubicBezTo>
                  <a:pt x="875298" y="946915"/>
                  <a:pt x="874457" y="947756"/>
                  <a:pt x="873616" y="949437"/>
                </a:cubicBezTo>
                <a:cubicBezTo>
                  <a:pt x="873616" y="946915"/>
                  <a:pt x="873616" y="943552"/>
                  <a:pt x="872776" y="940189"/>
                </a:cubicBezTo>
                <a:cubicBezTo>
                  <a:pt x="871934" y="941870"/>
                  <a:pt x="870252" y="943552"/>
                  <a:pt x="868570" y="944393"/>
                </a:cubicBezTo>
                <a:cubicBezTo>
                  <a:pt x="869412" y="940189"/>
                  <a:pt x="870252" y="935145"/>
                  <a:pt x="870252" y="930941"/>
                </a:cubicBezTo>
                <a:cubicBezTo>
                  <a:pt x="869412" y="930100"/>
                  <a:pt x="868570" y="929259"/>
                  <a:pt x="868570" y="928419"/>
                </a:cubicBezTo>
                <a:cubicBezTo>
                  <a:pt x="866889" y="931782"/>
                  <a:pt x="865206" y="935985"/>
                  <a:pt x="862684" y="938508"/>
                </a:cubicBezTo>
                <a:cubicBezTo>
                  <a:pt x="864365" y="931782"/>
                  <a:pt x="864365" y="925056"/>
                  <a:pt x="863525" y="919171"/>
                </a:cubicBezTo>
                <a:cubicBezTo>
                  <a:pt x="863525" y="918330"/>
                  <a:pt x="863525" y="918330"/>
                  <a:pt x="863525" y="917489"/>
                </a:cubicBezTo>
                <a:cubicBezTo>
                  <a:pt x="861843" y="921693"/>
                  <a:pt x="859320" y="925056"/>
                  <a:pt x="855956" y="928419"/>
                </a:cubicBezTo>
                <a:cubicBezTo>
                  <a:pt x="855956" y="928419"/>
                  <a:pt x="855115" y="928419"/>
                  <a:pt x="855115" y="928419"/>
                </a:cubicBezTo>
                <a:cubicBezTo>
                  <a:pt x="858479" y="924215"/>
                  <a:pt x="858479" y="919171"/>
                  <a:pt x="859320" y="914967"/>
                </a:cubicBezTo>
                <a:cubicBezTo>
                  <a:pt x="857638" y="917489"/>
                  <a:pt x="855956" y="920011"/>
                  <a:pt x="854273" y="922534"/>
                </a:cubicBezTo>
                <a:cubicBezTo>
                  <a:pt x="854273" y="922534"/>
                  <a:pt x="853433" y="922534"/>
                  <a:pt x="854273" y="921693"/>
                </a:cubicBezTo>
                <a:cubicBezTo>
                  <a:pt x="855115" y="915808"/>
                  <a:pt x="856797" y="909923"/>
                  <a:pt x="856797" y="903197"/>
                </a:cubicBezTo>
                <a:cubicBezTo>
                  <a:pt x="856797" y="902356"/>
                  <a:pt x="856797" y="902356"/>
                  <a:pt x="856797" y="901516"/>
                </a:cubicBezTo>
                <a:cubicBezTo>
                  <a:pt x="855115" y="906560"/>
                  <a:pt x="852592" y="909923"/>
                  <a:pt x="847546" y="912445"/>
                </a:cubicBezTo>
                <a:cubicBezTo>
                  <a:pt x="850910" y="908241"/>
                  <a:pt x="852592" y="902356"/>
                  <a:pt x="853433" y="896471"/>
                </a:cubicBezTo>
                <a:cubicBezTo>
                  <a:pt x="853433" y="896471"/>
                  <a:pt x="852592" y="896471"/>
                  <a:pt x="852592" y="897312"/>
                </a:cubicBezTo>
                <a:cubicBezTo>
                  <a:pt x="850069" y="904038"/>
                  <a:pt x="845864" y="910764"/>
                  <a:pt x="839136" y="914126"/>
                </a:cubicBezTo>
                <a:cubicBezTo>
                  <a:pt x="845023" y="907401"/>
                  <a:pt x="846705" y="898993"/>
                  <a:pt x="849228" y="890586"/>
                </a:cubicBezTo>
                <a:cubicBezTo>
                  <a:pt x="845023" y="896471"/>
                  <a:pt x="840818" y="902356"/>
                  <a:pt x="834090" y="904878"/>
                </a:cubicBezTo>
                <a:cubicBezTo>
                  <a:pt x="840818" y="899834"/>
                  <a:pt x="843341" y="892268"/>
                  <a:pt x="845864" y="884701"/>
                </a:cubicBezTo>
                <a:cubicBezTo>
                  <a:pt x="844182" y="888064"/>
                  <a:pt x="840818" y="892268"/>
                  <a:pt x="838295" y="896471"/>
                </a:cubicBezTo>
                <a:lnTo>
                  <a:pt x="845864" y="873772"/>
                </a:lnTo>
                <a:lnTo>
                  <a:pt x="846705" y="872931"/>
                </a:lnTo>
                <a:cubicBezTo>
                  <a:pt x="846705" y="872931"/>
                  <a:pt x="845864" y="873772"/>
                  <a:pt x="845864" y="873772"/>
                </a:cubicBezTo>
                <a:lnTo>
                  <a:pt x="845864" y="873772"/>
                </a:lnTo>
                <a:lnTo>
                  <a:pt x="845023" y="874612"/>
                </a:lnTo>
                <a:cubicBezTo>
                  <a:pt x="839977" y="882179"/>
                  <a:pt x="834931" y="891427"/>
                  <a:pt x="829885" y="898153"/>
                </a:cubicBezTo>
                <a:cubicBezTo>
                  <a:pt x="833249" y="891427"/>
                  <a:pt x="834931" y="883860"/>
                  <a:pt x="838295" y="876294"/>
                </a:cubicBezTo>
                <a:cubicBezTo>
                  <a:pt x="835772" y="880498"/>
                  <a:pt x="833249" y="883860"/>
                  <a:pt x="830726" y="888064"/>
                </a:cubicBezTo>
                <a:cubicBezTo>
                  <a:pt x="833249" y="881338"/>
                  <a:pt x="834090" y="874612"/>
                  <a:pt x="837454" y="868727"/>
                </a:cubicBezTo>
                <a:cubicBezTo>
                  <a:pt x="837454" y="867887"/>
                  <a:pt x="838295" y="867046"/>
                  <a:pt x="838295" y="867046"/>
                </a:cubicBezTo>
                <a:lnTo>
                  <a:pt x="838295" y="866205"/>
                </a:lnTo>
                <a:cubicBezTo>
                  <a:pt x="834090" y="875453"/>
                  <a:pt x="829885" y="884701"/>
                  <a:pt x="824839" y="893108"/>
                </a:cubicBezTo>
                <a:cubicBezTo>
                  <a:pt x="824839" y="893108"/>
                  <a:pt x="823998" y="893108"/>
                  <a:pt x="823998" y="893108"/>
                </a:cubicBezTo>
                <a:cubicBezTo>
                  <a:pt x="827362" y="883020"/>
                  <a:pt x="829885" y="872090"/>
                  <a:pt x="834090" y="862002"/>
                </a:cubicBezTo>
                <a:cubicBezTo>
                  <a:pt x="834931" y="859479"/>
                  <a:pt x="835772" y="856957"/>
                  <a:pt x="837454" y="854435"/>
                </a:cubicBezTo>
                <a:cubicBezTo>
                  <a:pt x="835772" y="856116"/>
                  <a:pt x="834090" y="858639"/>
                  <a:pt x="833249" y="860320"/>
                </a:cubicBezTo>
                <a:cubicBezTo>
                  <a:pt x="828203" y="867887"/>
                  <a:pt x="818952" y="877975"/>
                  <a:pt x="818111" y="888064"/>
                </a:cubicBezTo>
                <a:cubicBezTo>
                  <a:pt x="818111" y="878816"/>
                  <a:pt x="822316" y="869568"/>
                  <a:pt x="826521" y="862002"/>
                </a:cubicBezTo>
                <a:cubicBezTo>
                  <a:pt x="826521" y="860320"/>
                  <a:pt x="827362" y="859479"/>
                  <a:pt x="828203" y="857798"/>
                </a:cubicBezTo>
                <a:cubicBezTo>
                  <a:pt x="823998" y="862842"/>
                  <a:pt x="820634" y="867887"/>
                  <a:pt x="818111" y="873772"/>
                </a:cubicBezTo>
                <a:cubicBezTo>
                  <a:pt x="817270" y="873772"/>
                  <a:pt x="817270" y="873772"/>
                  <a:pt x="817270" y="872931"/>
                </a:cubicBezTo>
                <a:cubicBezTo>
                  <a:pt x="818952" y="865364"/>
                  <a:pt x="820634" y="858639"/>
                  <a:pt x="824839" y="851072"/>
                </a:cubicBezTo>
                <a:cubicBezTo>
                  <a:pt x="824839" y="851072"/>
                  <a:pt x="824839" y="851072"/>
                  <a:pt x="824839" y="850231"/>
                </a:cubicBezTo>
                <a:cubicBezTo>
                  <a:pt x="824839" y="850231"/>
                  <a:pt x="823998" y="851072"/>
                  <a:pt x="823998" y="851072"/>
                </a:cubicBezTo>
                <a:cubicBezTo>
                  <a:pt x="818952" y="859479"/>
                  <a:pt x="813906" y="869568"/>
                  <a:pt x="812224" y="879657"/>
                </a:cubicBezTo>
                <a:cubicBezTo>
                  <a:pt x="812224" y="871250"/>
                  <a:pt x="813065" y="864524"/>
                  <a:pt x="815588" y="856957"/>
                </a:cubicBezTo>
                <a:cubicBezTo>
                  <a:pt x="816429" y="853594"/>
                  <a:pt x="817270" y="850231"/>
                  <a:pt x="818111" y="846868"/>
                </a:cubicBezTo>
                <a:cubicBezTo>
                  <a:pt x="813906" y="856116"/>
                  <a:pt x="810542" y="864524"/>
                  <a:pt x="805496" y="873772"/>
                </a:cubicBezTo>
                <a:cubicBezTo>
                  <a:pt x="804655" y="873772"/>
                  <a:pt x="804655" y="873772"/>
                  <a:pt x="804655" y="872931"/>
                </a:cubicBezTo>
                <a:cubicBezTo>
                  <a:pt x="808019" y="862002"/>
                  <a:pt x="809701" y="851072"/>
                  <a:pt x="814747" y="840983"/>
                </a:cubicBezTo>
                <a:cubicBezTo>
                  <a:pt x="815588" y="837620"/>
                  <a:pt x="818111" y="834258"/>
                  <a:pt x="819793" y="830895"/>
                </a:cubicBezTo>
                <a:cubicBezTo>
                  <a:pt x="819793" y="830895"/>
                  <a:pt x="819793" y="830054"/>
                  <a:pt x="819793" y="830054"/>
                </a:cubicBezTo>
                <a:cubicBezTo>
                  <a:pt x="818111" y="832576"/>
                  <a:pt x="816429" y="835098"/>
                  <a:pt x="815588" y="836780"/>
                </a:cubicBezTo>
                <a:cubicBezTo>
                  <a:pt x="811383" y="844346"/>
                  <a:pt x="807178" y="853594"/>
                  <a:pt x="804655" y="862002"/>
                </a:cubicBezTo>
                <a:cubicBezTo>
                  <a:pt x="804655" y="859479"/>
                  <a:pt x="804655" y="856116"/>
                  <a:pt x="805496" y="852753"/>
                </a:cubicBezTo>
                <a:cubicBezTo>
                  <a:pt x="803814" y="856957"/>
                  <a:pt x="801291" y="861161"/>
                  <a:pt x="798768" y="865364"/>
                </a:cubicBezTo>
                <a:cubicBezTo>
                  <a:pt x="800450" y="860320"/>
                  <a:pt x="801291" y="856116"/>
                  <a:pt x="802973" y="851072"/>
                </a:cubicBezTo>
                <a:cubicBezTo>
                  <a:pt x="802973" y="848550"/>
                  <a:pt x="802973" y="846868"/>
                  <a:pt x="803814" y="845187"/>
                </a:cubicBezTo>
                <a:cubicBezTo>
                  <a:pt x="802973" y="846028"/>
                  <a:pt x="802132" y="847709"/>
                  <a:pt x="801291" y="848550"/>
                </a:cubicBezTo>
                <a:cubicBezTo>
                  <a:pt x="801291" y="844346"/>
                  <a:pt x="802132" y="840983"/>
                  <a:pt x="802973" y="836780"/>
                </a:cubicBezTo>
                <a:cubicBezTo>
                  <a:pt x="800450" y="840983"/>
                  <a:pt x="797927" y="844346"/>
                  <a:pt x="795404" y="847709"/>
                </a:cubicBezTo>
                <a:cubicBezTo>
                  <a:pt x="795404" y="847709"/>
                  <a:pt x="794563" y="847709"/>
                  <a:pt x="794563" y="847709"/>
                </a:cubicBezTo>
                <a:cubicBezTo>
                  <a:pt x="798768" y="840143"/>
                  <a:pt x="800450" y="831735"/>
                  <a:pt x="802973" y="824169"/>
                </a:cubicBezTo>
                <a:cubicBezTo>
                  <a:pt x="802973" y="821647"/>
                  <a:pt x="802973" y="819125"/>
                  <a:pt x="802973" y="817443"/>
                </a:cubicBezTo>
                <a:cubicBezTo>
                  <a:pt x="800450" y="824169"/>
                  <a:pt x="797086" y="831735"/>
                  <a:pt x="792040" y="836780"/>
                </a:cubicBezTo>
                <a:cubicBezTo>
                  <a:pt x="794563" y="832576"/>
                  <a:pt x="794563" y="827532"/>
                  <a:pt x="795404" y="823328"/>
                </a:cubicBezTo>
                <a:cubicBezTo>
                  <a:pt x="796245" y="819125"/>
                  <a:pt x="797927" y="814921"/>
                  <a:pt x="799609" y="810717"/>
                </a:cubicBezTo>
                <a:cubicBezTo>
                  <a:pt x="799609" y="809877"/>
                  <a:pt x="800450" y="809036"/>
                  <a:pt x="800450" y="808195"/>
                </a:cubicBezTo>
                <a:cubicBezTo>
                  <a:pt x="800450" y="807354"/>
                  <a:pt x="800450" y="807354"/>
                  <a:pt x="800450" y="807354"/>
                </a:cubicBezTo>
                <a:cubicBezTo>
                  <a:pt x="798768" y="812399"/>
                  <a:pt x="795404" y="816602"/>
                  <a:pt x="790358" y="819125"/>
                </a:cubicBezTo>
                <a:cubicBezTo>
                  <a:pt x="792040" y="815762"/>
                  <a:pt x="793722" y="812399"/>
                  <a:pt x="794563" y="808195"/>
                </a:cubicBezTo>
                <a:cubicBezTo>
                  <a:pt x="792040" y="811558"/>
                  <a:pt x="789517" y="814921"/>
                  <a:pt x="786994" y="818284"/>
                </a:cubicBezTo>
                <a:cubicBezTo>
                  <a:pt x="786153" y="818284"/>
                  <a:pt x="786153" y="818284"/>
                  <a:pt x="786153" y="818284"/>
                </a:cubicBezTo>
                <a:cubicBezTo>
                  <a:pt x="787835" y="812399"/>
                  <a:pt x="791199" y="806514"/>
                  <a:pt x="792881" y="800629"/>
                </a:cubicBezTo>
                <a:cubicBezTo>
                  <a:pt x="791199" y="803992"/>
                  <a:pt x="787835" y="806514"/>
                  <a:pt x="783630" y="808195"/>
                </a:cubicBezTo>
                <a:cubicBezTo>
                  <a:pt x="788676" y="803151"/>
                  <a:pt x="791199" y="796425"/>
                  <a:pt x="792040" y="789699"/>
                </a:cubicBezTo>
                <a:cubicBezTo>
                  <a:pt x="791199" y="793903"/>
                  <a:pt x="788676" y="798106"/>
                  <a:pt x="784471" y="800629"/>
                </a:cubicBezTo>
                <a:cubicBezTo>
                  <a:pt x="783630" y="800629"/>
                  <a:pt x="783630" y="800629"/>
                  <a:pt x="783630" y="800629"/>
                </a:cubicBezTo>
                <a:cubicBezTo>
                  <a:pt x="786153" y="796425"/>
                  <a:pt x="786994" y="793062"/>
                  <a:pt x="786994" y="788859"/>
                </a:cubicBezTo>
                <a:cubicBezTo>
                  <a:pt x="785312" y="792221"/>
                  <a:pt x="782789" y="794744"/>
                  <a:pt x="779425" y="797266"/>
                </a:cubicBezTo>
                <a:cubicBezTo>
                  <a:pt x="779425" y="797266"/>
                  <a:pt x="778584" y="796425"/>
                  <a:pt x="779425" y="796425"/>
                </a:cubicBezTo>
                <a:cubicBezTo>
                  <a:pt x="782789" y="792221"/>
                  <a:pt x="784471" y="786336"/>
                  <a:pt x="785312" y="781292"/>
                </a:cubicBezTo>
                <a:cubicBezTo>
                  <a:pt x="783630" y="784655"/>
                  <a:pt x="781948" y="788018"/>
                  <a:pt x="779425" y="791381"/>
                </a:cubicBezTo>
                <a:cubicBezTo>
                  <a:pt x="779425" y="791381"/>
                  <a:pt x="778584" y="791381"/>
                  <a:pt x="778584" y="790540"/>
                </a:cubicBezTo>
                <a:cubicBezTo>
                  <a:pt x="781107" y="786336"/>
                  <a:pt x="781948" y="782133"/>
                  <a:pt x="781948" y="777088"/>
                </a:cubicBezTo>
                <a:cubicBezTo>
                  <a:pt x="781107" y="782133"/>
                  <a:pt x="778584" y="786336"/>
                  <a:pt x="775220" y="788859"/>
                </a:cubicBezTo>
                <a:cubicBezTo>
                  <a:pt x="774379" y="789699"/>
                  <a:pt x="773538" y="788859"/>
                  <a:pt x="774379" y="788859"/>
                </a:cubicBezTo>
                <a:cubicBezTo>
                  <a:pt x="776061" y="783814"/>
                  <a:pt x="776902" y="777929"/>
                  <a:pt x="776902" y="772885"/>
                </a:cubicBezTo>
                <a:cubicBezTo>
                  <a:pt x="776902" y="771203"/>
                  <a:pt x="776902" y="770362"/>
                  <a:pt x="776061" y="769522"/>
                </a:cubicBezTo>
                <a:cubicBezTo>
                  <a:pt x="776061" y="773725"/>
                  <a:pt x="775220" y="777929"/>
                  <a:pt x="773538" y="782133"/>
                </a:cubicBezTo>
                <a:cubicBezTo>
                  <a:pt x="773538" y="782133"/>
                  <a:pt x="773538" y="782133"/>
                  <a:pt x="773538" y="781292"/>
                </a:cubicBezTo>
                <a:cubicBezTo>
                  <a:pt x="774379" y="777929"/>
                  <a:pt x="774379" y="773725"/>
                  <a:pt x="773538" y="770362"/>
                </a:cubicBezTo>
                <a:cubicBezTo>
                  <a:pt x="772697" y="773725"/>
                  <a:pt x="771856" y="776247"/>
                  <a:pt x="771015" y="779610"/>
                </a:cubicBezTo>
                <a:cubicBezTo>
                  <a:pt x="770174" y="779610"/>
                  <a:pt x="770174" y="779610"/>
                  <a:pt x="770174" y="779610"/>
                </a:cubicBezTo>
                <a:cubicBezTo>
                  <a:pt x="771015" y="775407"/>
                  <a:pt x="770174" y="770362"/>
                  <a:pt x="768492" y="766999"/>
                </a:cubicBezTo>
                <a:cubicBezTo>
                  <a:pt x="768492" y="769522"/>
                  <a:pt x="767652" y="772044"/>
                  <a:pt x="767652" y="774566"/>
                </a:cubicBezTo>
                <a:cubicBezTo>
                  <a:pt x="767652" y="775407"/>
                  <a:pt x="766810" y="775407"/>
                  <a:pt x="766810" y="774566"/>
                </a:cubicBezTo>
                <a:cubicBezTo>
                  <a:pt x="767652" y="771203"/>
                  <a:pt x="766810" y="767840"/>
                  <a:pt x="765129" y="764478"/>
                </a:cubicBezTo>
                <a:cubicBezTo>
                  <a:pt x="765129" y="766159"/>
                  <a:pt x="765129" y="767840"/>
                  <a:pt x="765129" y="769522"/>
                </a:cubicBezTo>
                <a:cubicBezTo>
                  <a:pt x="765129" y="770362"/>
                  <a:pt x="764288" y="770362"/>
                  <a:pt x="764288" y="769522"/>
                </a:cubicBezTo>
                <a:cubicBezTo>
                  <a:pt x="764288" y="765318"/>
                  <a:pt x="760924" y="761956"/>
                  <a:pt x="757560" y="759434"/>
                </a:cubicBezTo>
                <a:cubicBezTo>
                  <a:pt x="756718" y="759434"/>
                  <a:pt x="755037" y="760274"/>
                  <a:pt x="754196" y="760274"/>
                </a:cubicBezTo>
                <a:cubicBezTo>
                  <a:pt x="755037" y="760274"/>
                  <a:pt x="755037" y="761115"/>
                  <a:pt x="755878" y="761115"/>
                </a:cubicBezTo>
                <a:cubicBezTo>
                  <a:pt x="755037" y="761115"/>
                  <a:pt x="753355" y="760274"/>
                  <a:pt x="752514" y="760274"/>
                </a:cubicBezTo>
                <a:cubicBezTo>
                  <a:pt x="750832" y="760274"/>
                  <a:pt x="749150" y="759434"/>
                  <a:pt x="747468" y="758593"/>
                </a:cubicBezTo>
                <a:cubicBezTo>
                  <a:pt x="750832" y="762797"/>
                  <a:pt x="755878" y="766159"/>
                  <a:pt x="760082" y="767840"/>
                </a:cubicBezTo>
                <a:cubicBezTo>
                  <a:pt x="755037" y="766999"/>
                  <a:pt x="750832" y="766159"/>
                  <a:pt x="746627" y="764478"/>
                </a:cubicBezTo>
                <a:cubicBezTo>
                  <a:pt x="747468" y="764478"/>
                  <a:pt x="747468" y="765318"/>
                  <a:pt x="748309" y="765318"/>
                </a:cubicBezTo>
                <a:cubicBezTo>
                  <a:pt x="753355" y="769522"/>
                  <a:pt x="759242" y="774566"/>
                  <a:pt x="765129" y="775407"/>
                </a:cubicBezTo>
                <a:cubicBezTo>
                  <a:pt x="765969" y="775407"/>
                  <a:pt x="765969" y="776247"/>
                  <a:pt x="765129" y="776247"/>
                </a:cubicBezTo>
                <a:lnTo>
                  <a:pt x="754447" y="774722"/>
                </a:lnTo>
                <a:lnTo>
                  <a:pt x="754196" y="774566"/>
                </a:lnTo>
                <a:cubicBezTo>
                  <a:pt x="754196" y="774566"/>
                  <a:pt x="753355" y="774566"/>
                  <a:pt x="753355" y="774566"/>
                </a:cubicBezTo>
                <a:lnTo>
                  <a:pt x="754447" y="774722"/>
                </a:lnTo>
                <a:lnTo>
                  <a:pt x="761134" y="778875"/>
                </a:lnTo>
                <a:cubicBezTo>
                  <a:pt x="763867" y="780031"/>
                  <a:pt x="766811" y="780872"/>
                  <a:pt x="769333" y="781292"/>
                </a:cubicBezTo>
                <a:cubicBezTo>
                  <a:pt x="769333" y="781292"/>
                  <a:pt x="769333" y="782133"/>
                  <a:pt x="769333" y="782133"/>
                </a:cubicBezTo>
                <a:cubicBezTo>
                  <a:pt x="765129" y="782133"/>
                  <a:pt x="761765" y="782973"/>
                  <a:pt x="757560" y="782133"/>
                </a:cubicBezTo>
                <a:cubicBezTo>
                  <a:pt x="762605" y="786336"/>
                  <a:pt x="767652" y="788859"/>
                  <a:pt x="773538" y="791381"/>
                </a:cubicBezTo>
                <a:cubicBezTo>
                  <a:pt x="773538" y="792221"/>
                  <a:pt x="773538" y="792221"/>
                  <a:pt x="773538" y="792221"/>
                </a:cubicBezTo>
                <a:cubicBezTo>
                  <a:pt x="770174" y="792221"/>
                  <a:pt x="766810" y="791381"/>
                  <a:pt x="763446" y="790540"/>
                </a:cubicBezTo>
                <a:cubicBezTo>
                  <a:pt x="765969" y="792221"/>
                  <a:pt x="768492" y="794744"/>
                  <a:pt x="771856" y="795584"/>
                </a:cubicBezTo>
                <a:cubicBezTo>
                  <a:pt x="771856" y="795584"/>
                  <a:pt x="771856" y="796425"/>
                  <a:pt x="771015" y="796425"/>
                </a:cubicBezTo>
                <a:cubicBezTo>
                  <a:pt x="767652" y="794744"/>
                  <a:pt x="764288" y="793903"/>
                  <a:pt x="760924" y="792221"/>
                </a:cubicBezTo>
                <a:cubicBezTo>
                  <a:pt x="761765" y="793062"/>
                  <a:pt x="761765" y="793903"/>
                  <a:pt x="762605" y="794744"/>
                </a:cubicBezTo>
                <a:cubicBezTo>
                  <a:pt x="767652" y="797266"/>
                  <a:pt x="772697" y="799788"/>
                  <a:pt x="777743" y="801469"/>
                </a:cubicBezTo>
                <a:cubicBezTo>
                  <a:pt x="777743" y="801469"/>
                  <a:pt x="777743" y="802310"/>
                  <a:pt x="777743" y="802310"/>
                </a:cubicBezTo>
                <a:cubicBezTo>
                  <a:pt x="775220" y="801469"/>
                  <a:pt x="771856" y="801469"/>
                  <a:pt x="770174" y="800629"/>
                </a:cubicBezTo>
                <a:cubicBezTo>
                  <a:pt x="773538" y="803992"/>
                  <a:pt x="776902" y="806514"/>
                  <a:pt x="781107" y="807354"/>
                </a:cubicBezTo>
                <a:cubicBezTo>
                  <a:pt x="781107" y="807354"/>
                  <a:pt x="781107" y="808195"/>
                  <a:pt x="781107" y="808195"/>
                </a:cubicBezTo>
                <a:cubicBezTo>
                  <a:pt x="774379" y="807354"/>
                  <a:pt x="768492" y="805673"/>
                  <a:pt x="762605" y="802310"/>
                </a:cubicBezTo>
                <a:cubicBezTo>
                  <a:pt x="763446" y="802310"/>
                  <a:pt x="763446" y="803151"/>
                  <a:pt x="764288" y="803151"/>
                </a:cubicBezTo>
                <a:cubicBezTo>
                  <a:pt x="767652" y="807354"/>
                  <a:pt x="776902" y="814921"/>
                  <a:pt x="782789" y="813239"/>
                </a:cubicBezTo>
                <a:cubicBezTo>
                  <a:pt x="783630" y="813239"/>
                  <a:pt x="783630" y="813239"/>
                  <a:pt x="783630" y="813239"/>
                </a:cubicBezTo>
                <a:cubicBezTo>
                  <a:pt x="780266" y="815341"/>
                  <a:pt x="776692" y="815341"/>
                  <a:pt x="773223" y="814395"/>
                </a:cubicBezTo>
                <a:lnTo>
                  <a:pt x="763825" y="810051"/>
                </a:lnTo>
                <a:lnTo>
                  <a:pt x="762605" y="809036"/>
                </a:lnTo>
                <a:cubicBezTo>
                  <a:pt x="763446" y="809036"/>
                  <a:pt x="763446" y="809036"/>
                  <a:pt x="763446" y="809877"/>
                </a:cubicBezTo>
                <a:lnTo>
                  <a:pt x="763825" y="810051"/>
                </a:lnTo>
                <a:lnTo>
                  <a:pt x="767652" y="813239"/>
                </a:lnTo>
                <a:cubicBezTo>
                  <a:pt x="772697" y="818284"/>
                  <a:pt x="780266" y="822487"/>
                  <a:pt x="787835" y="822487"/>
                </a:cubicBezTo>
                <a:cubicBezTo>
                  <a:pt x="787835" y="822487"/>
                  <a:pt x="787835" y="823328"/>
                  <a:pt x="787835" y="823328"/>
                </a:cubicBezTo>
                <a:cubicBezTo>
                  <a:pt x="786994" y="823328"/>
                  <a:pt x="785312" y="824169"/>
                  <a:pt x="784471" y="824169"/>
                </a:cubicBezTo>
                <a:cubicBezTo>
                  <a:pt x="779425" y="826691"/>
                  <a:pt x="774379" y="826691"/>
                  <a:pt x="769333" y="824169"/>
                </a:cubicBezTo>
                <a:cubicBezTo>
                  <a:pt x="774379" y="829213"/>
                  <a:pt x="781107" y="834258"/>
                  <a:pt x="787835" y="834258"/>
                </a:cubicBezTo>
                <a:cubicBezTo>
                  <a:pt x="788676" y="834258"/>
                  <a:pt x="788676" y="835098"/>
                  <a:pt x="787835" y="835098"/>
                </a:cubicBezTo>
                <a:cubicBezTo>
                  <a:pt x="784471" y="835098"/>
                  <a:pt x="781107" y="835098"/>
                  <a:pt x="777743" y="835098"/>
                </a:cubicBezTo>
                <a:cubicBezTo>
                  <a:pt x="781107" y="837620"/>
                  <a:pt x="785312" y="840143"/>
                  <a:pt x="788676" y="840983"/>
                </a:cubicBezTo>
                <a:cubicBezTo>
                  <a:pt x="781948" y="840983"/>
                  <a:pt x="774379" y="837620"/>
                  <a:pt x="768492" y="833417"/>
                </a:cubicBezTo>
                <a:cubicBezTo>
                  <a:pt x="769333" y="835098"/>
                  <a:pt x="770174" y="836780"/>
                  <a:pt x="771856" y="838461"/>
                </a:cubicBezTo>
                <a:cubicBezTo>
                  <a:pt x="776061" y="845187"/>
                  <a:pt x="781948" y="850231"/>
                  <a:pt x="787835" y="856116"/>
                </a:cubicBezTo>
                <a:cubicBezTo>
                  <a:pt x="783630" y="854435"/>
                  <a:pt x="779425" y="851913"/>
                  <a:pt x="776061" y="848550"/>
                </a:cubicBezTo>
                <a:cubicBezTo>
                  <a:pt x="778584" y="852753"/>
                  <a:pt x="782789" y="856957"/>
                  <a:pt x="786153" y="860320"/>
                </a:cubicBezTo>
                <a:cubicBezTo>
                  <a:pt x="786153" y="860320"/>
                  <a:pt x="786153" y="861161"/>
                  <a:pt x="786153" y="861161"/>
                </a:cubicBezTo>
                <a:cubicBezTo>
                  <a:pt x="780266" y="857798"/>
                  <a:pt x="775220" y="854435"/>
                  <a:pt x="770174" y="850231"/>
                </a:cubicBezTo>
                <a:cubicBezTo>
                  <a:pt x="775220" y="856957"/>
                  <a:pt x="781107" y="863683"/>
                  <a:pt x="788676" y="867046"/>
                </a:cubicBezTo>
                <a:cubicBezTo>
                  <a:pt x="788676" y="867046"/>
                  <a:pt x="788676" y="867887"/>
                  <a:pt x="788676" y="867887"/>
                </a:cubicBezTo>
                <a:cubicBezTo>
                  <a:pt x="779425" y="865364"/>
                  <a:pt x="773538" y="860320"/>
                  <a:pt x="767652" y="853594"/>
                </a:cubicBezTo>
                <a:cubicBezTo>
                  <a:pt x="766810" y="853594"/>
                  <a:pt x="766810" y="853594"/>
                  <a:pt x="765969" y="852753"/>
                </a:cubicBezTo>
                <a:cubicBezTo>
                  <a:pt x="765969" y="853594"/>
                  <a:pt x="765969" y="853594"/>
                  <a:pt x="765969" y="854435"/>
                </a:cubicBezTo>
                <a:cubicBezTo>
                  <a:pt x="767652" y="856957"/>
                  <a:pt x="768492" y="859479"/>
                  <a:pt x="771015" y="862002"/>
                </a:cubicBezTo>
                <a:cubicBezTo>
                  <a:pt x="776061" y="867887"/>
                  <a:pt x="780266" y="873772"/>
                  <a:pt x="785312" y="881338"/>
                </a:cubicBezTo>
                <a:cubicBezTo>
                  <a:pt x="785312" y="881338"/>
                  <a:pt x="784471" y="881338"/>
                  <a:pt x="784471" y="881338"/>
                </a:cubicBezTo>
                <a:cubicBezTo>
                  <a:pt x="780266" y="876294"/>
                  <a:pt x="774379" y="872090"/>
                  <a:pt x="769333" y="867046"/>
                </a:cubicBezTo>
                <a:cubicBezTo>
                  <a:pt x="772697" y="872931"/>
                  <a:pt x="776061" y="877975"/>
                  <a:pt x="780266" y="882179"/>
                </a:cubicBezTo>
                <a:cubicBezTo>
                  <a:pt x="780266" y="882179"/>
                  <a:pt x="780266" y="883020"/>
                  <a:pt x="780266" y="883020"/>
                </a:cubicBezTo>
                <a:cubicBezTo>
                  <a:pt x="777743" y="880498"/>
                  <a:pt x="775220" y="878816"/>
                  <a:pt x="772697" y="876294"/>
                </a:cubicBezTo>
                <a:cubicBezTo>
                  <a:pt x="776061" y="881338"/>
                  <a:pt x="779425" y="886383"/>
                  <a:pt x="781948" y="892268"/>
                </a:cubicBezTo>
                <a:cubicBezTo>
                  <a:pt x="779425" y="888064"/>
                  <a:pt x="776061" y="885542"/>
                  <a:pt x="772697" y="882179"/>
                </a:cubicBezTo>
                <a:cubicBezTo>
                  <a:pt x="774379" y="885542"/>
                  <a:pt x="775220" y="888905"/>
                  <a:pt x="776902" y="893108"/>
                </a:cubicBezTo>
                <a:cubicBezTo>
                  <a:pt x="776902" y="893108"/>
                  <a:pt x="776902" y="893108"/>
                  <a:pt x="776061" y="893108"/>
                </a:cubicBezTo>
                <a:cubicBezTo>
                  <a:pt x="774379" y="889745"/>
                  <a:pt x="771015" y="886383"/>
                  <a:pt x="768492" y="883020"/>
                </a:cubicBezTo>
                <a:cubicBezTo>
                  <a:pt x="771015" y="890586"/>
                  <a:pt x="774379" y="897312"/>
                  <a:pt x="777743" y="904038"/>
                </a:cubicBezTo>
                <a:cubicBezTo>
                  <a:pt x="777743" y="904878"/>
                  <a:pt x="776902" y="904878"/>
                  <a:pt x="776902" y="904878"/>
                </a:cubicBezTo>
                <a:cubicBezTo>
                  <a:pt x="775220" y="899834"/>
                  <a:pt x="771856" y="896471"/>
                  <a:pt x="768492" y="892268"/>
                </a:cubicBezTo>
                <a:cubicBezTo>
                  <a:pt x="771856" y="898993"/>
                  <a:pt x="773538" y="905719"/>
                  <a:pt x="774379" y="912445"/>
                </a:cubicBezTo>
                <a:cubicBezTo>
                  <a:pt x="770174" y="904878"/>
                  <a:pt x="765969" y="897312"/>
                  <a:pt x="761765" y="889745"/>
                </a:cubicBezTo>
                <a:cubicBezTo>
                  <a:pt x="760924" y="889745"/>
                  <a:pt x="760924" y="888905"/>
                  <a:pt x="760082" y="888064"/>
                </a:cubicBezTo>
                <a:cubicBezTo>
                  <a:pt x="766810" y="897312"/>
                  <a:pt x="767652" y="912445"/>
                  <a:pt x="767652" y="923374"/>
                </a:cubicBezTo>
                <a:cubicBezTo>
                  <a:pt x="765969" y="916649"/>
                  <a:pt x="763446" y="910764"/>
                  <a:pt x="760924" y="904038"/>
                </a:cubicBezTo>
                <a:cubicBezTo>
                  <a:pt x="760082" y="902356"/>
                  <a:pt x="759242" y="899834"/>
                  <a:pt x="758401" y="897312"/>
                </a:cubicBezTo>
                <a:cubicBezTo>
                  <a:pt x="758401" y="898153"/>
                  <a:pt x="758401" y="898153"/>
                  <a:pt x="758401" y="898153"/>
                </a:cubicBezTo>
                <a:cubicBezTo>
                  <a:pt x="762605" y="908241"/>
                  <a:pt x="761765" y="921693"/>
                  <a:pt x="763446" y="930941"/>
                </a:cubicBezTo>
                <a:cubicBezTo>
                  <a:pt x="763446" y="931782"/>
                  <a:pt x="762605" y="931782"/>
                  <a:pt x="762605" y="931782"/>
                </a:cubicBezTo>
                <a:cubicBezTo>
                  <a:pt x="760924" y="925056"/>
                  <a:pt x="757560" y="918330"/>
                  <a:pt x="755037" y="910764"/>
                </a:cubicBezTo>
                <a:cubicBezTo>
                  <a:pt x="755878" y="914967"/>
                  <a:pt x="755878" y="920011"/>
                  <a:pt x="755878" y="924215"/>
                </a:cubicBezTo>
                <a:cubicBezTo>
                  <a:pt x="755878" y="931782"/>
                  <a:pt x="757560" y="939348"/>
                  <a:pt x="760082" y="946074"/>
                </a:cubicBezTo>
                <a:cubicBezTo>
                  <a:pt x="760082" y="946074"/>
                  <a:pt x="759242" y="946074"/>
                  <a:pt x="759242" y="946074"/>
                </a:cubicBezTo>
                <a:cubicBezTo>
                  <a:pt x="755037" y="940189"/>
                  <a:pt x="752514" y="933463"/>
                  <a:pt x="751673" y="926737"/>
                </a:cubicBezTo>
                <a:cubicBezTo>
                  <a:pt x="751673" y="925897"/>
                  <a:pt x="750832" y="925056"/>
                  <a:pt x="750832" y="925056"/>
                </a:cubicBezTo>
                <a:cubicBezTo>
                  <a:pt x="750832" y="925897"/>
                  <a:pt x="750832" y="926737"/>
                  <a:pt x="750832" y="926737"/>
                </a:cubicBezTo>
                <a:cubicBezTo>
                  <a:pt x="750832" y="929259"/>
                  <a:pt x="749991" y="931782"/>
                  <a:pt x="750832" y="934304"/>
                </a:cubicBezTo>
                <a:cubicBezTo>
                  <a:pt x="750832" y="941030"/>
                  <a:pt x="752514" y="947756"/>
                  <a:pt x="755878" y="954481"/>
                </a:cubicBezTo>
                <a:cubicBezTo>
                  <a:pt x="754196" y="951959"/>
                  <a:pt x="752514" y="949437"/>
                  <a:pt x="750832" y="946074"/>
                </a:cubicBezTo>
                <a:cubicBezTo>
                  <a:pt x="750832" y="946915"/>
                  <a:pt x="750832" y="947756"/>
                  <a:pt x="750832" y="948596"/>
                </a:cubicBezTo>
                <a:cubicBezTo>
                  <a:pt x="750832" y="954481"/>
                  <a:pt x="752514" y="961207"/>
                  <a:pt x="754196" y="966251"/>
                </a:cubicBezTo>
                <a:cubicBezTo>
                  <a:pt x="754196" y="967092"/>
                  <a:pt x="754196" y="967092"/>
                  <a:pt x="754196" y="967092"/>
                </a:cubicBezTo>
                <a:cubicBezTo>
                  <a:pt x="751673" y="963729"/>
                  <a:pt x="749991" y="960366"/>
                  <a:pt x="748309" y="956163"/>
                </a:cubicBezTo>
                <a:cubicBezTo>
                  <a:pt x="748309" y="957004"/>
                  <a:pt x="748309" y="957844"/>
                  <a:pt x="748309" y="957844"/>
                </a:cubicBezTo>
                <a:cubicBezTo>
                  <a:pt x="748309" y="958685"/>
                  <a:pt x="748309" y="959526"/>
                  <a:pt x="748309" y="959526"/>
                </a:cubicBezTo>
                <a:cubicBezTo>
                  <a:pt x="749150" y="965411"/>
                  <a:pt x="749991" y="971296"/>
                  <a:pt x="752514" y="976340"/>
                </a:cubicBezTo>
                <a:cubicBezTo>
                  <a:pt x="752514" y="976340"/>
                  <a:pt x="751673" y="976340"/>
                  <a:pt x="751673" y="976340"/>
                </a:cubicBezTo>
                <a:cubicBezTo>
                  <a:pt x="749991" y="974659"/>
                  <a:pt x="748309" y="972137"/>
                  <a:pt x="747468" y="970455"/>
                </a:cubicBezTo>
                <a:cubicBezTo>
                  <a:pt x="747468" y="978022"/>
                  <a:pt x="745786" y="985588"/>
                  <a:pt x="744104" y="993155"/>
                </a:cubicBezTo>
                <a:cubicBezTo>
                  <a:pt x="744104" y="988110"/>
                  <a:pt x="744104" y="983066"/>
                  <a:pt x="743263" y="978862"/>
                </a:cubicBezTo>
                <a:cubicBezTo>
                  <a:pt x="742422" y="981384"/>
                  <a:pt x="740740" y="983907"/>
                  <a:pt x="739058" y="986429"/>
                </a:cubicBezTo>
                <a:cubicBezTo>
                  <a:pt x="739058" y="986429"/>
                  <a:pt x="738217" y="986429"/>
                  <a:pt x="738217" y="985588"/>
                </a:cubicBezTo>
                <a:cubicBezTo>
                  <a:pt x="739899" y="982225"/>
                  <a:pt x="741581" y="978022"/>
                  <a:pt x="742422" y="973818"/>
                </a:cubicBezTo>
                <a:cubicBezTo>
                  <a:pt x="740740" y="976340"/>
                  <a:pt x="739058" y="978022"/>
                  <a:pt x="736535" y="979703"/>
                </a:cubicBezTo>
                <a:cubicBezTo>
                  <a:pt x="736535" y="979703"/>
                  <a:pt x="735694" y="978862"/>
                  <a:pt x="735694" y="978862"/>
                </a:cubicBezTo>
                <a:cubicBezTo>
                  <a:pt x="738217" y="976340"/>
                  <a:pt x="739899" y="972137"/>
                  <a:pt x="740740" y="968774"/>
                </a:cubicBezTo>
                <a:cubicBezTo>
                  <a:pt x="739058" y="971296"/>
                  <a:pt x="736535" y="972977"/>
                  <a:pt x="734012" y="974659"/>
                </a:cubicBezTo>
                <a:cubicBezTo>
                  <a:pt x="734012" y="974659"/>
                  <a:pt x="734012" y="973818"/>
                  <a:pt x="734012" y="973818"/>
                </a:cubicBezTo>
                <a:cubicBezTo>
                  <a:pt x="738217" y="970455"/>
                  <a:pt x="740740" y="965411"/>
                  <a:pt x="741581" y="960366"/>
                </a:cubicBezTo>
                <a:cubicBezTo>
                  <a:pt x="739058" y="963729"/>
                  <a:pt x="735694" y="966251"/>
                  <a:pt x="731489" y="966251"/>
                </a:cubicBezTo>
                <a:cubicBezTo>
                  <a:pt x="737376" y="964570"/>
                  <a:pt x="740740" y="957844"/>
                  <a:pt x="741581" y="951959"/>
                </a:cubicBezTo>
                <a:cubicBezTo>
                  <a:pt x="738217" y="955322"/>
                  <a:pt x="734012" y="957844"/>
                  <a:pt x="729807" y="957844"/>
                </a:cubicBezTo>
                <a:cubicBezTo>
                  <a:pt x="736535" y="955322"/>
                  <a:pt x="739899" y="950278"/>
                  <a:pt x="742422" y="944393"/>
                </a:cubicBezTo>
                <a:cubicBezTo>
                  <a:pt x="739058" y="947756"/>
                  <a:pt x="734012" y="949437"/>
                  <a:pt x="728966" y="950278"/>
                </a:cubicBezTo>
                <a:cubicBezTo>
                  <a:pt x="728125" y="950278"/>
                  <a:pt x="728125" y="949437"/>
                  <a:pt x="728966" y="949437"/>
                </a:cubicBezTo>
                <a:cubicBezTo>
                  <a:pt x="735694" y="946915"/>
                  <a:pt x="739899" y="942711"/>
                  <a:pt x="742422" y="935985"/>
                </a:cubicBezTo>
                <a:cubicBezTo>
                  <a:pt x="742422" y="935985"/>
                  <a:pt x="742422" y="935985"/>
                  <a:pt x="742422" y="935145"/>
                </a:cubicBezTo>
                <a:cubicBezTo>
                  <a:pt x="738217" y="939348"/>
                  <a:pt x="732330" y="940189"/>
                  <a:pt x="725602" y="940189"/>
                </a:cubicBezTo>
                <a:cubicBezTo>
                  <a:pt x="731489" y="938508"/>
                  <a:pt x="735694" y="935985"/>
                  <a:pt x="739899" y="931782"/>
                </a:cubicBezTo>
                <a:cubicBezTo>
                  <a:pt x="739058" y="932622"/>
                  <a:pt x="737376" y="933463"/>
                  <a:pt x="736535" y="933463"/>
                </a:cubicBezTo>
                <a:cubicBezTo>
                  <a:pt x="734012" y="935145"/>
                  <a:pt x="731489" y="935145"/>
                  <a:pt x="728966" y="935145"/>
                </a:cubicBezTo>
                <a:cubicBezTo>
                  <a:pt x="728125" y="935145"/>
                  <a:pt x="728125" y="935145"/>
                  <a:pt x="727284" y="935145"/>
                </a:cubicBezTo>
                <a:cubicBezTo>
                  <a:pt x="727284" y="935145"/>
                  <a:pt x="727284" y="934304"/>
                  <a:pt x="727284" y="934304"/>
                </a:cubicBezTo>
                <a:cubicBezTo>
                  <a:pt x="730648" y="934304"/>
                  <a:pt x="733171" y="930941"/>
                  <a:pt x="735694" y="929259"/>
                </a:cubicBezTo>
                <a:cubicBezTo>
                  <a:pt x="737376" y="927578"/>
                  <a:pt x="739058" y="925897"/>
                  <a:pt x="740740" y="924215"/>
                </a:cubicBezTo>
                <a:cubicBezTo>
                  <a:pt x="737376" y="925897"/>
                  <a:pt x="733171" y="926737"/>
                  <a:pt x="728966" y="926737"/>
                </a:cubicBezTo>
                <a:cubicBezTo>
                  <a:pt x="729807" y="925897"/>
                  <a:pt x="730648" y="925897"/>
                  <a:pt x="731489" y="925897"/>
                </a:cubicBezTo>
                <a:cubicBezTo>
                  <a:pt x="735694" y="923374"/>
                  <a:pt x="740740" y="920011"/>
                  <a:pt x="744104" y="916649"/>
                </a:cubicBezTo>
                <a:cubicBezTo>
                  <a:pt x="743263" y="916649"/>
                  <a:pt x="742422" y="917489"/>
                  <a:pt x="741581" y="917489"/>
                </a:cubicBezTo>
                <a:cubicBezTo>
                  <a:pt x="738217" y="919171"/>
                  <a:pt x="734012" y="919171"/>
                  <a:pt x="730648" y="920011"/>
                </a:cubicBezTo>
                <a:cubicBezTo>
                  <a:pt x="734853" y="918330"/>
                  <a:pt x="738217" y="916649"/>
                  <a:pt x="741581" y="914126"/>
                </a:cubicBezTo>
                <a:cubicBezTo>
                  <a:pt x="734853" y="916649"/>
                  <a:pt x="728125" y="916649"/>
                  <a:pt x="721397" y="916649"/>
                </a:cubicBezTo>
                <a:cubicBezTo>
                  <a:pt x="720556" y="916649"/>
                  <a:pt x="720556" y="915808"/>
                  <a:pt x="721397" y="915808"/>
                </a:cubicBezTo>
                <a:cubicBezTo>
                  <a:pt x="728966" y="914967"/>
                  <a:pt x="737376" y="912445"/>
                  <a:pt x="744104" y="908241"/>
                </a:cubicBezTo>
                <a:cubicBezTo>
                  <a:pt x="744104" y="908241"/>
                  <a:pt x="744945" y="907401"/>
                  <a:pt x="744945" y="907401"/>
                </a:cubicBezTo>
                <a:cubicBezTo>
                  <a:pt x="745786" y="906560"/>
                  <a:pt x="745786" y="906560"/>
                  <a:pt x="746627" y="905719"/>
                </a:cubicBezTo>
                <a:cubicBezTo>
                  <a:pt x="740740" y="909923"/>
                  <a:pt x="733171" y="910764"/>
                  <a:pt x="726443" y="910764"/>
                </a:cubicBezTo>
                <a:cubicBezTo>
                  <a:pt x="733171" y="909082"/>
                  <a:pt x="739899" y="906560"/>
                  <a:pt x="744945" y="901516"/>
                </a:cubicBezTo>
                <a:cubicBezTo>
                  <a:pt x="744945" y="901516"/>
                  <a:pt x="745786" y="900675"/>
                  <a:pt x="745786" y="900675"/>
                </a:cubicBezTo>
                <a:cubicBezTo>
                  <a:pt x="739899" y="904038"/>
                  <a:pt x="734012" y="905719"/>
                  <a:pt x="726443" y="906560"/>
                </a:cubicBezTo>
                <a:cubicBezTo>
                  <a:pt x="725602" y="907401"/>
                  <a:pt x="724761" y="907401"/>
                  <a:pt x="723920" y="907401"/>
                </a:cubicBezTo>
                <a:cubicBezTo>
                  <a:pt x="723920" y="906560"/>
                  <a:pt x="723920" y="906560"/>
                  <a:pt x="723920" y="906560"/>
                </a:cubicBezTo>
                <a:cubicBezTo>
                  <a:pt x="728966" y="904038"/>
                  <a:pt x="734012" y="900675"/>
                  <a:pt x="739058" y="896471"/>
                </a:cubicBezTo>
                <a:cubicBezTo>
                  <a:pt x="739058" y="896471"/>
                  <a:pt x="739058" y="896471"/>
                  <a:pt x="738217" y="896471"/>
                </a:cubicBezTo>
                <a:cubicBezTo>
                  <a:pt x="732330" y="898993"/>
                  <a:pt x="728125" y="898993"/>
                  <a:pt x="721397" y="898153"/>
                </a:cubicBezTo>
                <a:cubicBezTo>
                  <a:pt x="729807" y="897312"/>
                  <a:pt x="736535" y="894790"/>
                  <a:pt x="742422" y="890586"/>
                </a:cubicBezTo>
                <a:cubicBezTo>
                  <a:pt x="743263" y="889745"/>
                  <a:pt x="743263" y="888905"/>
                  <a:pt x="744104" y="888905"/>
                </a:cubicBezTo>
                <a:lnTo>
                  <a:pt x="732311" y="891344"/>
                </a:lnTo>
                <a:lnTo>
                  <a:pt x="738217" y="888064"/>
                </a:lnTo>
                <a:cubicBezTo>
                  <a:pt x="729807" y="889745"/>
                  <a:pt x="720556" y="889745"/>
                  <a:pt x="713828" y="889745"/>
                </a:cubicBezTo>
                <a:cubicBezTo>
                  <a:pt x="713828" y="889745"/>
                  <a:pt x="713828" y="888905"/>
                  <a:pt x="713828" y="888905"/>
                </a:cubicBezTo>
                <a:cubicBezTo>
                  <a:pt x="722238" y="888064"/>
                  <a:pt x="731489" y="885542"/>
                  <a:pt x="739899" y="882179"/>
                </a:cubicBezTo>
                <a:cubicBezTo>
                  <a:pt x="734012" y="883860"/>
                  <a:pt x="728966" y="884701"/>
                  <a:pt x="722238" y="884701"/>
                </a:cubicBezTo>
                <a:cubicBezTo>
                  <a:pt x="729807" y="882179"/>
                  <a:pt x="736535" y="880498"/>
                  <a:pt x="743263" y="876294"/>
                </a:cubicBezTo>
                <a:cubicBezTo>
                  <a:pt x="734853" y="879657"/>
                  <a:pt x="726443" y="880498"/>
                  <a:pt x="718033" y="880498"/>
                </a:cubicBezTo>
                <a:cubicBezTo>
                  <a:pt x="718033" y="880498"/>
                  <a:pt x="718033" y="879657"/>
                  <a:pt x="718033" y="879657"/>
                </a:cubicBezTo>
                <a:cubicBezTo>
                  <a:pt x="728125" y="878816"/>
                  <a:pt x="736535" y="874612"/>
                  <a:pt x="744945" y="870409"/>
                </a:cubicBezTo>
                <a:cubicBezTo>
                  <a:pt x="745786" y="869568"/>
                  <a:pt x="747468" y="868727"/>
                  <a:pt x="748309" y="867887"/>
                </a:cubicBezTo>
                <a:cubicBezTo>
                  <a:pt x="748309" y="867887"/>
                  <a:pt x="748309" y="867046"/>
                  <a:pt x="749150" y="867046"/>
                </a:cubicBezTo>
                <a:cubicBezTo>
                  <a:pt x="743263" y="871250"/>
                  <a:pt x="736535" y="873772"/>
                  <a:pt x="729807" y="875453"/>
                </a:cubicBezTo>
                <a:cubicBezTo>
                  <a:pt x="728966" y="876294"/>
                  <a:pt x="728966" y="875453"/>
                  <a:pt x="728966" y="875453"/>
                </a:cubicBezTo>
                <a:cubicBezTo>
                  <a:pt x="739058" y="871250"/>
                  <a:pt x="746627" y="864524"/>
                  <a:pt x="751673" y="856116"/>
                </a:cubicBezTo>
                <a:cubicBezTo>
                  <a:pt x="747468" y="861161"/>
                  <a:pt x="742422" y="865364"/>
                  <a:pt x="735694" y="868727"/>
                </a:cubicBezTo>
                <a:cubicBezTo>
                  <a:pt x="728966" y="872931"/>
                  <a:pt x="720556" y="872931"/>
                  <a:pt x="712987" y="875453"/>
                </a:cubicBezTo>
                <a:cubicBezTo>
                  <a:pt x="717192" y="872090"/>
                  <a:pt x="722238" y="871250"/>
                  <a:pt x="727284" y="869568"/>
                </a:cubicBezTo>
                <a:cubicBezTo>
                  <a:pt x="729807" y="868727"/>
                  <a:pt x="732330" y="867046"/>
                  <a:pt x="734853" y="865364"/>
                </a:cubicBezTo>
                <a:cubicBezTo>
                  <a:pt x="731489" y="867046"/>
                  <a:pt x="727284" y="867046"/>
                  <a:pt x="722238" y="867887"/>
                </a:cubicBezTo>
                <a:cubicBezTo>
                  <a:pt x="722238" y="867887"/>
                  <a:pt x="722238" y="867046"/>
                  <a:pt x="722238" y="867046"/>
                </a:cubicBezTo>
                <a:cubicBezTo>
                  <a:pt x="724761" y="866205"/>
                  <a:pt x="728125" y="865364"/>
                  <a:pt x="730648" y="864524"/>
                </a:cubicBezTo>
                <a:cubicBezTo>
                  <a:pt x="736535" y="862002"/>
                  <a:pt x="739899" y="858639"/>
                  <a:pt x="742422" y="853594"/>
                </a:cubicBezTo>
                <a:cubicBezTo>
                  <a:pt x="742422" y="853594"/>
                  <a:pt x="743263" y="852753"/>
                  <a:pt x="743263" y="852753"/>
                </a:cubicBezTo>
                <a:cubicBezTo>
                  <a:pt x="740740" y="855276"/>
                  <a:pt x="737376" y="856957"/>
                  <a:pt x="734012" y="858639"/>
                </a:cubicBezTo>
                <a:cubicBezTo>
                  <a:pt x="727284" y="862842"/>
                  <a:pt x="719715" y="862002"/>
                  <a:pt x="712146" y="863683"/>
                </a:cubicBezTo>
                <a:cubicBezTo>
                  <a:pt x="711305" y="863683"/>
                  <a:pt x="711305" y="862842"/>
                  <a:pt x="712146" y="862842"/>
                </a:cubicBezTo>
                <a:cubicBezTo>
                  <a:pt x="714669" y="862002"/>
                  <a:pt x="717192" y="861161"/>
                  <a:pt x="720556" y="860320"/>
                </a:cubicBezTo>
                <a:cubicBezTo>
                  <a:pt x="718033" y="860320"/>
                  <a:pt x="716351" y="859479"/>
                  <a:pt x="713828" y="859479"/>
                </a:cubicBezTo>
                <a:lnTo>
                  <a:pt x="733706" y="847436"/>
                </a:lnTo>
                <a:lnTo>
                  <a:pt x="734853" y="846868"/>
                </a:lnTo>
                <a:lnTo>
                  <a:pt x="735737" y="846205"/>
                </a:lnTo>
                <a:lnTo>
                  <a:pt x="741581" y="842665"/>
                </a:lnTo>
                <a:cubicBezTo>
                  <a:pt x="742422" y="841824"/>
                  <a:pt x="744104" y="840143"/>
                  <a:pt x="744945" y="839302"/>
                </a:cubicBezTo>
                <a:lnTo>
                  <a:pt x="735737" y="846205"/>
                </a:lnTo>
                <a:lnTo>
                  <a:pt x="733706" y="847436"/>
                </a:lnTo>
                <a:lnTo>
                  <a:pt x="724235" y="852123"/>
                </a:lnTo>
                <a:cubicBezTo>
                  <a:pt x="720556" y="853594"/>
                  <a:pt x="716771" y="854435"/>
                  <a:pt x="712987" y="853594"/>
                </a:cubicBezTo>
                <a:cubicBezTo>
                  <a:pt x="719715" y="851913"/>
                  <a:pt x="724761" y="847709"/>
                  <a:pt x="730648" y="844346"/>
                </a:cubicBezTo>
                <a:cubicBezTo>
                  <a:pt x="731489" y="844346"/>
                  <a:pt x="732330" y="843505"/>
                  <a:pt x="732330" y="843505"/>
                </a:cubicBezTo>
                <a:cubicBezTo>
                  <a:pt x="730648" y="844346"/>
                  <a:pt x="728125" y="844346"/>
                  <a:pt x="725602" y="845187"/>
                </a:cubicBezTo>
                <a:cubicBezTo>
                  <a:pt x="728125" y="843505"/>
                  <a:pt x="730648" y="841824"/>
                  <a:pt x="733171" y="839302"/>
                </a:cubicBezTo>
                <a:cubicBezTo>
                  <a:pt x="727284" y="841824"/>
                  <a:pt x="720556" y="843505"/>
                  <a:pt x="714669" y="842665"/>
                </a:cubicBezTo>
                <a:cubicBezTo>
                  <a:pt x="721397" y="841824"/>
                  <a:pt x="728966" y="838461"/>
                  <a:pt x="734853" y="833417"/>
                </a:cubicBezTo>
                <a:cubicBezTo>
                  <a:pt x="730648" y="835939"/>
                  <a:pt x="725602" y="837620"/>
                  <a:pt x="720556" y="837620"/>
                </a:cubicBezTo>
                <a:cubicBezTo>
                  <a:pt x="728966" y="835939"/>
                  <a:pt x="735694" y="829213"/>
                  <a:pt x="739899" y="821647"/>
                </a:cubicBezTo>
                <a:cubicBezTo>
                  <a:pt x="734853" y="826691"/>
                  <a:pt x="727284" y="829213"/>
                  <a:pt x="719715" y="829213"/>
                </a:cubicBezTo>
                <a:cubicBezTo>
                  <a:pt x="730648" y="825850"/>
                  <a:pt x="739899" y="819125"/>
                  <a:pt x="744104" y="809036"/>
                </a:cubicBezTo>
                <a:cubicBezTo>
                  <a:pt x="741581" y="814080"/>
                  <a:pt x="736535" y="818284"/>
                  <a:pt x="729807" y="820806"/>
                </a:cubicBezTo>
                <a:cubicBezTo>
                  <a:pt x="734853" y="817443"/>
                  <a:pt x="738217" y="813239"/>
                  <a:pt x="739899" y="809036"/>
                </a:cubicBezTo>
                <a:cubicBezTo>
                  <a:pt x="734012" y="815762"/>
                  <a:pt x="724761" y="821647"/>
                  <a:pt x="716351" y="819125"/>
                </a:cubicBezTo>
                <a:cubicBezTo>
                  <a:pt x="727284" y="819965"/>
                  <a:pt x="736535" y="807354"/>
                  <a:pt x="739899" y="798947"/>
                </a:cubicBezTo>
                <a:cubicBezTo>
                  <a:pt x="739899" y="797266"/>
                  <a:pt x="740740" y="795584"/>
                  <a:pt x="740740" y="793903"/>
                </a:cubicBezTo>
                <a:cubicBezTo>
                  <a:pt x="739899" y="795584"/>
                  <a:pt x="739058" y="798106"/>
                  <a:pt x="737376" y="799788"/>
                </a:cubicBezTo>
                <a:cubicBezTo>
                  <a:pt x="732330" y="807354"/>
                  <a:pt x="723079" y="815762"/>
                  <a:pt x="713828" y="811558"/>
                </a:cubicBezTo>
                <a:cubicBezTo>
                  <a:pt x="723079" y="811558"/>
                  <a:pt x="730648" y="803992"/>
                  <a:pt x="734853" y="796425"/>
                </a:cubicBezTo>
                <a:cubicBezTo>
                  <a:pt x="730648" y="799788"/>
                  <a:pt x="724761" y="802310"/>
                  <a:pt x="719715" y="804832"/>
                </a:cubicBezTo>
                <a:cubicBezTo>
                  <a:pt x="728125" y="799788"/>
                  <a:pt x="735694" y="792221"/>
                  <a:pt x="737376" y="782973"/>
                </a:cubicBezTo>
                <a:cubicBezTo>
                  <a:pt x="734853" y="791381"/>
                  <a:pt x="728125" y="796425"/>
                  <a:pt x="718874" y="798947"/>
                </a:cubicBezTo>
                <a:cubicBezTo>
                  <a:pt x="726443" y="795584"/>
                  <a:pt x="731489" y="789699"/>
                  <a:pt x="733171" y="782133"/>
                </a:cubicBezTo>
                <a:cubicBezTo>
                  <a:pt x="728966" y="788859"/>
                  <a:pt x="723079" y="793903"/>
                  <a:pt x="714669" y="795584"/>
                </a:cubicBezTo>
                <a:cubicBezTo>
                  <a:pt x="714669" y="795584"/>
                  <a:pt x="714669" y="794744"/>
                  <a:pt x="714669" y="794744"/>
                </a:cubicBezTo>
                <a:cubicBezTo>
                  <a:pt x="721397" y="792221"/>
                  <a:pt x="726443" y="788018"/>
                  <a:pt x="729807" y="782133"/>
                </a:cubicBezTo>
                <a:cubicBezTo>
                  <a:pt x="728125" y="782133"/>
                  <a:pt x="727284" y="782973"/>
                  <a:pt x="725602" y="782973"/>
                </a:cubicBezTo>
                <a:cubicBezTo>
                  <a:pt x="723079" y="784655"/>
                  <a:pt x="720556" y="787177"/>
                  <a:pt x="717192" y="788018"/>
                </a:cubicBezTo>
                <a:cubicBezTo>
                  <a:pt x="719715" y="786336"/>
                  <a:pt x="721397" y="784655"/>
                  <a:pt x="723079" y="782973"/>
                </a:cubicBezTo>
                <a:cubicBezTo>
                  <a:pt x="719715" y="782973"/>
                  <a:pt x="717192" y="781292"/>
                  <a:pt x="714669" y="778770"/>
                </a:cubicBezTo>
                <a:cubicBezTo>
                  <a:pt x="644867" y="878816"/>
                  <a:pt x="570018" y="1094882"/>
                  <a:pt x="540584" y="1260505"/>
                </a:cubicBezTo>
                <a:lnTo>
                  <a:pt x="537089" y="1284224"/>
                </a:lnTo>
                <a:lnTo>
                  <a:pt x="520746" y="1284224"/>
                </a:lnTo>
                <a:lnTo>
                  <a:pt x="531293" y="1225287"/>
                </a:lnTo>
                <a:cubicBezTo>
                  <a:pt x="587469" y="962941"/>
                  <a:pt x="672619" y="822488"/>
                  <a:pt x="710464" y="769522"/>
                </a:cubicBezTo>
                <a:cubicBezTo>
                  <a:pt x="710464" y="768681"/>
                  <a:pt x="711305" y="766999"/>
                  <a:pt x="711305" y="766159"/>
                </a:cubicBezTo>
                <a:cubicBezTo>
                  <a:pt x="706259" y="765318"/>
                  <a:pt x="702054" y="760274"/>
                  <a:pt x="702054" y="755230"/>
                </a:cubicBezTo>
                <a:cubicBezTo>
                  <a:pt x="702054" y="754389"/>
                  <a:pt x="702054" y="753549"/>
                  <a:pt x="702895" y="752708"/>
                </a:cubicBezTo>
                <a:cubicBezTo>
                  <a:pt x="702054" y="752708"/>
                  <a:pt x="702054" y="752708"/>
                  <a:pt x="702054" y="752708"/>
                </a:cubicBezTo>
                <a:cubicBezTo>
                  <a:pt x="697849" y="756912"/>
                  <a:pt x="696167" y="763637"/>
                  <a:pt x="691962" y="768681"/>
                </a:cubicBezTo>
                <a:cubicBezTo>
                  <a:pt x="694485" y="761956"/>
                  <a:pt x="693644" y="754389"/>
                  <a:pt x="697849" y="748504"/>
                </a:cubicBezTo>
                <a:cubicBezTo>
                  <a:pt x="699531" y="747664"/>
                  <a:pt x="700372" y="745982"/>
                  <a:pt x="701213" y="745141"/>
                </a:cubicBezTo>
                <a:cubicBezTo>
                  <a:pt x="700372" y="745141"/>
                  <a:pt x="699531" y="745982"/>
                  <a:pt x="697849" y="746823"/>
                </a:cubicBezTo>
                <a:cubicBezTo>
                  <a:pt x="695326" y="747664"/>
                  <a:pt x="692803" y="750186"/>
                  <a:pt x="690280" y="752708"/>
                </a:cubicBezTo>
                <a:cubicBezTo>
                  <a:pt x="690280" y="753549"/>
                  <a:pt x="689439" y="755230"/>
                  <a:pt x="689439" y="756071"/>
                </a:cubicBezTo>
                <a:cubicBezTo>
                  <a:pt x="686075" y="762797"/>
                  <a:pt x="684393" y="769522"/>
                  <a:pt x="680188" y="776247"/>
                </a:cubicBezTo>
                <a:cubicBezTo>
                  <a:pt x="682711" y="766999"/>
                  <a:pt x="682711" y="757752"/>
                  <a:pt x="686075" y="749345"/>
                </a:cubicBezTo>
                <a:cubicBezTo>
                  <a:pt x="684393" y="751026"/>
                  <a:pt x="683552" y="752708"/>
                  <a:pt x="681870" y="754389"/>
                </a:cubicBezTo>
                <a:cubicBezTo>
                  <a:pt x="681029" y="754389"/>
                  <a:pt x="681029" y="755230"/>
                  <a:pt x="680188" y="755230"/>
                </a:cubicBezTo>
                <a:cubicBezTo>
                  <a:pt x="680188" y="756912"/>
                  <a:pt x="679347" y="757752"/>
                  <a:pt x="678506" y="759434"/>
                </a:cubicBezTo>
                <a:cubicBezTo>
                  <a:pt x="676824" y="766159"/>
                  <a:pt x="674301" y="772044"/>
                  <a:pt x="670937" y="778770"/>
                </a:cubicBezTo>
                <a:cubicBezTo>
                  <a:pt x="670937" y="778770"/>
                  <a:pt x="670097" y="778770"/>
                  <a:pt x="670097" y="777929"/>
                </a:cubicBezTo>
                <a:cubicBezTo>
                  <a:pt x="672619" y="771203"/>
                  <a:pt x="672619" y="759434"/>
                  <a:pt x="675983" y="750186"/>
                </a:cubicBezTo>
                <a:cubicBezTo>
                  <a:pt x="675142" y="751867"/>
                  <a:pt x="674301" y="752708"/>
                  <a:pt x="673461" y="754389"/>
                </a:cubicBezTo>
                <a:cubicBezTo>
                  <a:pt x="669255" y="762797"/>
                  <a:pt x="670937" y="773725"/>
                  <a:pt x="665891" y="782133"/>
                </a:cubicBezTo>
                <a:cubicBezTo>
                  <a:pt x="667573" y="774566"/>
                  <a:pt x="665891" y="766159"/>
                  <a:pt x="666733" y="758593"/>
                </a:cubicBezTo>
                <a:cubicBezTo>
                  <a:pt x="665891" y="759434"/>
                  <a:pt x="665891" y="761115"/>
                  <a:pt x="665891" y="761956"/>
                </a:cubicBezTo>
                <a:cubicBezTo>
                  <a:pt x="665050" y="770362"/>
                  <a:pt x="665050" y="778770"/>
                  <a:pt x="661686" y="786336"/>
                </a:cubicBezTo>
                <a:cubicBezTo>
                  <a:pt x="662528" y="779610"/>
                  <a:pt x="661686" y="772044"/>
                  <a:pt x="660846" y="764478"/>
                </a:cubicBezTo>
                <a:cubicBezTo>
                  <a:pt x="660846" y="766159"/>
                  <a:pt x="660005" y="766999"/>
                  <a:pt x="660005" y="768681"/>
                </a:cubicBezTo>
                <a:cubicBezTo>
                  <a:pt x="657482" y="774566"/>
                  <a:pt x="657482" y="780451"/>
                  <a:pt x="655800" y="786336"/>
                </a:cubicBezTo>
                <a:cubicBezTo>
                  <a:pt x="654959" y="791381"/>
                  <a:pt x="654118" y="797266"/>
                  <a:pt x="654118" y="803151"/>
                </a:cubicBezTo>
                <a:cubicBezTo>
                  <a:pt x="653277" y="790540"/>
                  <a:pt x="651595" y="778770"/>
                  <a:pt x="650754" y="766999"/>
                </a:cubicBezTo>
                <a:cubicBezTo>
                  <a:pt x="649913" y="761956"/>
                  <a:pt x="649913" y="757752"/>
                  <a:pt x="650754" y="752708"/>
                </a:cubicBezTo>
                <a:cubicBezTo>
                  <a:pt x="645708" y="767840"/>
                  <a:pt x="648231" y="782973"/>
                  <a:pt x="649072" y="798106"/>
                </a:cubicBezTo>
                <a:cubicBezTo>
                  <a:pt x="649072" y="798106"/>
                  <a:pt x="648231" y="798106"/>
                  <a:pt x="648231" y="798106"/>
                </a:cubicBezTo>
                <a:cubicBezTo>
                  <a:pt x="645708" y="790540"/>
                  <a:pt x="644026" y="783814"/>
                  <a:pt x="642344" y="776247"/>
                </a:cubicBezTo>
                <a:cubicBezTo>
                  <a:pt x="642344" y="777929"/>
                  <a:pt x="643185" y="780451"/>
                  <a:pt x="643185" y="782973"/>
                </a:cubicBezTo>
                <a:cubicBezTo>
                  <a:pt x="643185" y="782973"/>
                  <a:pt x="643185" y="782973"/>
                  <a:pt x="642344" y="782973"/>
                </a:cubicBezTo>
                <a:cubicBezTo>
                  <a:pt x="642344" y="781292"/>
                  <a:pt x="641503" y="780451"/>
                  <a:pt x="641503" y="778770"/>
                </a:cubicBezTo>
                <a:cubicBezTo>
                  <a:pt x="641503" y="778770"/>
                  <a:pt x="641503" y="779610"/>
                  <a:pt x="641503" y="779610"/>
                </a:cubicBezTo>
                <a:cubicBezTo>
                  <a:pt x="640662" y="788018"/>
                  <a:pt x="643185" y="795584"/>
                  <a:pt x="643185" y="803151"/>
                </a:cubicBezTo>
                <a:cubicBezTo>
                  <a:pt x="643185" y="803151"/>
                  <a:pt x="643185" y="803992"/>
                  <a:pt x="643185" y="803992"/>
                </a:cubicBezTo>
                <a:cubicBezTo>
                  <a:pt x="643185" y="804832"/>
                  <a:pt x="643185" y="805673"/>
                  <a:pt x="643185" y="805673"/>
                </a:cubicBezTo>
                <a:cubicBezTo>
                  <a:pt x="643185" y="806514"/>
                  <a:pt x="642344" y="806514"/>
                  <a:pt x="642344" y="805673"/>
                </a:cubicBezTo>
                <a:cubicBezTo>
                  <a:pt x="640662" y="802310"/>
                  <a:pt x="639821" y="798947"/>
                  <a:pt x="638980" y="794744"/>
                </a:cubicBezTo>
                <a:cubicBezTo>
                  <a:pt x="638139" y="793062"/>
                  <a:pt x="637298" y="791381"/>
                  <a:pt x="637298" y="789699"/>
                </a:cubicBezTo>
                <a:cubicBezTo>
                  <a:pt x="636457" y="788859"/>
                  <a:pt x="636457" y="788859"/>
                  <a:pt x="635616" y="788018"/>
                </a:cubicBezTo>
                <a:cubicBezTo>
                  <a:pt x="637298" y="793903"/>
                  <a:pt x="638139" y="798947"/>
                  <a:pt x="639821" y="804832"/>
                </a:cubicBezTo>
                <a:cubicBezTo>
                  <a:pt x="639821" y="807354"/>
                  <a:pt x="640662" y="809036"/>
                  <a:pt x="641503" y="810717"/>
                </a:cubicBezTo>
                <a:cubicBezTo>
                  <a:pt x="641503" y="811558"/>
                  <a:pt x="641503" y="811558"/>
                  <a:pt x="641503" y="811558"/>
                </a:cubicBezTo>
                <a:cubicBezTo>
                  <a:pt x="640662" y="810717"/>
                  <a:pt x="640662" y="810717"/>
                  <a:pt x="640662" y="809877"/>
                </a:cubicBezTo>
                <a:cubicBezTo>
                  <a:pt x="640662" y="809877"/>
                  <a:pt x="639821" y="809877"/>
                  <a:pt x="639821" y="809877"/>
                </a:cubicBezTo>
                <a:cubicBezTo>
                  <a:pt x="639821" y="809036"/>
                  <a:pt x="638980" y="809036"/>
                  <a:pt x="638980" y="808195"/>
                </a:cubicBezTo>
                <a:cubicBezTo>
                  <a:pt x="636457" y="804832"/>
                  <a:pt x="635616" y="801469"/>
                  <a:pt x="633093" y="798106"/>
                </a:cubicBezTo>
                <a:cubicBezTo>
                  <a:pt x="631411" y="793903"/>
                  <a:pt x="628047" y="791381"/>
                  <a:pt x="624683" y="788018"/>
                </a:cubicBezTo>
                <a:cubicBezTo>
                  <a:pt x="628047" y="793903"/>
                  <a:pt x="631411" y="799788"/>
                  <a:pt x="633093" y="806514"/>
                </a:cubicBezTo>
                <a:cubicBezTo>
                  <a:pt x="628047" y="799788"/>
                  <a:pt x="617955" y="790540"/>
                  <a:pt x="612909" y="780451"/>
                </a:cubicBezTo>
                <a:cubicBezTo>
                  <a:pt x="613750" y="784655"/>
                  <a:pt x="616273" y="788018"/>
                  <a:pt x="617955" y="792221"/>
                </a:cubicBezTo>
                <a:cubicBezTo>
                  <a:pt x="619637" y="794744"/>
                  <a:pt x="621319" y="798106"/>
                  <a:pt x="623001" y="801469"/>
                </a:cubicBezTo>
                <a:cubicBezTo>
                  <a:pt x="626365" y="808195"/>
                  <a:pt x="628888" y="814921"/>
                  <a:pt x="630570" y="823328"/>
                </a:cubicBezTo>
                <a:cubicBezTo>
                  <a:pt x="625524" y="814080"/>
                  <a:pt x="620478" y="805673"/>
                  <a:pt x="614591" y="798106"/>
                </a:cubicBezTo>
                <a:cubicBezTo>
                  <a:pt x="614591" y="798106"/>
                  <a:pt x="614591" y="798947"/>
                  <a:pt x="615432" y="799788"/>
                </a:cubicBezTo>
                <a:cubicBezTo>
                  <a:pt x="617114" y="804832"/>
                  <a:pt x="619637" y="809877"/>
                  <a:pt x="622160" y="814921"/>
                </a:cubicBezTo>
                <a:cubicBezTo>
                  <a:pt x="624683" y="818284"/>
                  <a:pt x="624683" y="822487"/>
                  <a:pt x="626365" y="826691"/>
                </a:cubicBezTo>
                <a:cubicBezTo>
                  <a:pt x="627206" y="829213"/>
                  <a:pt x="628047" y="831735"/>
                  <a:pt x="628047" y="834258"/>
                </a:cubicBezTo>
                <a:cubicBezTo>
                  <a:pt x="628047" y="835098"/>
                  <a:pt x="628047" y="835098"/>
                  <a:pt x="628047" y="835098"/>
                </a:cubicBezTo>
                <a:cubicBezTo>
                  <a:pt x="627206" y="832576"/>
                  <a:pt x="625524" y="830895"/>
                  <a:pt x="624683" y="828372"/>
                </a:cubicBezTo>
                <a:cubicBezTo>
                  <a:pt x="622160" y="825850"/>
                  <a:pt x="619637" y="823328"/>
                  <a:pt x="617955" y="820806"/>
                </a:cubicBezTo>
                <a:cubicBezTo>
                  <a:pt x="617114" y="819965"/>
                  <a:pt x="617114" y="819965"/>
                  <a:pt x="617114" y="819125"/>
                </a:cubicBezTo>
                <a:lnTo>
                  <a:pt x="613894" y="817193"/>
                </a:lnTo>
                <a:lnTo>
                  <a:pt x="613750" y="816602"/>
                </a:lnTo>
                <a:cubicBezTo>
                  <a:pt x="613750" y="816602"/>
                  <a:pt x="613750" y="816602"/>
                  <a:pt x="612909" y="816602"/>
                </a:cubicBezTo>
                <a:lnTo>
                  <a:pt x="613894" y="817193"/>
                </a:lnTo>
                <a:lnTo>
                  <a:pt x="616799" y="829108"/>
                </a:lnTo>
                <a:cubicBezTo>
                  <a:pt x="618165" y="833417"/>
                  <a:pt x="620058" y="837620"/>
                  <a:pt x="623001" y="840983"/>
                </a:cubicBezTo>
                <a:cubicBezTo>
                  <a:pt x="623001" y="840983"/>
                  <a:pt x="622160" y="840983"/>
                  <a:pt x="622160" y="840983"/>
                </a:cubicBezTo>
                <a:cubicBezTo>
                  <a:pt x="616273" y="836780"/>
                  <a:pt x="612068" y="830895"/>
                  <a:pt x="608704" y="824169"/>
                </a:cubicBezTo>
                <a:cubicBezTo>
                  <a:pt x="607022" y="820806"/>
                  <a:pt x="606181" y="817443"/>
                  <a:pt x="605340" y="814080"/>
                </a:cubicBezTo>
                <a:cubicBezTo>
                  <a:pt x="606181" y="818284"/>
                  <a:pt x="607022" y="823328"/>
                  <a:pt x="608704" y="827532"/>
                </a:cubicBezTo>
                <a:cubicBezTo>
                  <a:pt x="612068" y="833417"/>
                  <a:pt x="617114" y="839302"/>
                  <a:pt x="621319" y="843505"/>
                </a:cubicBezTo>
                <a:cubicBezTo>
                  <a:pt x="622160" y="844346"/>
                  <a:pt x="623001" y="844346"/>
                  <a:pt x="623842" y="845187"/>
                </a:cubicBezTo>
                <a:cubicBezTo>
                  <a:pt x="617114" y="846868"/>
                  <a:pt x="611227" y="840143"/>
                  <a:pt x="607022" y="835098"/>
                </a:cubicBezTo>
                <a:cubicBezTo>
                  <a:pt x="606181" y="834258"/>
                  <a:pt x="605340" y="833417"/>
                  <a:pt x="604499" y="831735"/>
                </a:cubicBezTo>
                <a:cubicBezTo>
                  <a:pt x="606181" y="840143"/>
                  <a:pt x="612068" y="847709"/>
                  <a:pt x="617114" y="854435"/>
                </a:cubicBezTo>
                <a:cubicBezTo>
                  <a:pt x="617114" y="854435"/>
                  <a:pt x="617114" y="855276"/>
                  <a:pt x="617114" y="855276"/>
                </a:cubicBezTo>
                <a:cubicBezTo>
                  <a:pt x="617955" y="855276"/>
                  <a:pt x="617114" y="856116"/>
                  <a:pt x="617114" y="856116"/>
                </a:cubicBezTo>
                <a:cubicBezTo>
                  <a:pt x="616273" y="855276"/>
                  <a:pt x="614591" y="854435"/>
                  <a:pt x="613750" y="852753"/>
                </a:cubicBezTo>
                <a:cubicBezTo>
                  <a:pt x="608704" y="850231"/>
                  <a:pt x="604499" y="845187"/>
                  <a:pt x="601976" y="840143"/>
                </a:cubicBezTo>
                <a:cubicBezTo>
                  <a:pt x="601976" y="841824"/>
                  <a:pt x="601976" y="843505"/>
                  <a:pt x="602817" y="845187"/>
                </a:cubicBezTo>
                <a:cubicBezTo>
                  <a:pt x="604499" y="853594"/>
                  <a:pt x="607863" y="860320"/>
                  <a:pt x="613750" y="867046"/>
                </a:cubicBezTo>
                <a:cubicBezTo>
                  <a:pt x="611227" y="866205"/>
                  <a:pt x="608704" y="865364"/>
                  <a:pt x="607022" y="863683"/>
                </a:cubicBezTo>
                <a:cubicBezTo>
                  <a:pt x="608704" y="867046"/>
                  <a:pt x="610386" y="869568"/>
                  <a:pt x="612909" y="870409"/>
                </a:cubicBezTo>
                <a:cubicBezTo>
                  <a:pt x="612909" y="871250"/>
                  <a:pt x="612909" y="871250"/>
                  <a:pt x="612068" y="871250"/>
                </a:cubicBezTo>
                <a:cubicBezTo>
                  <a:pt x="612909" y="871250"/>
                  <a:pt x="612068" y="872090"/>
                  <a:pt x="612068" y="872090"/>
                </a:cubicBezTo>
                <a:cubicBezTo>
                  <a:pt x="604499" y="867046"/>
                  <a:pt x="598612" y="861161"/>
                  <a:pt x="594407" y="852753"/>
                </a:cubicBezTo>
                <a:cubicBezTo>
                  <a:pt x="595248" y="856116"/>
                  <a:pt x="596089" y="859479"/>
                  <a:pt x="597771" y="862842"/>
                </a:cubicBezTo>
                <a:cubicBezTo>
                  <a:pt x="600294" y="868727"/>
                  <a:pt x="605340" y="875453"/>
                  <a:pt x="610386" y="879657"/>
                </a:cubicBezTo>
                <a:cubicBezTo>
                  <a:pt x="607022" y="877975"/>
                  <a:pt x="603658" y="875453"/>
                  <a:pt x="601135" y="872931"/>
                </a:cubicBezTo>
                <a:cubicBezTo>
                  <a:pt x="601135" y="875453"/>
                  <a:pt x="601976" y="877135"/>
                  <a:pt x="602817" y="879657"/>
                </a:cubicBezTo>
                <a:cubicBezTo>
                  <a:pt x="601135" y="877135"/>
                  <a:pt x="598612" y="875453"/>
                  <a:pt x="596930" y="872931"/>
                </a:cubicBezTo>
                <a:cubicBezTo>
                  <a:pt x="599453" y="877975"/>
                  <a:pt x="601135" y="883020"/>
                  <a:pt x="605340" y="887223"/>
                </a:cubicBezTo>
                <a:cubicBezTo>
                  <a:pt x="605340" y="887223"/>
                  <a:pt x="605340" y="887223"/>
                  <a:pt x="604499" y="887223"/>
                </a:cubicBezTo>
                <a:cubicBezTo>
                  <a:pt x="601976" y="885542"/>
                  <a:pt x="598612" y="882179"/>
                  <a:pt x="596089" y="878816"/>
                </a:cubicBezTo>
                <a:cubicBezTo>
                  <a:pt x="596930" y="884701"/>
                  <a:pt x="598612" y="890586"/>
                  <a:pt x="600294" y="896471"/>
                </a:cubicBezTo>
                <a:cubicBezTo>
                  <a:pt x="601135" y="897312"/>
                  <a:pt x="600294" y="897312"/>
                  <a:pt x="600294" y="897312"/>
                </a:cubicBezTo>
                <a:cubicBezTo>
                  <a:pt x="592725" y="887223"/>
                  <a:pt x="587679" y="870409"/>
                  <a:pt x="590202" y="857798"/>
                </a:cubicBezTo>
                <a:cubicBezTo>
                  <a:pt x="589361" y="855276"/>
                  <a:pt x="588520" y="851913"/>
                  <a:pt x="589361" y="849391"/>
                </a:cubicBezTo>
                <a:cubicBezTo>
                  <a:pt x="585997" y="835939"/>
                  <a:pt x="587679" y="821647"/>
                  <a:pt x="591043" y="807354"/>
                </a:cubicBezTo>
                <a:cubicBezTo>
                  <a:pt x="592725" y="795584"/>
                  <a:pt x="596930" y="782133"/>
                  <a:pt x="601135" y="771203"/>
                </a:cubicBezTo>
                <a:cubicBezTo>
                  <a:pt x="602817" y="767840"/>
                  <a:pt x="604499" y="763637"/>
                  <a:pt x="607863" y="760274"/>
                </a:cubicBezTo>
                <a:cubicBezTo>
                  <a:pt x="609545" y="756912"/>
                  <a:pt x="611227" y="753549"/>
                  <a:pt x="614591" y="751026"/>
                </a:cubicBezTo>
                <a:cubicBezTo>
                  <a:pt x="615432" y="750186"/>
                  <a:pt x="616273" y="749345"/>
                  <a:pt x="617955" y="749345"/>
                </a:cubicBezTo>
                <a:cubicBezTo>
                  <a:pt x="621319" y="745982"/>
                  <a:pt x="625524" y="743460"/>
                  <a:pt x="629729" y="741778"/>
                </a:cubicBezTo>
                <a:cubicBezTo>
                  <a:pt x="637298" y="739256"/>
                  <a:pt x="644867" y="737575"/>
                  <a:pt x="652436" y="735893"/>
                </a:cubicBezTo>
                <a:cubicBezTo>
                  <a:pt x="660005" y="733371"/>
                  <a:pt x="667573" y="736734"/>
                  <a:pt x="675983" y="734212"/>
                </a:cubicBezTo>
                <a:cubicBezTo>
                  <a:pt x="681029" y="731689"/>
                  <a:pt x="685234" y="731689"/>
                  <a:pt x="690280" y="732530"/>
                </a:cubicBezTo>
                <a:cubicBezTo>
                  <a:pt x="691121" y="731689"/>
                  <a:pt x="691962" y="731689"/>
                  <a:pt x="691962" y="731689"/>
                </a:cubicBezTo>
                <a:cubicBezTo>
                  <a:pt x="690280" y="730849"/>
                  <a:pt x="687757" y="730849"/>
                  <a:pt x="686075" y="731689"/>
                </a:cubicBezTo>
                <a:cubicBezTo>
                  <a:pt x="685234" y="731689"/>
                  <a:pt x="685234" y="730849"/>
                  <a:pt x="685234" y="730849"/>
                </a:cubicBezTo>
                <a:cubicBezTo>
                  <a:pt x="687757" y="730008"/>
                  <a:pt x="689439" y="729167"/>
                  <a:pt x="690280" y="729167"/>
                </a:cubicBezTo>
                <a:cubicBezTo>
                  <a:pt x="686075" y="728327"/>
                  <a:pt x="681870" y="730008"/>
                  <a:pt x="677665" y="730008"/>
                </a:cubicBezTo>
                <a:cubicBezTo>
                  <a:pt x="681029" y="729167"/>
                  <a:pt x="683552" y="726645"/>
                  <a:pt x="686075" y="725805"/>
                </a:cubicBezTo>
                <a:cubicBezTo>
                  <a:pt x="681870" y="725805"/>
                  <a:pt x="678506" y="725805"/>
                  <a:pt x="674301" y="725805"/>
                </a:cubicBezTo>
                <a:cubicBezTo>
                  <a:pt x="671778" y="726645"/>
                  <a:pt x="670097" y="728327"/>
                  <a:pt x="667573" y="729167"/>
                </a:cubicBezTo>
                <a:cubicBezTo>
                  <a:pt x="670937" y="723282"/>
                  <a:pt x="674301" y="719920"/>
                  <a:pt x="680188" y="718238"/>
                </a:cubicBezTo>
                <a:cubicBezTo>
                  <a:pt x="679347" y="718238"/>
                  <a:pt x="678506" y="718238"/>
                  <a:pt x="676824" y="718238"/>
                </a:cubicBezTo>
                <a:cubicBezTo>
                  <a:pt x="669255" y="719079"/>
                  <a:pt x="663369" y="724123"/>
                  <a:pt x="658323" y="729167"/>
                </a:cubicBezTo>
                <a:cubicBezTo>
                  <a:pt x="659164" y="723282"/>
                  <a:pt x="662528" y="719079"/>
                  <a:pt x="666733" y="716557"/>
                </a:cubicBezTo>
                <a:cubicBezTo>
                  <a:pt x="660846" y="716557"/>
                  <a:pt x="655800" y="719920"/>
                  <a:pt x="651595" y="724964"/>
                </a:cubicBezTo>
                <a:cubicBezTo>
                  <a:pt x="651595" y="725805"/>
                  <a:pt x="650754" y="724964"/>
                  <a:pt x="650754" y="724964"/>
                </a:cubicBezTo>
                <a:cubicBezTo>
                  <a:pt x="651595" y="721601"/>
                  <a:pt x="653277" y="718238"/>
                  <a:pt x="655800" y="715716"/>
                </a:cubicBezTo>
                <a:cubicBezTo>
                  <a:pt x="654959" y="715716"/>
                  <a:pt x="654118" y="716557"/>
                  <a:pt x="652436" y="717397"/>
                </a:cubicBezTo>
                <a:cubicBezTo>
                  <a:pt x="650754" y="720760"/>
                  <a:pt x="648231" y="723282"/>
                  <a:pt x="646549" y="726645"/>
                </a:cubicBezTo>
                <a:cubicBezTo>
                  <a:pt x="645708" y="727486"/>
                  <a:pt x="645708" y="726645"/>
                  <a:pt x="645708" y="726645"/>
                </a:cubicBezTo>
                <a:cubicBezTo>
                  <a:pt x="647390" y="723282"/>
                  <a:pt x="648231" y="719079"/>
                  <a:pt x="649072" y="715716"/>
                </a:cubicBezTo>
                <a:cubicBezTo>
                  <a:pt x="648231" y="715716"/>
                  <a:pt x="648231" y="715716"/>
                  <a:pt x="647390" y="714875"/>
                </a:cubicBezTo>
                <a:cubicBezTo>
                  <a:pt x="647390" y="715716"/>
                  <a:pt x="646549" y="715716"/>
                  <a:pt x="646549" y="715716"/>
                </a:cubicBezTo>
                <a:cubicBezTo>
                  <a:pt x="643185" y="720760"/>
                  <a:pt x="638980" y="724123"/>
                  <a:pt x="634775" y="728327"/>
                </a:cubicBezTo>
                <a:cubicBezTo>
                  <a:pt x="633093" y="730008"/>
                  <a:pt x="631411" y="732530"/>
                  <a:pt x="628888" y="734212"/>
                </a:cubicBezTo>
                <a:cubicBezTo>
                  <a:pt x="628888" y="734212"/>
                  <a:pt x="628888" y="734212"/>
                  <a:pt x="628888" y="733371"/>
                </a:cubicBezTo>
                <a:cubicBezTo>
                  <a:pt x="633093" y="728327"/>
                  <a:pt x="633934" y="720760"/>
                  <a:pt x="636457" y="713194"/>
                </a:cubicBezTo>
                <a:cubicBezTo>
                  <a:pt x="632252" y="717397"/>
                  <a:pt x="628888" y="721601"/>
                  <a:pt x="625524" y="727486"/>
                </a:cubicBezTo>
                <a:cubicBezTo>
                  <a:pt x="625524" y="727486"/>
                  <a:pt x="625524" y="727486"/>
                  <a:pt x="625524" y="726645"/>
                </a:cubicBezTo>
                <a:cubicBezTo>
                  <a:pt x="626365" y="724123"/>
                  <a:pt x="627206" y="720760"/>
                  <a:pt x="628888" y="717397"/>
                </a:cubicBezTo>
                <a:cubicBezTo>
                  <a:pt x="628888" y="718238"/>
                  <a:pt x="628047" y="718238"/>
                  <a:pt x="628047" y="718238"/>
                </a:cubicBezTo>
                <a:cubicBezTo>
                  <a:pt x="623842" y="722442"/>
                  <a:pt x="619637" y="725805"/>
                  <a:pt x="615432" y="729167"/>
                </a:cubicBezTo>
                <a:cubicBezTo>
                  <a:pt x="613750" y="730849"/>
                  <a:pt x="612068" y="731689"/>
                  <a:pt x="611227" y="733371"/>
                </a:cubicBezTo>
                <a:cubicBezTo>
                  <a:pt x="610386" y="733371"/>
                  <a:pt x="610386" y="733371"/>
                  <a:pt x="610386" y="732530"/>
                </a:cubicBezTo>
                <a:cubicBezTo>
                  <a:pt x="611227" y="731689"/>
                  <a:pt x="611227" y="730849"/>
                  <a:pt x="612068" y="730849"/>
                </a:cubicBezTo>
                <a:cubicBezTo>
                  <a:pt x="612068" y="730008"/>
                  <a:pt x="612068" y="730008"/>
                  <a:pt x="612909" y="729167"/>
                </a:cubicBezTo>
                <a:cubicBezTo>
                  <a:pt x="614591" y="726645"/>
                  <a:pt x="616273" y="723282"/>
                  <a:pt x="617955" y="720760"/>
                </a:cubicBezTo>
                <a:lnTo>
                  <a:pt x="619331" y="715257"/>
                </a:lnTo>
                <a:lnTo>
                  <a:pt x="619637" y="714875"/>
                </a:lnTo>
                <a:cubicBezTo>
                  <a:pt x="619637" y="714875"/>
                  <a:pt x="619637" y="714034"/>
                  <a:pt x="619637" y="714034"/>
                </a:cubicBezTo>
                <a:lnTo>
                  <a:pt x="619331" y="715257"/>
                </a:lnTo>
                <a:lnTo>
                  <a:pt x="606181" y="731689"/>
                </a:lnTo>
                <a:cubicBezTo>
                  <a:pt x="605340" y="731689"/>
                  <a:pt x="605340" y="731689"/>
                  <a:pt x="605340" y="731689"/>
                </a:cubicBezTo>
                <a:cubicBezTo>
                  <a:pt x="610386" y="724123"/>
                  <a:pt x="613750" y="715716"/>
                  <a:pt x="617114" y="708149"/>
                </a:cubicBezTo>
                <a:cubicBezTo>
                  <a:pt x="616273" y="709831"/>
                  <a:pt x="615432" y="710672"/>
                  <a:pt x="614591" y="712353"/>
                </a:cubicBezTo>
                <a:cubicBezTo>
                  <a:pt x="610386" y="719079"/>
                  <a:pt x="606181" y="726645"/>
                  <a:pt x="601135" y="733371"/>
                </a:cubicBezTo>
                <a:cubicBezTo>
                  <a:pt x="601135" y="732530"/>
                  <a:pt x="601135" y="732530"/>
                  <a:pt x="601976" y="731689"/>
                </a:cubicBezTo>
                <a:cubicBezTo>
                  <a:pt x="601135" y="731689"/>
                  <a:pt x="601135" y="731689"/>
                  <a:pt x="601135" y="731689"/>
                </a:cubicBezTo>
                <a:cubicBezTo>
                  <a:pt x="604499" y="723282"/>
                  <a:pt x="606181" y="714875"/>
                  <a:pt x="610386" y="706468"/>
                </a:cubicBezTo>
                <a:cubicBezTo>
                  <a:pt x="607022" y="709831"/>
                  <a:pt x="605340" y="713194"/>
                  <a:pt x="603658" y="715716"/>
                </a:cubicBezTo>
                <a:cubicBezTo>
                  <a:pt x="600294" y="721601"/>
                  <a:pt x="596930" y="729167"/>
                  <a:pt x="591884" y="733371"/>
                </a:cubicBezTo>
                <a:cubicBezTo>
                  <a:pt x="591043" y="733371"/>
                  <a:pt x="591043" y="733371"/>
                  <a:pt x="591043" y="733371"/>
                </a:cubicBezTo>
                <a:cubicBezTo>
                  <a:pt x="591043" y="734212"/>
                  <a:pt x="590202" y="733371"/>
                  <a:pt x="590202" y="733371"/>
                </a:cubicBezTo>
                <a:cubicBezTo>
                  <a:pt x="591043" y="732530"/>
                  <a:pt x="591043" y="731689"/>
                  <a:pt x="591043" y="730849"/>
                </a:cubicBezTo>
                <a:cubicBezTo>
                  <a:pt x="593566" y="724964"/>
                  <a:pt x="594407" y="716557"/>
                  <a:pt x="596930" y="709831"/>
                </a:cubicBezTo>
                <a:cubicBezTo>
                  <a:pt x="595248" y="711512"/>
                  <a:pt x="594407" y="713194"/>
                  <a:pt x="592725" y="714875"/>
                </a:cubicBezTo>
                <a:cubicBezTo>
                  <a:pt x="589361" y="719920"/>
                  <a:pt x="586838" y="724964"/>
                  <a:pt x="583474" y="730008"/>
                </a:cubicBezTo>
                <a:cubicBezTo>
                  <a:pt x="583474" y="730849"/>
                  <a:pt x="583474" y="731689"/>
                  <a:pt x="583474" y="732530"/>
                </a:cubicBezTo>
                <a:cubicBezTo>
                  <a:pt x="583474" y="733371"/>
                  <a:pt x="582633" y="733371"/>
                  <a:pt x="582633" y="732530"/>
                </a:cubicBezTo>
                <a:cubicBezTo>
                  <a:pt x="580951" y="723282"/>
                  <a:pt x="584315" y="713194"/>
                  <a:pt x="591043" y="705627"/>
                </a:cubicBezTo>
                <a:cubicBezTo>
                  <a:pt x="588520" y="706468"/>
                  <a:pt x="586838" y="707309"/>
                  <a:pt x="585156" y="708990"/>
                </a:cubicBezTo>
                <a:cubicBezTo>
                  <a:pt x="577587" y="715716"/>
                  <a:pt x="577587" y="724123"/>
                  <a:pt x="575064" y="732530"/>
                </a:cubicBezTo>
                <a:cubicBezTo>
                  <a:pt x="575064" y="732530"/>
                  <a:pt x="574223" y="732530"/>
                  <a:pt x="574223" y="732530"/>
                </a:cubicBezTo>
                <a:lnTo>
                  <a:pt x="574223" y="730849"/>
                </a:lnTo>
                <a:cubicBezTo>
                  <a:pt x="572542" y="724123"/>
                  <a:pt x="574223" y="716557"/>
                  <a:pt x="577587" y="709831"/>
                </a:cubicBezTo>
                <a:cubicBezTo>
                  <a:pt x="577587" y="709831"/>
                  <a:pt x="578428" y="708990"/>
                  <a:pt x="578428" y="708149"/>
                </a:cubicBezTo>
                <a:cubicBezTo>
                  <a:pt x="577587" y="708990"/>
                  <a:pt x="577587" y="708990"/>
                  <a:pt x="576746" y="709831"/>
                </a:cubicBezTo>
                <a:cubicBezTo>
                  <a:pt x="571700" y="714875"/>
                  <a:pt x="568337" y="723282"/>
                  <a:pt x="566655" y="730008"/>
                </a:cubicBezTo>
                <a:cubicBezTo>
                  <a:pt x="566655" y="730008"/>
                  <a:pt x="565814" y="730008"/>
                  <a:pt x="565814" y="730008"/>
                </a:cubicBezTo>
                <a:cubicBezTo>
                  <a:pt x="566655" y="724964"/>
                  <a:pt x="566655" y="719920"/>
                  <a:pt x="567495" y="714875"/>
                </a:cubicBezTo>
                <a:cubicBezTo>
                  <a:pt x="564973" y="720760"/>
                  <a:pt x="563291" y="726645"/>
                  <a:pt x="564131" y="731689"/>
                </a:cubicBezTo>
                <a:cubicBezTo>
                  <a:pt x="564131" y="732530"/>
                  <a:pt x="563291" y="732530"/>
                  <a:pt x="563291" y="731689"/>
                </a:cubicBezTo>
                <a:cubicBezTo>
                  <a:pt x="560767" y="722442"/>
                  <a:pt x="562450" y="712353"/>
                  <a:pt x="569178" y="704787"/>
                </a:cubicBezTo>
                <a:cubicBezTo>
                  <a:pt x="568337" y="704787"/>
                  <a:pt x="568337" y="704787"/>
                  <a:pt x="567495" y="705627"/>
                </a:cubicBezTo>
                <a:cubicBezTo>
                  <a:pt x="560767" y="710672"/>
                  <a:pt x="558245" y="718238"/>
                  <a:pt x="555722" y="726645"/>
                </a:cubicBezTo>
                <a:cubicBezTo>
                  <a:pt x="555722" y="721601"/>
                  <a:pt x="555722" y="717397"/>
                  <a:pt x="555722" y="713194"/>
                </a:cubicBezTo>
                <a:cubicBezTo>
                  <a:pt x="556563" y="711512"/>
                  <a:pt x="557404" y="708990"/>
                  <a:pt x="558245" y="707309"/>
                </a:cubicBezTo>
                <a:cubicBezTo>
                  <a:pt x="557404" y="708149"/>
                  <a:pt x="556563" y="708990"/>
                  <a:pt x="555722" y="709831"/>
                </a:cubicBezTo>
                <a:cubicBezTo>
                  <a:pt x="550676" y="714875"/>
                  <a:pt x="548994" y="721601"/>
                  <a:pt x="548153" y="728327"/>
                </a:cubicBezTo>
                <a:cubicBezTo>
                  <a:pt x="546471" y="721601"/>
                  <a:pt x="547312" y="716557"/>
                  <a:pt x="549835" y="710672"/>
                </a:cubicBezTo>
                <a:cubicBezTo>
                  <a:pt x="546471" y="714034"/>
                  <a:pt x="543107" y="719079"/>
                  <a:pt x="541425" y="724123"/>
                </a:cubicBezTo>
                <a:cubicBezTo>
                  <a:pt x="540584" y="726645"/>
                  <a:pt x="540584" y="729167"/>
                  <a:pt x="540584" y="731689"/>
                </a:cubicBezTo>
                <a:cubicBezTo>
                  <a:pt x="539743" y="731689"/>
                  <a:pt x="539743" y="731689"/>
                  <a:pt x="539743" y="731689"/>
                </a:cubicBezTo>
                <a:cubicBezTo>
                  <a:pt x="538902" y="727486"/>
                  <a:pt x="538902" y="722442"/>
                  <a:pt x="538902" y="716557"/>
                </a:cubicBezTo>
                <a:cubicBezTo>
                  <a:pt x="537220" y="720760"/>
                  <a:pt x="535538" y="724964"/>
                  <a:pt x="536379" y="728327"/>
                </a:cubicBezTo>
                <a:cubicBezTo>
                  <a:pt x="536379" y="729167"/>
                  <a:pt x="535538" y="729167"/>
                  <a:pt x="535538" y="729167"/>
                </a:cubicBezTo>
                <a:cubicBezTo>
                  <a:pt x="534697" y="724964"/>
                  <a:pt x="533856" y="722442"/>
                  <a:pt x="533856" y="719079"/>
                </a:cubicBezTo>
                <a:cubicBezTo>
                  <a:pt x="533015" y="722442"/>
                  <a:pt x="533015" y="726645"/>
                  <a:pt x="533015" y="730008"/>
                </a:cubicBezTo>
                <a:cubicBezTo>
                  <a:pt x="532174" y="726645"/>
                  <a:pt x="531333" y="722442"/>
                  <a:pt x="531333" y="719079"/>
                </a:cubicBezTo>
                <a:cubicBezTo>
                  <a:pt x="527128" y="723282"/>
                  <a:pt x="525446" y="728327"/>
                  <a:pt x="522923" y="733371"/>
                </a:cubicBezTo>
                <a:cubicBezTo>
                  <a:pt x="522923" y="731689"/>
                  <a:pt x="522923" y="730849"/>
                  <a:pt x="522923" y="729167"/>
                </a:cubicBezTo>
                <a:cubicBezTo>
                  <a:pt x="522923" y="727486"/>
                  <a:pt x="522923" y="725805"/>
                  <a:pt x="522923" y="724123"/>
                </a:cubicBezTo>
                <a:cubicBezTo>
                  <a:pt x="522923" y="724964"/>
                  <a:pt x="522082" y="725805"/>
                  <a:pt x="521241" y="725805"/>
                </a:cubicBezTo>
                <a:cubicBezTo>
                  <a:pt x="520400" y="726645"/>
                  <a:pt x="520400" y="726645"/>
                  <a:pt x="519559" y="726645"/>
                </a:cubicBezTo>
                <a:cubicBezTo>
                  <a:pt x="518718" y="730849"/>
                  <a:pt x="517877" y="735053"/>
                  <a:pt x="517036" y="738415"/>
                </a:cubicBezTo>
                <a:cubicBezTo>
                  <a:pt x="517036" y="735893"/>
                  <a:pt x="516195" y="732530"/>
                  <a:pt x="516195" y="729167"/>
                </a:cubicBezTo>
                <a:cubicBezTo>
                  <a:pt x="516195" y="730008"/>
                  <a:pt x="516195" y="730008"/>
                  <a:pt x="516195" y="730008"/>
                </a:cubicBezTo>
                <a:cubicBezTo>
                  <a:pt x="515354" y="731689"/>
                  <a:pt x="514513" y="733371"/>
                  <a:pt x="514513" y="735053"/>
                </a:cubicBezTo>
                <a:cubicBezTo>
                  <a:pt x="513672" y="739256"/>
                  <a:pt x="511990" y="742619"/>
                  <a:pt x="511149" y="746823"/>
                </a:cubicBezTo>
                <a:cubicBezTo>
                  <a:pt x="510308" y="746823"/>
                  <a:pt x="510308" y="746823"/>
                  <a:pt x="510308" y="746823"/>
                </a:cubicBezTo>
                <a:cubicBezTo>
                  <a:pt x="510308" y="743460"/>
                  <a:pt x="510308" y="740097"/>
                  <a:pt x="510308" y="736734"/>
                </a:cubicBezTo>
                <a:cubicBezTo>
                  <a:pt x="510308" y="736734"/>
                  <a:pt x="509467" y="736734"/>
                  <a:pt x="509467" y="737575"/>
                </a:cubicBezTo>
                <a:cubicBezTo>
                  <a:pt x="506944" y="741778"/>
                  <a:pt x="505262" y="748504"/>
                  <a:pt x="504421" y="753549"/>
                </a:cubicBezTo>
                <a:cubicBezTo>
                  <a:pt x="503580" y="747664"/>
                  <a:pt x="504421" y="743460"/>
                  <a:pt x="506103" y="737575"/>
                </a:cubicBezTo>
                <a:cubicBezTo>
                  <a:pt x="507785" y="733371"/>
                  <a:pt x="508626" y="729167"/>
                  <a:pt x="512831" y="726645"/>
                </a:cubicBezTo>
                <a:cubicBezTo>
                  <a:pt x="513672" y="724123"/>
                  <a:pt x="515354" y="722442"/>
                  <a:pt x="517877" y="719920"/>
                </a:cubicBezTo>
                <a:cubicBezTo>
                  <a:pt x="517877" y="719079"/>
                  <a:pt x="518718" y="717397"/>
                  <a:pt x="520400" y="717397"/>
                </a:cubicBezTo>
                <a:cubicBezTo>
                  <a:pt x="522082" y="715716"/>
                  <a:pt x="522923" y="714875"/>
                  <a:pt x="524605" y="713194"/>
                </a:cubicBezTo>
                <a:cubicBezTo>
                  <a:pt x="529651" y="707309"/>
                  <a:pt x="534697" y="702265"/>
                  <a:pt x="543107" y="698902"/>
                </a:cubicBezTo>
                <a:cubicBezTo>
                  <a:pt x="547312" y="697220"/>
                  <a:pt x="552358" y="696379"/>
                  <a:pt x="556563" y="696379"/>
                </a:cubicBezTo>
                <a:cubicBezTo>
                  <a:pt x="564131" y="695539"/>
                  <a:pt x="570859" y="694698"/>
                  <a:pt x="577587" y="692176"/>
                </a:cubicBezTo>
                <a:cubicBezTo>
                  <a:pt x="585997" y="689654"/>
                  <a:pt x="595248" y="688813"/>
                  <a:pt x="603658" y="689654"/>
                </a:cubicBezTo>
                <a:cubicBezTo>
                  <a:pt x="604499" y="689654"/>
                  <a:pt x="604499" y="689654"/>
                  <a:pt x="605340" y="689654"/>
                </a:cubicBezTo>
                <a:cubicBezTo>
                  <a:pt x="605340" y="689654"/>
                  <a:pt x="605340" y="689654"/>
                  <a:pt x="606181" y="689654"/>
                </a:cubicBezTo>
                <a:cubicBezTo>
                  <a:pt x="612909" y="690494"/>
                  <a:pt x="619637" y="692176"/>
                  <a:pt x="626365" y="692176"/>
                </a:cubicBezTo>
                <a:cubicBezTo>
                  <a:pt x="635616" y="693857"/>
                  <a:pt x="644867" y="695539"/>
                  <a:pt x="654118" y="697220"/>
                </a:cubicBezTo>
                <a:cubicBezTo>
                  <a:pt x="654118" y="697220"/>
                  <a:pt x="654118" y="697220"/>
                  <a:pt x="654959" y="697220"/>
                </a:cubicBezTo>
                <a:cubicBezTo>
                  <a:pt x="654959" y="697220"/>
                  <a:pt x="655800" y="697220"/>
                  <a:pt x="656641" y="697220"/>
                </a:cubicBezTo>
                <a:cubicBezTo>
                  <a:pt x="659164" y="698061"/>
                  <a:pt x="662528" y="698902"/>
                  <a:pt x="665050" y="699742"/>
                </a:cubicBezTo>
                <a:cubicBezTo>
                  <a:pt x="670097" y="701424"/>
                  <a:pt x="673461" y="705627"/>
                  <a:pt x="677665" y="707309"/>
                </a:cubicBezTo>
                <a:cubicBezTo>
                  <a:pt x="682711" y="710672"/>
                  <a:pt x="689439" y="711512"/>
                  <a:pt x="695326" y="714034"/>
                </a:cubicBezTo>
                <a:cubicBezTo>
                  <a:pt x="700372" y="715716"/>
                  <a:pt x="705418" y="719079"/>
                  <a:pt x="709623" y="722442"/>
                </a:cubicBezTo>
                <a:cubicBezTo>
                  <a:pt x="712987" y="724964"/>
                  <a:pt x="715510" y="727486"/>
                  <a:pt x="717192" y="730849"/>
                </a:cubicBezTo>
                <a:cubicBezTo>
                  <a:pt x="719715" y="730849"/>
                  <a:pt x="722238" y="730849"/>
                  <a:pt x="723920" y="732530"/>
                </a:cubicBezTo>
                <a:cubicBezTo>
                  <a:pt x="723920" y="732530"/>
                  <a:pt x="723920" y="731689"/>
                  <a:pt x="723920" y="731689"/>
                </a:cubicBezTo>
                <a:cubicBezTo>
                  <a:pt x="720556" y="728327"/>
                  <a:pt x="717192" y="724964"/>
                  <a:pt x="712987" y="722442"/>
                </a:cubicBezTo>
                <a:cubicBezTo>
                  <a:pt x="712146" y="722442"/>
                  <a:pt x="712146" y="721601"/>
                  <a:pt x="712987" y="721601"/>
                </a:cubicBezTo>
                <a:cubicBezTo>
                  <a:pt x="714669" y="721601"/>
                  <a:pt x="716351" y="722442"/>
                  <a:pt x="718874" y="723282"/>
                </a:cubicBezTo>
                <a:cubicBezTo>
                  <a:pt x="713828" y="716557"/>
                  <a:pt x="706259" y="708149"/>
                  <a:pt x="698690" y="706468"/>
                </a:cubicBezTo>
                <a:cubicBezTo>
                  <a:pt x="707100" y="705627"/>
                  <a:pt x="713828" y="710672"/>
                  <a:pt x="719715" y="716557"/>
                </a:cubicBezTo>
                <a:cubicBezTo>
                  <a:pt x="716351" y="712353"/>
                  <a:pt x="712987" y="708990"/>
                  <a:pt x="708782" y="705627"/>
                </a:cubicBezTo>
                <a:cubicBezTo>
                  <a:pt x="712987" y="707309"/>
                  <a:pt x="716351" y="708990"/>
                  <a:pt x="718874" y="711512"/>
                </a:cubicBezTo>
                <a:cubicBezTo>
                  <a:pt x="717192" y="708149"/>
                  <a:pt x="714669" y="704787"/>
                  <a:pt x="712146" y="702265"/>
                </a:cubicBezTo>
                <a:cubicBezTo>
                  <a:pt x="707100" y="698902"/>
                  <a:pt x="701213" y="694698"/>
                  <a:pt x="695326" y="694698"/>
                </a:cubicBezTo>
                <a:cubicBezTo>
                  <a:pt x="695326" y="694698"/>
                  <a:pt x="695326" y="693857"/>
                  <a:pt x="695326" y="693857"/>
                </a:cubicBezTo>
                <a:cubicBezTo>
                  <a:pt x="703736" y="691335"/>
                  <a:pt x="712987" y="696379"/>
                  <a:pt x="720556" y="702265"/>
                </a:cubicBezTo>
                <a:cubicBezTo>
                  <a:pt x="718033" y="698061"/>
                  <a:pt x="715510" y="693857"/>
                  <a:pt x="712146" y="689654"/>
                </a:cubicBezTo>
                <a:cubicBezTo>
                  <a:pt x="707941" y="686291"/>
                  <a:pt x="702895" y="683768"/>
                  <a:pt x="697849" y="682928"/>
                </a:cubicBezTo>
                <a:cubicBezTo>
                  <a:pt x="697849" y="682928"/>
                  <a:pt x="697849" y="682087"/>
                  <a:pt x="698690" y="682087"/>
                </a:cubicBezTo>
                <a:cubicBezTo>
                  <a:pt x="705418" y="682928"/>
                  <a:pt x="711305" y="684609"/>
                  <a:pt x="716351" y="687972"/>
                </a:cubicBezTo>
                <a:lnTo>
                  <a:pt x="704251" y="675119"/>
                </a:lnTo>
                <a:lnTo>
                  <a:pt x="711305" y="677043"/>
                </a:lnTo>
                <a:cubicBezTo>
                  <a:pt x="708782" y="675361"/>
                  <a:pt x="706259" y="674520"/>
                  <a:pt x="702895" y="673680"/>
                </a:cubicBezTo>
                <a:lnTo>
                  <a:pt x="704251" y="675119"/>
                </a:lnTo>
                <a:lnTo>
                  <a:pt x="692803" y="671998"/>
                </a:lnTo>
                <a:cubicBezTo>
                  <a:pt x="691962" y="671998"/>
                  <a:pt x="691962" y="671998"/>
                  <a:pt x="692803" y="671157"/>
                </a:cubicBezTo>
                <a:cubicBezTo>
                  <a:pt x="700372" y="667795"/>
                  <a:pt x="707941" y="668635"/>
                  <a:pt x="714669" y="672839"/>
                </a:cubicBezTo>
                <a:cubicBezTo>
                  <a:pt x="707100" y="666113"/>
                  <a:pt x="696167" y="660228"/>
                  <a:pt x="686075" y="661910"/>
                </a:cubicBezTo>
                <a:cubicBezTo>
                  <a:pt x="697849" y="657706"/>
                  <a:pt x="709623" y="661069"/>
                  <a:pt x="718874" y="669476"/>
                </a:cubicBezTo>
                <a:cubicBezTo>
                  <a:pt x="721397" y="671157"/>
                  <a:pt x="723920" y="673680"/>
                  <a:pt x="725602" y="676202"/>
                </a:cubicBezTo>
                <a:cubicBezTo>
                  <a:pt x="724761" y="674520"/>
                  <a:pt x="723920" y="672839"/>
                  <a:pt x="722238" y="671157"/>
                </a:cubicBezTo>
                <a:cubicBezTo>
                  <a:pt x="716351" y="662750"/>
                  <a:pt x="705418" y="654343"/>
                  <a:pt x="694485" y="654343"/>
                </a:cubicBezTo>
                <a:cubicBezTo>
                  <a:pt x="697849" y="652662"/>
                  <a:pt x="702054" y="652662"/>
                  <a:pt x="705418" y="653502"/>
                </a:cubicBezTo>
                <a:cubicBezTo>
                  <a:pt x="697849" y="650139"/>
                  <a:pt x="689439" y="648458"/>
                  <a:pt x="683552" y="651821"/>
                </a:cubicBezTo>
                <a:cubicBezTo>
                  <a:pt x="691121" y="645936"/>
                  <a:pt x="701213" y="647617"/>
                  <a:pt x="710464" y="650980"/>
                </a:cubicBezTo>
                <a:cubicBezTo>
                  <a:pt x="703736" y="646777"/>
                  <a:pt x="696167" y="644254"/>
                  <a:pt x="689439" y="645095"/>
                </a:cubicBezTo>
                <a:cubicBezTo>
                  <a:pt x="695326" y="643414"/>
                  <a:pt x="699531" y="642573"/>
                  <a:pt x="706259" y="643414"/>
                </a:cubicBezTo>
                <a:cubicBezTo>
                  <a:pt x="712146" y="645095"/>
                  <a:pt x="718033" y="648458"/>
                  <a:pt x="723920" y="651821"/>
                </a:cubicBezTo>
                <a:cubicBezTo>
                  <a:pt x="724761" y="652662"/>
                  <a:pt x="725602" y="653502"/>
                  <a:pt x="726443" y="654343"/>
                </a:cubicBezTo>
                <a:cubicBezTo>
                  <a:pt x="725602" y="653502"/>
                  <a:pt x="725602" y="652662"/>
                  <a:pt x="724761" y="651821"/>
                </a:cubicBezTo>
                <a:cubicBezTo>
                  <a:pt x="721397" y="648458"/>
                  <a:pt x="718033" y="645936"/>
                  <a:pt x="713828" y="643414"/>
                </a:cubicBezTo>
                <a:cubicBezTo>
                  <a:pt x="704577" y="638369"/>
                  <a:pt x="694485" y="638369"/>
                  <a:pt x="684393" y="641732"/>
                </a:cubicBezTo>
                <a:cubicBezTo>
                  <a:pt x="684393" y="641732"/>
                  <a:pt x="684393" y="640891"/>
                  <a:pt x="684393" y="640891"/>
                </a:cubicBezTo>
                <a:cubicBezTo>
                  <a:pt x="689439" y="637529"/>
                  <a:pt x="694485" y="635847"/>
                  <a:pt x="700372" y="635006"/>
                </a:cubicBezTo>
                <a:cubicBezTo>
                  <a:pt x="693644" y="635006"/>
                  <a:pt x="686075" y="636688"/>
                  <a:pt x="680188" y="639210"/>
                </a:cubicBezTo>
                <a:cubicBezTo>
                  <a:pt x="680188" y="639210"/>
                  <a:pt x="679347" y="639210"/>
                  <a:pt x="680188" y="638369"/>
                </a:cubicBezTo>
                <a:cubicBezTo>
                  <a:pt x="687757" y="633325"/>
                  <a:pt x="697008" y="630803"/>
                  <a:pt x="705418" y="631643"/>
                </a:cubicBezTo>
                <a:cubicBezTo>
                  <a:pt x="697849" y="629962"/>
                  <a:pt x="689439" y="631643"/>
                  <a:pt x="681870" y="631643"/>
                </a:cubicBezTo>
                <a:lnTo>
                  <a:pt x="710770" y="627516"/>
                </a:lnTo>
                <a:lnTo>
                  <a:pt x="717192" y="629121"/>
                </a:lnTo>
                <a:cubicBezTo>
                  <a:pt x="715510" y="628281"/>
                  <a:pt x="712987" y="627440"/>
                  <a:pt x="711305" y="627440"/>
                </a:cubicBezTo>
                <a:lnTo>
                  <a:pt x="710770" y="627516"/>
                </a:lnTo>
                <a:lnTo>
                  <a:pt x="703736" y="625758"/>
                </a:lnTo>
                <a:cubicBezTo>
                  <a:pt x="693644" y="624077"/>
                  <a:pt x="681029" y="625758"/>
                  <a:pt x="672619" y="630803"/>
                </a:cubicBezTo>
                <a:cubicBezTo>
                  <a:pt x="676824" y="625758"/>
                  <a:pt x="685234" y="622395"/>
                  <a:pt x="693644" y="620714"/>
                </a:cubicBezTo>
                <a:cubicBezTo>
                  <a:pt x="691121" y="620714"/>
                  <a:pt x="688598" y="620714"/>
                  <a:pt x="686916" y="620714"/>
                </a:cubicBezTo>
                <a:cubicBezTo>
                  <a:pt x="694485" y="617351"/>
                  <a:pt x="702054" y="616510"/>
                  <a:pt x="709623" y="617351"/>
                </a:cubicBezTo>
                <a:cubicBezTo>
                  <a:pt x="706259" y="616510"/>
                  <a:pt x="702895" y="615670"/>
                  <a:pt x="699531" y="614829"/>
                </a:cubicBezTo>
                <a:cubicBezTo>
                  <a:pt x="688598" y="613147"/>
                  <a:pt x="678506" y="613988"/>
                  <a:pt x="670097" y="620714"/>
                </a:cubicBezTo>
                <a:cubicBezTo>
                  <a:pt x="669255" y="620714"/>
                  <a:pt x="669255" y="620714"/>
                  <a:pt x="669255" y="619873"/>
                </a:cubicBezTo>
                <a:cubicBezTo>
                  <a:pt x="675142" y="610625"/>
                  <a:pt x="688598" y="609785"/>
                  <a:pt x="697849" y="610625"/>
                </a:cubicBezTo>
                <a:cubicBezTo>
                  <a:pt x="700372" y="610625"/>
                  <a:pt x="702054" y="610625"/>
                  <a:pt x="703736" y="610625"/>
                </a:cubicBezTo>
                <a:cubicBezTo>
                  <a:pt x="697008" y="607262"/>
                  <a:pt x="691962" y="606422"/>
                  <a:pt x="685234" y="606422"/>
                </a:cubicBezTo>
                <a:cubicBezTo>
                  <a:pt x="680188" y="608103"/>
                  <a:pt x="674301" y="610625"/>
                  <a:pt x="670937" y="613147"/>
                </a:cubicBezTo>
                <a:cubicBezTo>
                  <a:pt x="670937" y="613988"/>
                  <a:pt x="670097" y="613147"/>
                  <a:pt x="670097" y="613147"/>
                </a:cubicBezTo>
                <a:cubicBezTo>
                  <a:pt x="675142" y="606422"/>
                  <a:pt x="681870" y="602218"/>
                  <a:pt x="690280" y="599696"/>
                </a:cubicBezTo>
                <a:cubicBezTo>
                  <a:pt x="681870" y="600537"/>
                  <a:pt x="673461" y="604740"/>
                  <a:pt x="667573" y="609785"/>
                </a:cubicBezTo>
                <a:cubicBezTo>
                  <a:pt x="667573" y="609785"/>
                  <a:pt x="666733" y="609785"/>
                  <a:pt x="666733" y="609785"/>
                </a:cubicBezTo>
                <a:cubicBezTo>
                  <a:pt x="669255" y="605581"/>
                  <a:pt x="672619" y="602218"/>
                  <a:pt x="676824" y="599696"/>
                </a:cubicBezTo>
                <a:cubicBezTo>
                  <a:pt x="671778" y="600537"/>
                  <a:pt x="666733" y="602218"/>
                  <a:pt x="662528" y="603900"/>
                </a:cubicBezTo>
                <a:cubicBezTo>
                  <a:pt x="661686" y="603900"/>
                  <a:pt x="661686" y="603900"/>
                  <a:pt x="661686" y="603900"/>
                </a:cubicBezTo>
                <a:cubicBezTo>
                  <a:pt x="669255" y="599696"/>
                  <a:pt x="675983" y="596333"/>
                  <a:pt x="682711" y="594651"/>
                </a:cubicBezTo>
                <a:cubicBezTo>
                  <a:pt x="675983" y="593811"/>
                  <a:pt x="667573" y="592970"/>
                  <a:pt x="661686" y="596333"/>
                </a:cubicBezTo>
                <a:cubicBezTo>
                  <a:pt x="660005" y="597174"/>
                  <a:pt x="658323" y="598014"/>
                  <a:pt x="656641" y="599696"/>
                </a:cubicBezTo>
                <a:cubicBezTo>
                  <a:pt x="655800" y="599696"/>
                  <a:pt x="655800" y="600537"/>
                  <a:pt x="654959" y="601377"/>
                </a:cubicBezTo>
                <a:cubicBezTo>
                  <a:pt x="654959" y="601377"/>
                  <a:pt x="654959" y="601377"/>
                  <a:pt x="654959" y="600537"/>
                </a:cubicBezTo>
                <a:lnTo>
                  <a:pt x="661275" y="592217"/>
                </a:lnTo>
                <a:lnTo>
                  <a:pt x="664043" y="591134"/>
                </a:lnTo>
                <a:lnTo>
                  <a:pt x="672619" y="588766"/>
                </a:lnTo>
                <a:lnTo>
                  <a:pt x="670097" y="588766"/>
                </a:lnTo>
                <a:lnTo>
                  <a:pt x="664043" y="591134"/>
                </a:lnTo>
                <a:lnTo>
                  <a:pt x="661581" y="591814"/>
                </a:lnTo>
                <a:lnTo>
                  <a:pt x="661275" y="592217"/>
                </a:lnTo>
                <a:lnTo>
                  <a:pt x="650754" y="596333"/>
                </a:lnTo>
                <a:cubicBezTo>
                  <a:pt x="652436" y="591288"/>
                  <a:pt x="660005" y="588766"/>
                  <a:pt x="665891" y="586244"/>
                </a:cubicBezTo>
                <a:cubicBezTo>
                  <a:pt x="657482" y="587926"/>
                  <a:pt x="649072" y="589607"/>
                  <a:pt x="643185" y="596333"/>
                </a:cubicBezTo>
                <a:cubicBezTo>
                  <a:pt x="644026" y="592970"/>
                  <a:pt x="645708" y="590448"/>
                  <a:pt x="648231" y="588766"/>
                </a:cubicBezTo>
                <a:cubicBezTo>
                  <a:pt x="647390" y="588766"/>
                  <a:pt x="647390" y="588766"/>
                  <a:pt x="646549" y="588766"/>
                </a:cubicBezTo>
                <a:cubicBezTo>
                  <a:pt x="640662" y="591288"/>
                  <a:pt x="635616" y="594651"/>
                  <a:pt x="629729" y="596333"/>
                </a:cubicBezTo>
                <a:cubicBezTo>
                  <a:pt x="630570" y="594651"/>
                  <a:pt x="632252" y="592970"/>
                  <a:pt x="633934" y="591288"/>
                </a:cubicBezTo>
                <a:cubicBezTo>
                  <a:pt x="629729" y="592129"/>
                  <a:pt x="625524" y="593811"/>
                  <a:pt x="621319" y="594651"/>
                </a:cubicBezTo>
                <a:cubicBezTo>
                  <a:pt x="628888" y="591288"/>
                  <a:pt x="636457" y="587926"/>
                  <a:pt x="644867" y="585403"/>
                </a:cubicBezTo>
                <a:cubicBezTo>
                  <a:pt x="645708" y="584563"/>
                  <a:pt x="645708" y="584563"/>
                  <a:pt x="646549" y="584563"/>
                </a:cubicBezTo>
                <a:cubicBezTo>
                  <a:pt x="646549" y="584563"/>
                  <a:pt x="646549" y="584563"/>
                  <a:pt x="647390" y="584563"/>
                </a:cubicBezTo>
                <a:cubicBezTo>
                  <a:pt x="653277" y="582881"/>
                  <a:pt x="658953" y="581620"/>
                  <a:pt x="664630" y="580990"/>
                </a:cubicBezTo>
                <a:close/>
                <a:moveTo>
                  <a:pt x="499401" y="0"/>
                </a:moveTo>
                <a:cubicBezTo>
                  <a:pt x="496879" y="10092"/>
                  <a:pt x="492675" y="19342"/>
                  <a:pt x="490153" y="29433"/>
                </a:cubicBezTo>
                <a:cubicBezTo>
                  <a:pt x="495198" y="23547"/>
                  <a:pt x="501083" y="19342"/>
                  <a:pt x="505287" y="15137"/>
                </a:cubicBezTo>
                <a:cubicBezTo>
                  <a:pt x="506127" y="15137"/>
                  <a:pt x="506127" y="15978"/>
                  <a:pt x="506127" y="15978"/>
                </a:cubicBezTo>
                <a:cubicBezTo>
                  <a:pt x="501083" y="21865"/>
                  <a:pt x="497720" y="29433"/>
                  <a:pt x="492675" y="35320"/>
                </a:cubicBezTo>
                <a:cubicBezTo>
                  <a:pt x="489312" y="39524"/>
                  <a:pt x="486790" y="44570"/>
                  <a:pt x="483427" y="48774"/>
                </a:cubicBezTo>
                <a:cubicBezTo>
                  <a:pt x="483427" y="48774"/>
                  <a:pt x="483427" y="48774"/>
                  <a:pt x="483427" y="49615"/>
                </a:cubicBezTo>
                <a:cubicBezTo>
                  <a:pt x="489312" y="42888"/>
                  <a:pt x="496038" y="38683"/>
                  <a:pt x="504446" y="34479"/>
                </a:cubicBezTo>
                <a:cubicBezTo>
                  <a:pt x="496879" y="40365"/>
                  <a:pt x="490153" y="48774"/>
                  <a:pt x="485949" y="57184"/>
                </a:cubicBezTo>
                <a:cubicBezTo>
                  <a:pt x="485109" y="58025"/>
                  <a:pt x="484268" y="58866"/>
                  <a:pt x="484268" y="59707"/>
                </a:cubicBezTo>
                <a:cubicBezTo>
                  <a:pt x="489312" y="53820"/>
                  <a:pt x="495198" y="48774"/>
                  <a:pt x="501083" y="44570"/>
                </a:cubicBezTo>
                <a:cubicBezTo>
                  <a:pt x="492675" y="52138"/>
                  <a:pt x="485949" y="63070"/>
                  <a:pt x="481746" y="73161"/>
                </a:cubicBezTo>
                <a:cubicBezTo>
                  <a:pt x="480905" y="74843"/>
                  <a:pt x="480064" y="76525"/>
                  <a:pt x="479223" y="78207"/>
                </a:cubicBezTo>
                <a:cubicBezTo>
                  <a:pt x="485949" y="68116"/>
                  <a:pt x="494357" y="62229"/>
                  <a:pt x="505287" y="56343"/>
                </a:cubicBezTo>
                <a:cubicBezTo>
                  <a:pt x="505287" y="56343"/>
                  <a:pt x="505287" y="57184"/>
                  <a:pt x="505287" y="57184"/>
                </a:cubicBezTo>
                <a:cubicBezTo>
                  <a:pt x="496879" y="63070"/>
                  <a:pt x="490153" y="74002"/>
                  <a:pt x="485109" y="84094"/>
                </a:cubicBezTo>
                <a:cubicBezTo>
                  <a:pt x="490153" y="79048"/>
                  <a:pt x="496038" y="75684"/>
                  <a:pt x="501924" y="72321"/>
                </a:cubicBezTo>
                <a:cubicBezTo>
                  <a:pt x="494357" y="79048"/>
                  <a:pt x="487631" y="86616"/>
                  <a:pt x="482586" y="95867"/>
                </a:cubicBezTo>
                <a:cubicBezTo>
                  <a:pt x="487631" y="91662"/>
                  <a:pt x="494357" y="88298"/>
                  <a:pt x="501924" y="85776"/>
                </a:cubicBezTo>
                <a:cubicBezTo>
                  <a:pt x="496879" y="89139"/>
                  <a:pt x="491835" y="93344"/>
                  <a:pt x="487631" y="97549"/>
                </a:cubicBezTo>
                <a:cubicBezTo>
                  <a:pt x="492675" y="94185"/>
                  <a:pt x="497720" y="92503"/>
                  <a:pt x="503605" y="91662"/>
                </a:cubicBezTo>
                <a:cubicBezTo>
                  <a:pt x="492675" y="95867"/>
                  <a:pt x="482586" y="104276"/>
                  <a:pt x="478383" y="115208"/>
                </a:cubicBezTo>
                <a:cubicBezTo>
                  <a:pt x="479223" y="114367"/>
                  <a:pt x="480064" y="113526"/>
                  <a:pt x="480905" y="112686"/>
                </a:cubicBezTo>
                <a:cubicBezTo>
                  <a:pt x="487631" y="105117"/>
                  <a:pt x="496038" y="99231"/>
                  <a:pt x="506127" y="99231"/>
                </a:cubicBezTo>
                <a:cubicBezTo>
                  <a:pt x="496879" y="104276"/>
                  <a:pt x="488472" y="111004"/>
                  <a:pt x="482586" y="120254"/>
                </a:cubicBezTo>
                <a:cubicBezTo>
                  <a:pt x="482586" y="120254"/>
                  <a:pt x="482586" y="121095"/>
                  <a:pt x="482586" y="121095"/>
                </a:cubicBezTo>
                <a:cubicBezTo>
                  <a:pt x="490153" y="116049"/>
                  <a:pt x="500242" y="113526"/>
                  <a:pt x="508650" y="112686"/>
                </a:cubicBezTo>
                <a:cubicBezTo>
                  <a:pt x="500242" y="116890"/>
                  <a:pt x="490994" y="121095"/>
                  <a:pt x="484268" y="128663"/>
                </a:cubicBezTo>
                <a:cubicBezTo>
                  <a:pt x="480064" y="132027"/>
                  <a:pt x="477542" y="136232"/>
                  <a:pt x="475860" y="142118"/>
                </a:cubicBezTo>
                <a:cubicBezTo>
                  <a:pt x="483427" y="132868"/>
                  <a:pt x="495198" y="126981"/>
                  <a:pt x="506968" y="124459"/>
                </a:cubicBezTo>
                <a:cubicBezTo>
                  <a:pt x="506968" y="124459"/>
                  <a:pt x="506968" y="125300"/>
                  <a:pt x="506968" y="125300"/>
                </a:cubicBezTo>
                <a:cubicBezTo>
                  <a:pt x="499401" y="127822"/>
                  <a:pt x="491835" y="132868"/>
                  <a:pt x="485949" y="138754"/>
                </a:cubicBezTo>
                <a:cubicBezTo>
                  <a:pt x="495198" y="131186"/>
                  <a:pt x="506127" y="126981"/>
                  <a:pt x="518739" y="127822"/>
                </a:cubicBezTo>
                <a:cubicBezTo>
                  <a:pt x="506968" y="130345"/>
                  <a:pt x="496038" y="137073"/>
                  <a:pt x="487631" y="145482"/>
                </a:cubicBezTo>
                <a:cubicBezTo>
                  <a:pt x="487631" y="146323"/>
                  <a:pt x="486790" y="147164"/>
                  <a:pt x="485949" y="148005"/>
                </a:cubicBezTo>
                <a:cubicBezTo>
                  <a:pt x="493516" y="142118"/>
                  <a:pt x="502764" y="137913"/>
                  <a:pt x="512853" y="135391"/>
                </a:cubicBezTo>
                <a:cubicBezTo>
                  <a:pt x="502764" y="141277"/>
                  <a:pt x="491835" y="148005"/>
                  <a:pt x="485109" y="158096"/>
                </a:cubicBezTo>
                <a:cubicBezTo>
                  <a:pt x="483427" y="160619"/>
                  <a:pt x="481746" y="163982"/>
                  <a:pt x="480064" y="167346"/>
                </a:cubicBezTo>
                <a:cubicBezTo>
                  <a:pt x="480905" y="165664"/>
                  <a:pt x="482586" y="163982"/>
                  <a:pt x="483427" y="162301"/>
                </a:cubicBezTo>
                <a:cubicBezTo>
                  <a:pt x="491835" y="153891"/>
                  <a:pt x="504446" y="148846"/>
                  <a:pt x="516216" y="146323"/>
                </a:cubicBezTo>
                <a:cubicBezTo>
                  <a:pt x="516216" y="146323"/>
                  <a:pt x="516216" y="147164"/>
                  <a:pt x="516216" y="147164"/>
                </a:cubicBezTo>
                <a:cubicBezTo>
                  <a:pt x="508650" y="154732"/>
                  <a:pt x="496879" y="158096"/>
                  <a:pt x="490153" y="165664"/>
                </a:cubicBezTo>
                <a:cubicBezTo>
                  <a:pt x="488472" y="167346"/>
                  <a:pt x="487631" y="169028"/>
                  <a:pt x="486790" y="170710"/>
                </a:cubicBezTo>
                <a:cubicBezTo>
                  <a:pt x="492675" y="163982"/>
                  <a:pt x="501083" y="158937"/>
                  <a:pt x="511172" y="158096"/>
                </a:cubicBezTo>
                <a:cubicBezTo>
                  <a:pt x="502764" y="160619"/>
                  <a:pt x="496879" y="165664"/>
                  <a:pt x="491835" y="172392"/>
                </a:cubicBezTo>
                <a:cubicBezTo>
                  <a:pt x="498561" y="167346"/>
                  <a:pt x="506127" y="165664"/>
                  <a:pt x="514535" y="163141"/>
                </a:cubicBezTo>
                <a:cubicBezTo>
                  <a:pt x="515376" y="163141"/>
                  <a:pt x="515376" y="163141"/>
                  <a:pt x="515376" y="163141"/>
                </a:cubicBezTo>
                <a:cubicBezTo>
                  <a:pt x="504446" y="168187"/>
                  <a:pt x="494357" y="174074"/>
                  <a:pt x="487631" y="184165"/>
                </a:cubicBezTo>
                <a:cubicBezTo>
                  <a:pt x="485949" y="187529"/>
                  <a:pt x="484268" y="190892"/>
                  <a:pt x="482586" y="194256"/>
                </a:cubicBezTo>
                <a:cubicBezTo>
                  <a:pt x="482586" y="195097"/>
                  <a:pt x="482586" y="195938"/>
                  <a:pt x="482586" y="195938"/>
                </a:cubicBezTo>
                <a:cubicBezTo>
                  <a:pt x="483427" y="194256"/>
                  <a:pt x="484268" y="192574"/>
                  <a:pt x="485109" y="190892"/>
                </a:cubicBezTo>
                <a:cubicBezTo>
                  <a:pt x="491835" y="180801"/>
                  <a:pt x="503605" y="172392"/>
                  <a:pt x="516216" y="176596"/>
                </a:cubicBezTo>
                <a:cubicBezTo>
                  <a:pt x="505287" y="177437"/>
                  <a:pt x="497720" y="183324"/>
                  <a:pt x="491835" y="191733"/>
                </a:cubicBezTo>
                <a:cubicBezTo>
                  <a:pt x="497720" y="188370"/>
                  <a:pt x="503605" y="186688"/>
                  <a:pt x="510331" y="184165"/>
                </a:cubicBezTo>
                <a:cubicBezTo>
                  <a:pt x="510331" y="184165"/>
                  <a:pt x="510331" y="185006"/>
                  <a:pt x="510331" y="185006"/>
                </a:cubicBezTo>
                <a:cubicBezTo>
                  <a:pt x="506968" y="187529"/>
                  <a:pt x="503605" y="190051"/>
                  <a:pt x="500242" y="192574"/>
                </a:cubicBezTo>
                <a:cubicBezTo>
                  <a:pt x="502764" y="191733"/>
                  <a:pt x="506127" y="190051"/>
                  <a:pt x="508650" y="189211"/>
                </a:cubicBezTo>
                <a:cubicBezTo>
                  <a:pt x="511172" y="188370"/>
                  <a:pt x="513694" y="186688"/>
                  <a:pt x="516216" y="185847"/>
                </a:cubicBezTo>
                <a:cubicBezTo>
                  <a:pt x="516216" y="185847"/>
                  <a:pt x="516216" y="186688"/>
                  <a:pt x="516216" y="186688"/>
                </a:cubicBezTo>
                <a:cubicBezTo>
                  <a:pt x="506968" y="193415"/>
                  <a:pt x="499401" y="203506"/>
                  <a:pt x="494357" y="212757"/>
                </a:cubicBezTo>
                <a:cubicBezTo>
                  <a:pt x="492675" y="216120"/>
                  <a:pt x="490994" y="218643"/>
                  <a:pt x="490153" y="221166"/>
                </a:cubicBezTo>
                <a:cubicBezTo>
                  <a:pt x="496038" y="212757"/>
                  <a:pt x="504446" y="206870"/>
                  <a:pt x="511172" y="198461"/>
                </a:cubicBezTo>
                <a:cubicBezTo>
                  <a:pt x="512013" y="197620"/>
                  <a:pt x="512013" y="198461"/>
                  <a:pt x="512013" y="198461"/>
                </a:cubicBezTo>
                <a:cubicBezTo>
                  <a:pt x="506968" y="206029"/>
                  <a:pt x="501924" y="214439"/>
                  <a:pt x="497720" y="222007"/>
                </a:cubicBezTo>
                <a:cubicBezTo>
                  <a:pt x="501924" y="218643"/>
                  <a:pt x="507809" y="215279"/>
                  <a:pt x="513694" y="213598"/>
                </a:cubicBezTo>
                <a:cubicBezTo>
                  <a:pt x="506127" y="217802"/>
                  <a:pt x="499401" y="224530"/>
                  <a:pt x="495198" y="232939"/>
                </a:cubicBezTo>
                <a:cubicBezTo>
                  <a:pt x="499401" y="227893"/>
                  <a:pt x="505287" y="223689"/>
                  <a:pt x="511172" y="219484"/>
                </a:cubicBezTo>
                <a:cubicBezTo>
                  <a:pt x="511172" y="219484"/>
                  <a:pt x="511172" y="220325"/>
                  <a:pt x="511172" y="220325"/>
                </a:cubicBezTo>
                <a:cubicBezTo>
                  <a:pt x="504446" y="226212"/>
                  <a:pt x="500242" y="233780"/>
                  <a:pt x="496879" y="242189"/>
                </a:cubicBezTo>
                <a:cubicBezTo>
                  <a:pt x="503605" y="233780"/>
                  <a:pt x="510331" y="226212"/>
                  <a:pt x="519579" y="219484"/>
                </a:cubicBezTo>
                <a:cubicBezTo>
                  <a:pt x="519579" y="219484"/>
                  <a:pt x="519579" y="219484"/>
                  <a:pt x="519579" y="220325"/>
                </a:cubicBezTo>
                <a:cubicBezTo>
                  <a:pt x="515376" y="224530"/>
                  <a:pt x="513694" y="230416"/>
                  <a:pt x="510331" y="235462"/>
                </a:cubicBezTo>
                <a:cubicBezTo>
                  <a:pt x="509490" y="236303"/>
                  <a:pt x="508650" y="237144"/>
                  <a:pt x="507809" y="237985"/>
                </a:cubicBezTo>
                <a:cubicBezTo>
                  <a:pt x="511172" y="235462"/>
                  <a:pt x="513694" y="232939"/>
                  <a:pt x="517057" y="230416"/>
                </a:cubicBezTo>
                <a:cubicBezTo>
                  <a:pt x="517057" y="230416"/>
                  <a:pt x="517898" y="230416"/>
                  <a:pt x="517898" y="230416"/>
                </a:cubicBezTo>
                <a:cubicBezTo>
                  <a:pt x="511172" y="238826"/>
                  <a:pt x="506968" y="248076"/>
                  <a:pt x="504446" y="258167"/>
                </a:cubicBezTo>
                <a:cubicBezTo>
                  <a:pt x="507809" y="253121"/>
                  <a:pt x="512853" y="248076"/>
                  <a:pt x="517898" y="243871"/>
                </a:cubicBezTo>
                <a:cubicBezTo>
                  <a:pt x="518739" y="243030"/>
                  <a:pt x="518739" y="243871"/>
                  <a:pt x="518739" y="243871"/>
                </a:cubicBezTo>
                <a:cubicBezTo>
                  <a:pt x="514535" y="250599"/>
                  <a:pt x="511172" y="256485"/>
                  <a:pt x="508650" y="263213"/>
                </a:cubicBezTo>
                <a:cubicBezTo>
                  <a:pt x="512013" y="259849"/>
                  <a:pt x="516216" y="257326"/>
                  <a:pt x="521261" y="256485"/>
                </a:cubicBezTo>
                <a:cubicBezTo>
                  <a:pt x="512013" y="261531"/>
                  <a:pt x="506127" y="272463"/>
                  <a:pt x="502764" y="282554"/>
                </a:cubicBezTo>
                <a:cubicBezTo>
                  <a:pt x="503605" y="280872"/>
                  <a:pt x="504446" y="279191"/>
                  <a:pt x="506127" y="278350"/>
                </a:cubicBezTo>
                <a:cubicBezTo>
                  <a:pt x="506968" y="274986"/>
                  <a:pt x="508650" y="272463"/>
                  <a:pt x="509490" y="270781"/>
                </a:cubicBezTo>
                <a:cubicBezTo>
                  <a:pt x="510331" y="270781"/>
                  <a:pt x="510331" y="270781"/>
                  <a:pt x="510331" y="270781"/>
                </a:cubicBezTo>
                <a:cubicBezTo>
                  <a:pt x="509490" y="272463"/>
                  <a:pt x="508650" y="274145"/>
                  <a:pt x="508650" y="275827"/>
                </a:cubicBezTo>
                <a:cubicBezTo>
                  <a:pt x="509490" y="274986"/>
                  <a:pt x="510331" y="274145"/>
                  <a:pt x="511172" y="273304"/>
                </a:cubicBezTo>
                <a:cubicBezTo>
                  <a:pt x="512013" y="270781"/>
                  <a:pt x="512853" y="268258"/>
                  <a:pt x="514535" y="266576"/>
                </a:cubicBezTo>
                <a:cubicBezTo>
                  <a:pt x="515376" y="265736"/>
                  <a:pt x="516216" y="266576"/>
                  <a:pt x="516216" y="267417"/>
                </a:cubicBezTo>
                <a:cubicBezTo>
                  <a:pt x="513694" y="270781"/>
                  <a:pt x="513694" y="276668"/>
                  <a:pt x="514535" y="281713"/>
                </a:cubicBezTo>
                <a:cubicBezTo>
                  <a:pt x="516216" y="284236"/>
                  <a:pt x="516216" y="287600"/>
                  <a:pt x="517057" y="290123"/>
                </a:cubicBezTo>
                <a:cubicBezTo>
                  <a:pt x="517057" y="290123"/>
                  <a:pt x="517057" y="290123"/>
                  <a:pt x="517057" y="290964"/>
                </a:cubicBezTo>
                <a:cubicBezTo>
                  <a:pt x="517898" y="290123"/>
                  <a:pt x="517898" y="290123"/>
                  <a:pt x="517898" y="290123"/>
                </a:cubicBezTo>
                <a:cubicBezTo>
                  <a:pt x="517057" y="285918"/>
                  <a:pt x="517898" y="281713"/>
                  <a:pt x="517898" y="277509"/>
                </a:cubicBezTo>
                <a:cubicBezTo>
                  <a:pt x="519579" y="271622"/>
                  <a:pt x="521261" y="265736"/>
                  <a:pt x="524624" y="259849"/>
                </a:cubicBezTo>
                <a:cubicBezTo>
                  <a:pt x="524624" y="259849"/>
                  <a:pt x="525465" y="259849"/>
                  <a:pt x="524624" y="260690"/>
                </a:cubicBezTo>
                <a:cubicBezTo>
                  <a:pt x="523783" y="266576"/>
                  <a:pt x="523783" y="272463"/>
                  <a:pt x="524624" y="278350"/>
                </a:cubicBezTo>
                <a:cubicBezTo>
                  <a:pt x="524624" y="277509"/>
                  <a:pt x="525465" y="275827"/>
                  <a:pt x="526305" y="274145"/>
                </a:cubicBezTo>
                <a:cubicBezTo>
                  <a:pt x="526305" y="273304"/>
                  <a:pt x="527146" y="272463"/>
                  <a:pt x="527146" y="271622"/>
                </a:cubicBezTo>
                <a:cubicBezTo>
                  <a:pt x="528828" y="263213"/>
                  <a:pt x="534713" y="253121"/>
                  <a:pt x="537235" y="246394"/>
                </a:cubicBezTo>
                <a:cubicBezTo>
                  <a:pt x="537235" y="251440"/>
                  <a:pt x="536394" y="256485"/>
                  <a:pt x="535554" y="261531"/>
                </a:cubicBezTo>
                <a:cubicBezTo>
                  <a:pt x="536394" y="260690"/>
                  <a:pt x="536394" y="259849"/>
                  <a:pt x="537235" y="259849"/>
                </a:cubicBezTo>
                <a:cubicBezTo>
                  <a:pt x="539757" y="253121"/>
                  <a:pt x="542280" y="246394"/>
                  <a:pt x="544802" y="239666"/>
                </a:cubicBezTo>
                <a:cubicBezTo>
                  <a:pt x="544802" y="238826"/>
                  <a:pt x="545643" y="239666"/>
                  <a:pt x="545643" y="239666"/>
                </a:cubicBezTo>
                <a:cubicBezTo>
                  <a:pt x="544802" y="243030"/>
                  <a:pt x="543961" y="246394"/>
                  <a:pt x="543961" y="250599"/>
                </a:cubicBezTo>
                <a:cubicBezTo>
                  <a:pt x="544802" y="249758"/>
                  <a:pt x="544802" y="248917"/>
                  <a:pt x="545643" y="248076"/>
                </a:cubicBezTo>
                <a:cubicBezTo>
                  <a:pt x="549006" y="241348"/>
                  <a:pt x="552369" y="235462"/>
                  <a:pt x="552369" y="228734"/>
                </a:cubicBezTo>
                <a:cubicBezTo>
                  <a:pt x="552369" y="227893"/>
                  <a:pt x="553209" y="227893"/>
                  <a:pt x="553209" y="228734"/>
                </a:cubicBezTo>
                <a:cubicBezTo>
                  <a:pt x="554050" y="237144"/>
                  <a:pt x="552369" y="244712"/>
                  <a:pt x="549006" y="253121"/>
                </a:cubicBezTo>
                <a:cubicBezTo>
                  <a:pt x="554050" y="244712"/>
                  <a:pt x="558254" y="236303"/>
                  <a:pt x="559935" y="226212"/>
                </a:cubicBezTo>
                <a:cubicBezTo>
                  <a:pt x="559935" y="230416"/>
                  <a:pt x="560776" y="234621"/>
                  <a:pt x="559935" y="237985"/>
                </a:cubicBezTo>
                <a:cubicBezTo>
                  <a:pt x="561617" y="231257"/>
                  <a:pt x="562458" y="224530"/>
                  <a:pt x="563298" y="217802"/>
                </a:cubicBezTo>
                <a:cubicBezTo>
                  <a:pt x="563298" y="217802"/>
                  <a:pt x="564139" y="217802"/>
                  <a:pt x="564139" y="217802"/>
                </a:cubicBezTo>
                <a:cubicBezTo>
                  <a:pt x="564139" y="223689"/>
                  <a:pt x="564980" y="228734"/>
                  <a:pt x="564980" y="234621"/>
                </a:cubicBezTo>
                <a:cubicBezTo>
                  <a:pt x="570024" y="224530"/>
                  <a:pt x="571706" y="216961"/>
                  <a:pt x="570024" y="206029"/>
                </a:cubicBezTo>
                <a:cubicBezTo>
                  <a:pt x="570024" y="205188"/>
                  <a:pt x="570865" y="205188"/>
                  <a:pt x="570865" y="205188"/>
                </a:cubicBezTo>
                <a:cubicBezTo>
                  <a:pt x="574228" y="212757"/>
                  <a:pt x="575909" y="220325"/>
                  <a:pt x="575069" y="228734"/>
                </a:cubicBezTo>
                <a:cubicBezTo>
                  <a:pt x="575909" y="222848"/>
                  <a:pt x="576750" y="216961"/>
                  <a:pt x="575909" y="211916"/>
                </a:cubicBezTo>
                <a:cubicBezTo>
                  <a:pt x="575909" y="211916"/>
                  <a:pt x="576750" y="211916"/>
                  <a:pt x="576750" y="211916"/>
                </a:cubicBezTo>
                <a:cubicBezTo>
                  <a:pt x="578432" y="216961"/>
                  <a:pt x="579272" y="222007"/>
                  <a:pt x="578432" y="227893"/>
                </a:cubicBezTo>
                <a:cubicBezTo>
                  <a:pt x="580113" y="222848"/>
                  <a:pt x="582635" y="218643"/>
                  <a:pt x="583476" y="213598"/>
                </a:cubicBezTo>
                <a:cubicBezTo>
                  <a:pt x="583476" y="210234"/>
                  <a:pt x="584317" y="206870"/>
                  <a:pt x="583476" y="204347"/>
                </a:cubicBezTo>
                <a:lnTo>
                  <a:pt x="584181" y="204347"/>
                </a:lnTo>
                <a:lnTo>
                  <a:pt x="584317" y="206870"/>
                </a:lnTo>
                <a:cubicBezTo>
                  <a:pt x="584317" y="206029"/>
                  <a:pt x="584317" y="205188"/>
                  <a:pt x="584317" y="204347"/>
                </a:cubicBezTo>
                <a:lnTo>
                  <a:pt x="584181" y="204347"/>
                </a:lnTo>
                <a:lnTo>
                  <a:pt x="584107" y="202981"/>
                </a:lnTo>
                <a:cubicBezTo>
                  <a:pt x="583897" y="201614"/>
                  <a:pt x="583476" y="200143"/>
                  <a:pt x="582635" y="198461"/>
                </a:cubicBezTo>
                <a:cubicBezTo>
                  <a:pt x="582635" y="198461"/>
                  <a:pt x="583476" y="198461"/>
                  <a:pt x="583476" y="198461"/>
                </a:cubicBezTo>
                <a:cubicBezTo>
                  <a:pt x="586839" y="202665"/>
                  <a:pt x="589362" y="207711"/>
                  <a:pt x="590202" y="213598"/>
                </a:cubicBezTo>
                <a:cubicBezTo>
                  <a:pt x="590202" y="214439"/>
                  <a:pt x="590202" y="216120"/>
                  <a:pt x="591043" y="216961"/>
                </a:cubicBezTo>
                <a:cubicBezTo>
                  <a:pt x="591884" y="211075"/>
                  <a:pt x="592725" y="206029"/>
                  <a:pt x="591043" y="199302"/>
                </a:cubicBezTo>
                <a:cubicBezTo>
                  <a:pt x="591043" y="199302"/>
                  <a:pt x="591884" y="199302"/>
                  <a:pt x="591884" y="199302"/>
                </a:cubicBezTo>
                <a:cubicBezTo>
                  <a:pt x="594406" y="206029"/>
                  <a:pt x="595247" y="213598"/>
                  <a:pt x="595247" y="220325"/>
                </a:cubicBezTo>
                <a:cubicBezTo>
                  <a:pt x="598610" y="211075"/>
                  <a:pt x="600291" y="200984"/>
                  <a:pt x="597769" y="190892"/>
                </a:cubicBezTo>
                <a:cubicBezTo>
                  <a:pt x="597769" y="190892"/>
                  <a:pt x="598610" y="190892"/>
                  <a:pt x="598610" y="190892"/>
                </a:cubicBezTo>
                <a:cubicBezTo>
                  <a:pt x="601973" y="200143"/>
                  <a:pt x="602814" y="208552"/>
                  <a:pt x="601973" y="218643"/>
                </a:cubicBezTo>
                <a:cubicBezTo>
                  <a:pt x="607017" y="207711"/>
                  <a:pt x="609540" y="194256"/>
                  <a:pt x="606177" y="184165"/>
                </a:cubicBezTo>
                <a:cubicBezTo>
                  <a:pt x="606177" y="183324"/>
                  <a:pt x="607017" y="183324"/>
                  <a:pt x="607017" y="183324"/>
                </a:cubicBezTo>
                <a:cubicBezTo>
                  <a:pt x="610380" y="191733"/>
                  <a:pt x="611221" y="202665"/>
                  <a:pt x="610380" y="212757"/>
                </a:cubicBezTo>
                <a:cubicBezTo>
                  <a:pt x="612903" y="204347"/>
                  <a:pt x="616266" y="195097"/>
                  <a:pt x="616266" y="186688"/>
                </a:cubicBezTo>
                <a:cubicBezTo>
                  <a:pt x="617106" y="195938"/>
                  <a:pt x="617947" y="205188"/>
                  <a:pt x="616266" y="214439"/>
                </a:cubicBezTo>
                <a:cubicBezTo>
                  <a:pt x="617947" y="210234"/>
                  <a:pt x="619629" y="206029"/>
                  <a:pt x="620469" y="202665"/>
                </a:cubicBezTo>
                <a:cubicBezTo>
                  <a:pt x="623832" y="192574"/>
                  <a:pt x="625514" y="181642"/>
                  <a:pt x="625514" y="171551"/>
                </a:cubicBezTo>
                <a:cubicBezTo>
                  <a:pt x="625514" y="170710"/>
                  <a:pt x="626354" y="170710"/>
                  <a:pt x="626354" y="171551"/>
                </a:cubicBezTo>
                <a:cubicBezTo>
                  <a:pt x="628036" y="181642"/>
                  <a:pt x="628877" y="190892"/>
                  <a:pt x="627195" y="201825"/>
                </a:cubicBezTo>
                <a:cubicBezTo>
                  <a:pt x="626354" y="205188"/>
                  <a:pt x="625514" y="209393"/>
                  <a:pt x="624673" y="213598"/>
                </a:cubicBezTo>
                <a:cubicBezTo>
                  <a:pt x="625514" y="213598"/>
                  <a:pt x="625514" y="212757"/>
                  <a:pt x="625514" y="212757"/>
                </a:cubicBezTo>
                <a:cubicBezTo>
                  <a:pt x="627195" y="211075"/>
                  <a:pt x="628036" y="208552"/>
                  <a:pt x="629717" y="206870"/>
                </a:cubicBezTo>
                <a:cubicBezTo>
                  <a:pt x="631399" y="203506"/>
                  <a:pt x="633921" y="200143"/>
                  <a:pt x="634762" y="196779"/>
                </a:cubicBezTo>
                <a:cubicBezTo>
                  <a:pt x="638125" y="185006"/>
                  <a:pt x="640647" y="172392"/>
                  <a:pt x="642329" y="160619"/>
                </a:cubicBezTo>
                <a:cubicBezTo>
                  <a:pt x="642329" y="172392"/>
                  <a:pt x="644010" y="184165"/>
                  <a:pt x="641488" y="195097"/>
                </a:cubicBezTo>
                <a:cubicBezTo>
                  <a:pt x="640647" y="198461"/>
                  <a:pt x="639806" y="200984"/>
                  <a:pt x="638966" y="203506"/>
                </a:cubicBezTo>
                <a:cubicBezTo>
                  <a:pt x="639806" y="202665"/>
                  <a:pt x="641488" y="200984"/>
                  <a:pt x="642329" y="199302"/>
                </a:cubicBezTo>
                <a:cubicBezTo>
                  <a:pt x="644010" y="195938"/>
                  <a:pt x="645692" y="192574"/>
                  <a:pt x="647373" y="189211"/>
                </a:cubicBezTo>
                <a:cubicBezTo>
                  <a:pt x="651577" y="177437"/>
                  <a:pt x="654099" y="166505"/>
                  <a:pt x="656621" y="153891"/>
                </a:cubicBezTo>
                <a:cubicBezTo>
                  <a:pt x="655781" y="167346"/>
                  <a:pt x="656621" y="178278"/>
                  <a:pt x="652418" y="190892"/>
                </a:cubicBezTo>
                <a:cubicBezTo>
                  <a:pt x="652418" y="192574"/>
                  <a:pt x="651577" y="193415"/>
                  <a:pt x="651577" y="194256"/>
                </a:cubicBezTo>
                <a:cubicBezTo>
                  <a:pt x="652418" y="192574"/>
                  <a:pt x="653258" y="190892"/>
                  <a:pt x="653258" y="189211"/>
                </a:cubicBezTo>
                <a:cubicBezTo>
                  <a:pt x="656621" y="179960"/>
                  <a:pt x="660825" y="172392"/>
                  <a:pt x="664188" y="163982"/>
                </a:cubicBezTo>
                <a:cubicBezTo>
                  <a:pt x="664188" y="163141"/>
                  <a:pt x="665029" y="163982"/>
                  <a:pt x="665029" y="163982"/>
                </a:cubicBezTo>
                <a:cubicBezTo>
                  <a:pt x="661666" y="173233"/>
                  <a:pt x="660825" y="183324"/>
                  <a:pt x="658303" y="193415"/>
                </a:cubicBezTo>
                <a:cubicBezTo>
                  <a:pt x="658303" y="194256"/>
                  <a:pt x="658303" y="195097"/>
                  <a:pt x="657462" y="195097"/>
                </a:cubicBezTo>
                <a:cubicBezTo>
                  <a:pt x="658303" y="195097"/>
                  <a:pt x="658303" y="194256"/>
                  <a:pt x="659144" y="193415"/>
                </a:cubicBezTo>
                <a:cubicBezTo>
                  <a:pt x="660825" y="190892"/>
                  <a:pt x="662507" y="187529"/>
                  <a:pt x="664188" y="184165"/>
                </a:cubicBezTo>
                <a:cubicBezTo>
                  <a:pt x="665029" y="183324"/>
                  <a:pt x="665870" y="181642"/>
                  <a:pt x="665870" y="180801"/>
                </a:cubicBezTo>
                <a:cubicBezTo>
                  <a:pt x="670073" y="172392"/>
                  <a:pt x="676799" y="166505"/>
                  <a:pt x="681003" y="158937"/>
                </a:cubicBezTo>
                <a:cubicBezTo>
                  <a:pt x="677640" y="168187"/>
                  <a:pt x="672596" y="176596"/>
                  <a:pt x="670073" y="185847"/>
                </a:cubicBezTo>
                <a:cubicBezTo>
                  <a:pt x="669233" y="188370"/>
                  <a:pt x="668392" y="192574"/>
                  <a:pt x="667551" y="195938"/>
                </a:cubicBezTo>
                <a:cubicBezTo>
                  <a:pt x="672596" y="188370"/>
                  <a:pt x="676799" y="181642"/>
                  <a:pt x="681844" y="174074"/>
                </a:cubicBezTo>
                <a:cubicBezTo>
                  <a:pt x="682685" y="173233"/>
                  <a:pt x="682685" y="171551"/>
                  <a:pt x="683525" y="170710"/>
                </a:cubicBezTo>
                <a:cubicBezTo>
                  <a:pt x="687729" y="163141"/>
                  <a:pt x="691933" y="157255"/>
                  <a:pt x="699499" y="153050"/>
                </a:cubicBezTo>
                <a:cubicBezTo>
                  <a:pt x="699499" y="153050"/>
                  <a:pt x="700340" y="153050"/>
                  <a:pt x="699499" y="153891"/>
                </a:cubicBezTo>
                <a:cubicBezTo>
                  <a:pt x="694455" y="157255"/>
                  <a:pt x="691933" y="162301"/>
                  <a:pt x="689411" y="168187"/>
                </a:cubicBezTo>
                <a:cubicBezTo>
                  <a:pt x="692774" y="163982"/>
                  <a:pt x="696977" y="160619"/>
                  <a:pt x="702862" y="157255"/>
                </a:cubicBezTo>
                <a:cubicBezTo>
                  <a:pt x="697818" y="163141"/>
                  <a:pt x="694455" y="170710"/>
                  <a:pt x="691933" y="179119"/>
                </a:cubicBezTo>
                <a:cubicBezTo>
                  <a:pt x="691933" y="178278"/>
                  <a:pt x="692774" y="177437"/>
                  <a:pt x="693614" y="177437"/>
                </a:cubicBezTo>
                <a:cubicBezTo>
                  <a:pt x="697818" y="173233"/>
                  <a:pt x="702862" y="169028"/>
                  <a:pt x="707066" y="163982"/>
                </a:cubicBezTo>
                <a:cubicBezTo>
                  <a:pt x="707907" y="163141"/>
                  <a:pt x="708748" y="162301"/>
                  <a:pt x="709588" y="161460"/>
                </a:cubicBezTo>
                <a:cubicBezTo>
                  <a:pt x="712111" y="158937"/>
                  <a:pt x="714633" y="156414"/>
                  <a:pt x="716314" y="153891"/>
                </a:cubicBezTo>
                <a:cubicBezTo>
                  <a:pt x="716314" y="153891"/>
                  <a:pt x="717155" y="153891"/>
                  <a:pt x="717155" y="154732"/>
                </a:cubicBezTo>
                <a:cubicBezTo>
                  <a:pt x="712951" y="159778"/>
                  <a:pt x="709588" y="166505"/>
                  <a:pt x="706225" y="172392"/>
                </a:cubicBezTo>
                <a:cubicBezTo>
                  <a:pt x="705385" y="174074"/>
                  <a:pt x="703703" y="175755"/>
                  <a:pt x="702862" y="177437"/>
                </a:cubicBezTo>
                <a:cubicBezTo>
                  <a:pt x="704544" y="176596"/>
                  <a:pt x="705385" y="175755"/>
                  <a:pt x="707066" y="175755"/>
                </a:cubicBezTo>
                <a:cubicBezTo>
                  <a:pt x="712111" y="172392"/>
                  <a:pt x="717155" y="169028"/>
                  <a:pt x="722200" y="165664"/>
                </a:cubicBezTo>
                <a:cubicBezTo>
                  <a:pt x="726404" y="163141"/>
                  <a:pt x="730607" y="161460"/>
                  <a:pt x="735652" y="159778"/>
                </a:cubicBezTo>
                <a:cubicBezTo>
                  <a:pt x="728926" y="162301"/>
                  <a:pt x="724722" y="168187"/>
                  <a:pt x="721359" y="174074"/>
                </a:cubicBezTo>
                <a:cubicBezTo>
                  <a:pt x="722200" y="174074"/>
                  <a:pt x="723041" y="173233"/>
                  <a:pt x="724722" y="173233"/>
                </a:cubicBezTo>
                <a:cubicBezTo>
                  <a:pt x="725563" y="173233"/>
                  <a:pt x="725563" y="172392"/>
                  <a:pt x="726404" y="172392"/>
                </a:cubicBezTo>
                <a:cubicBezTo>
                  <a:pt x="729767" y="170710"/>
                  <a:pt x="732289" y="169028"/>
                  <a:pt x="735652" y="167346"/>
                </a:cubicBezTo>
                <a:cubicBezTo>
                  <a:pt x="741537" y="163141"/>
                  <a:pt x="748263" y="160619"/>
                  <a:pt x="754989" y="158096"/>
                </a:cubicBezTo>
                <a:cubicBezTo>
                  <a:pt x="749104" y="162301"/>
                  <a:pt x="741537" y="166505"/>
                  <a:pt x="735652" y="171551"/>
                </a:cubicBezTo>
                <a:cubicBezTo>
                  <a:pt x="744900" y="169869"/>
                  <a:pt x="754148" y="169028"/>
                  <a:pt x="761715" y="164823"/>
                </a:cubicBezTo>
                <a:cubicBezTo>
                  <a:pt x="763396" y="163982"/>
                  <a:pt x="765919" y="163982"/>
                  <a:pt x="767600" y="163141"/>
                </a:cubicBezTo>
                <a:cubicBezTo>
                  <a:pt x="763396" y="168187"/>
                  <a:pt x="758352" y="172392"/>
                  <a:pt x="753307" y="175755"/>
                </a:cubicBezTo>
                <a:cubicBezTo>
                  <a:pt x="762556" y="173233"/>
                  <a:pt x="770963" y="172392"/>
                  <a:pt x="779371" y="169869"/>
                </a:cubicBezTo>
                <a:cubicBezTo>
                  <a:pt x="777689" y="171551"/>
                  <a:pt x="776008" y="173233"/>
                  <a:pt x="773485" y="174074"/>
                </a:cubicBezTo>
                <a:cubicBezTo>
                  <a:pt x="779371" y="174914"/>
                  <a:pt x="784415" y="175755"/>
                  <a:pt x="788619" y="177437"/>
                </a:cubicBezTo>
                <a:cubicBezTo>
                  <a:pt x="786937" y="177437"/>
                  <a:pt x="785256" y="178278"/>
                  <a:pt x="783574" y="178278"/>
                </a:cubicBezTo>
                <a:cubicBezTo>
                  <a:pt x="787778" y="179960"/>
                  <a:pt x="791141" y="181642"/>
                  <a:pt x="794504" y="184165"/>
                </a:cubicBezTo>
                <a:cubicBezTo>
                  <a:pt x="794504" y="184165"/>
                  <a:pt x="794504" y="185006"/>
                  <a:pt x="794504" y="185006"/>
                </a:cubicBezTo>
                <a:cubicBezTo>
                  <a:pt x="789460" y="182483"/>
                  <a:pt x="783574" y="181642"/>
                  <a:pt x="777689" y="180801"/>
                </a:cubicBezTo>
                <a:cubicBezTo>
                  <a:pt x="782734" y="183324"/>
                  <a:pt x="786097" y="186688"/>
                  <a:pt x="788619" y="190051"/>
                </a:cubicBezTo>
                <a:cubicBezTo>
                  <a:pt x="789460" y="190051"/>
                  <a:pt x="788619" y="190892"/>
                  <a:pt x="788619" y="190892"/>
                </a:cubicBezTo>
                <a:cubicBezTo>
                  <a:pt x="781052" y="186688"/>
                  <a:pt x="773485" y="182483"/>
                  <a:pt x="765078" y="181642"/>
                </a:cubicBezTo>
                <a:cubicBezTo>
                  <a:pt x="769282" y="184165"/>
                  <a:pt x="773485" y="186688"/>
                  <a:pt x="776008" y="190051"/>
                </a:cubicBezTo>
                <a:cubicBezTo>
                  <a:pt x="776008" y="190051"/>
                  <a:pt x="776008" y="190892"/>
                  <a:pt x="776008" y="190892"/>
                </a:cubicBezTo>
                <a:cubicBezTo>
                  <a:pt x="769282" y="187529"/>
                  <a:pt x="762556" y="185847"/>
                  <a:pt x="754989" y="185006"/>
                </a:cubicBezTo>
                <a:cubicBezTo>
                  <a:pt x="760874" y="187529"/>
                  <a:pt x="765078" y="190051"/>
                  <a:pt x="768441" y="195097"/>
                </a:cubicBezTo>
                <a:cubicBezTo>
                  <a:pt x="769282" y="195097"/>
                  <a:pt x="768441" y="195938"/>
                  <a:pt x="768441" y="195938"/>
                </a:cubicBezTo>
                <a:cubicBezTo>
                  <a:pt x="761715" y="190892"/>
                  <a:pt x="754148" y="190051"/>
                  <a:pt x="746582" y="190051"/>
                </a:cubicBezTo>
                <a:cubicBezTo>
                  <a:pt x="750785" y="191733"/>
                  <a:pt x="754989" y="195097"/>
                  <a:pt x="757511" y="199302"/>
                </a:cubicBezTo>
                <a:cubicBezTo>
                  <a:pt x="750785" y="195938"/>
                  <a:pt x="744059" y="193415"/>
                  <a:pt x="737333" y="192574"/>
                </a:cubicBezTo>
                <a:cubicBezTo>
                  <a:pt x="741537" y="195097"/>
                  <a:pt x="745741" y="199302"/>
                  <a:pt x="747422" y="205188"/>
                </a:cubicBezTo>
                <a:lnTo>
                  <a:pt x="746582" y="204347"/>
                </a:lnTo>
                <a:lnTo>
                  <a:pt x="746161" y="204663"/>
                </a:lnTo>
                <a:cubicBezTo>
                  <a:pt x="745951" y="204768"/>
                  <a:pt x="745741" y="204768"/>
                  <a:pt x="745741" y="204347"/>
                </a:cubicBezTo>
                <a:cubicBezTo>
                  <a:pt x="743219" y="201825"/>
                  <a:pt x="740696" y="199302"/>
                  <a:pt x="737333" y="197620"/>
                </a:cubicBezTo>
                <a:cubicBezTo>
                  <a:pt x="733970" y="196779"/>
                  <a:pt x="730607" y="195938"/>
                  <a:pt x="727244" y="195097"/>
                </a:cubicBezTo>
                <a:cubicBezTo>
                  <a:pt x="732289" y="198461"/>
                  <a:pt x="733970" y="203506"/>
                  <a:pt x="736493" y="209393"/>
                </a:cubicBezTo>
                <a:cubicBezTo>
                  <a:pt x="736493" y="210234"/>
                  <a:pt x="736493" y="211075"/>
                  <a:pt x="737333" y="211916"/>
                </a:cubicBezTo>
                <a:cubicBezTo>
                  <a:pt x="734811" y="208552"/>
                  <a:pt x="733130" y="206029"/>
                  <a:pt x="730607" y="203506"/>
                </a:cubicBezTo>
                <a:cubicBezTo>
                  <a:pt x="726404" y="200984"/>
                  <a:pt x="720518" y="200143"/>
                  <a:pt x="716314" y="199302"/>
                </a:cubicBezTo>
                <a:cubicBezTo>
                  <a:pt x="715474" y="199302"/>
                  <a:pt x="714633" y="199302"/>
                  <a:pt x="713792" y="199302"/>
                </a:cubicBezTo>
                <a:cubicBezTo>
                  <a:pt x="718837" y="204347"/>
                  <a:pt x="722200" y="210234"/>
                  <a:pt x="727244" y="216120"/>
                </a:cubicBezTo>
                <a:cubicBezTo>
                  <a:pt x="727244" y="216961"/>
                  <a:pt x="727244" y="216961"/>
                  <a:pt x="727244" y="216961"/>
                </a:cubicBezTo>
                <a:cubicBezTo>
                  <a:pt x="721359" y="210234"/>
                  <a:pt x="712111" y="204347"/>
                  <a:pt x="703703" y="201825"/>
                </a:cubicBezTo>
                <a:cubicBezTo>
                  <a:pt x="702862" y="200984"/>
                  <a:pt x="702022" y="200984"/>
                  <a:pt x="701181" y="200984"/>
                </a:cubicBezTo>
                <a:cubicBezTo>
                  <a:pt x="702862" y="201825"/>
                  <a:pt x="704544" y="202665"/>
                  <a:pt x="705385" y="203506"/>
                </a:cubicBezTo>
                <a:cubicBezTo>
                  <a:pt x="712111" y="208552"/>
                  <a:pt x="714633" y="213598"/>
                  <a:pt x="718837" y="221166"/>
                </a:cubicBezTo>
                <a:cubicBezTo>
                  <a:pt x="718837" y="221166"/>
                  <a:pt x="717996" y="221166"/>
                  <a:pt x="717996" y="221166"/>
                </a:cubicBezTo>
                <a:cubicBezTo>
                  <a:pt x="714633" y="215279"/>
                  <a:pt x="707066" y="211075"/>
                  <a:pt x="700340" y="207711"/>
                </a:cubicBezTo>
                <a:cubicBezTo>
                  <a:pt x="698659" y="207711"/>
                  <a:pt x="696977" y="206870"/>
                  <a:pt x="695296" y="206029"/>
                </a:cubicBezTo>
                <a:cubicBezTo>
                  <a:pt x="696977" y="207711"/>
                  <a:pt x="697818" y="209393"/>
                  <a:pt x="698659" y="210234"/>
                </a:cubicBezTo>
                <a:cubicBezTo>
                  <a:pt x="703703" y="216961"/>
                  <a:pt x="705385" y="224530"/>
                  <a:pt x="705385" y="232098"/>
                </a:cubicBezTo>
                <a:cubicBezTo>
                  <a:pt x="702862" y="225371"/>
                  <a:pt x="699499" y="219484"/>
                  <a:pt x="693614" y="214439"/>
                </a:cubicBezTo>
                <a:cubicBezTo>
                  <a:pt x="691933" y="212757"/>
                  <a:pt x="690251" y="211916"/>
                  <a:pt x="688570" y="210234"/>
                </a:cubicBezTo>
                <a:cubicBezTo>
                  <a:pt x="686048" y="209393"/>
                  <a:pt x="684366" y="209393"/>
                  <a:pt x="681844" y="208552"/>
                </a:cubicBezTo>
                <a:cubicBezTo>
                  <a:pt x="684366" y="211075"/>
                  <a:pt x="686888" y="212757"/>
                  <a:pt x="688570" y="215279"/>
                </a:cubicBezTo>
                <a:cubicBezTo>
                  <a:pt x="690251" y="217802"/>
                  <a:pt x="691933" y="220325"/>
                  <a:pt x="693614" y="223689"/>
                </a:cubicBezTo>
                <a:cubicBezTo>
                  <a:pt x="695296" y="226212"/>
                  <a:pt x="696136" y="229575"/>
                  <a:pt x="696977" y="233780"/>
                </a:cubicBezTo>
                <a:cubicBezTo>
                  <a:pt x="696136" y="233780"/>
                  <a:pt x="696136" y="233780"/>
                  <a:pt x="696136" y="233780"/>
                </a:cubicBezTo>
                <a:cubicBezTo>
                  <a:pt x="696977" y="234621"/>
                  <a:pt x="696977" y="235462"/>
                  <a:pt x="696977" y="237144"/>
                </a:cubicBezTo>
                <a:cubicBezTo>
                  <a:pt x="695296" y="231257"/>
                  <a:pt x="691933" y="226212"/>
                  <a:pt x="687729" y="222007"/>
                </a:cubicBezTo>
                <a:cubicBezTo>
                  <a:pt x="686048" y="221166"/>
                  <a:pt x="685207" y="220325"/>
                  <a:pt x="683525" y="219484"/>
                </a:cubicBezTo>
                <a:cubicBezTo>
                  <a:pt x="681003" y="218643"/>
                  <a:pt x="679322" y="217802"/>
                  <a:pt x="676799" y="217802"/>
                </a:cubicBezTo>
                <a:cubicBezTo>
                  <a:pt x="677640" y="218643"/>
                  <a:pt x="677640" y="218643"/>
                  <a:pt x="678481" y="219484"/>
                </a:cubicBezTo>
                <a:cubicBezTo>
                  <a:pt x="682685" y="224530"/>
                  <a:pt x="685207" y="229575"/>
                  <a:pt x="686888" y="235462"/>
                </a:cubicBezTo>
                <a:cubicBezTo>
                  <a:pt x="687729" y="237985"/>
                  <a:pt x="688570" y="240507"/>
                  <a:pt x="688570" y="243030"/>
                </a:cubicBezTo>
                <a:cubicBezTo>
                  <a:pt x="686048" y="236303"/>
                  <a:pt x="680162" y="231257"/>
                  <a:pt x="673436" y="227893"/>
                </a:cubicBezTo>
                <a:cubicBezTo>
                  <a:pt x="672596" y="227053"/>
                  <a:pt x="670914" y="226212"/>
                  <a:pt x="670073" y="226212"/>
                </a:cubicBezTo>
                <a:cubicBezTo>
                  <a:pt x="675959" y="232098"/>
                  <a:pt x="680162" y="239666"/>
                  <a:pt x="683525" y="247235"/>
                </a:cubicBezTo>
                <a:cubicBezTo>
                  <a:pt x="683525" y="248076"/>
                  <a:pt x="682685" y="248076"/>
                  <a:pt x="682685" y="248076"/>
                </a:cubicBezTo>
                <a:cubicBezTo>
                  <a:pt x="678481" y="239666"/>
                  <a:pt x="670073" y="232939"/>
                  <a:pt x="661666" y="227893"/>
                </a:cubicBezTo>
                <a:cubicBezTo>
                  <a:pt x="659144" y="226212"/>
                  <a:pt x="656621" y="225371"/>
                  <a:pt x="654099" y="223689"/>
                </a:cubicBezTo>
                <a:cubicBezTo>
                  <a:pt x="655781" y="225371"/>
                  <a:pt x="657462" y="227053"/>
                  <a:pt x="659144" y="228734"/>
                </a:cubicBezTo>
                <a:cubicBezTo>
                  <a:pt x="665029" y="234621"/>
                  <a:pt x="666710" y="241348"/>
                  <a:pt x="670073" y="248917"/>
                </a:cubicBezTo>
                <a:cubicBezTo>
                  <a:pt x="670073" y="248917"/>
                  <a:pt x="670073" y="248917"/>
                  <a:pt x="669233" y="248917"/>
                </a:cubicBezTo>
                <a:cubicBezTo>
                  <a:pt x="665870" y="242189"/>
                  <a:pt x="659144" y="236303"/>
                  <a:pt x="652418" y="231257"/>
                </a:cubicBezTo>
                <a:cubicBezTo>
                  <a:pt x="649055" y="229575"/>
                  <a:pt x="645692" y="227893"/>
                  <a:pt x="642329" y="225371"/>
                </a:cubicBezTo>
                <a:cubicBezTo>
                  <a:pt x="642329" y="225371"/>
                  <a:pt x="642329" y="226212"/>
                  <a:pt x="642329" y="226212"/>
                </a:cubicBezTo>
                <a:cubicBezTo>
                  <a:pt x="644851" y="227053"/>
                  <a:pt x="646532" y="228734"/>
                  <a:pt x="648214" y="230416"/>
                </a:cubicBezTo>
                <a:cubicBezTo>
                  <a:pt x="657462" y="237985"/>
                  <a:pt x="663347" y="247235"/>
                  <a:pt x="670073" y="257326"/>
                </a:cubicBezTo>
                <a:cubicBezTo>
                  <a:pt x="662507" y="248917"/>
                  <a:pt x="653258" y="242189"/>
                  <a:pt x="644010" y="236303"/>
                </a:cubicBezTo>
                <a:cubicBezTo>
                  <a:pt x="641488" y="234621"/>
                  <a:pt x="639806" y="232939"/>
                  <a:pt x="637284" y="232098"/>
                </a:cubicBezTo>
                <a:cubicBezTo>
                  <a:pt x="636443" y="232098"/>
                  <a:pt x="636443" y="232098"/>
                  <a:pt x="636443" y="232098"/>
                </a:cubicBezTo>
                <a:cubicBezTo>
                  <a:pt x="638966" y="234621"/>
                  <a:pt x="640647" y="237144"/>
                  <a:pt x="643169" y="239666"/>
                </a:cubicBezTo>
                <a:cubicBezTo>
                  <a:pt x="652418" y="248917"/>
                  <a:pt x="662507" y="260690"/>
                  <a:pt x="674277" y="267417"/>
                </a:cubicBezTo>
                <a:cubicBezTo>
                  <a:pt x="665870" y="264894"/>
                  <a:pt x="659144" y="261531"/>
                  <a:pt x="652418" y="256485"/>
                </a:cubicBezTo>
                <a:cubicBezTo>
                  <a:pt x="654940" y="259849"/>
                  <a:pt x="657462" y="263213"/>
                  <a:pt x="659984" y="265736"/>
                </a:cubicBezTo>
                <a:cubicBezTo>
                  <a:pt x="650736" y="261531"/>
                  <a:pt x="644851" y="253121"/>
                  <a:pt x="635603" y="248917"/>
                </a:cubicBezTo>
                <a:cubicBezTo>
                  <a:pt x="633921" y="248076"/>
                  <a:pt x="632240" y="247235"/>
                  <a:pt x="630558" y="246394"/>
                </a:cubicBezTo>
                <a:cubicBezTo>
                  <a:pt x="631399" y="247235"/>
                  <a:pt x="631399" y="247235"/>
                  <a:pt x="632240" y="248076"/>
                </a:cubicBezTo>
                <a:cubicBezTo>
                  <a:pt x="639806" y="253962"/>
                  <a:pt x="644851" y="263213"/>
                  <a:pt x="653258" y="268258"/>
                </a:cubicBezTo>
                <a:cubicBezTo>
                  <a:pt x="653258" y="269099"/>
                  <a:pt x="653258" y="269099"/>
                  <a:pt x="652418" y="269099"/>
                </a:cubicBezTo>
                <a:cubicBezTo>
                  <a:pt x="644010" y="264894"/>
                  <a:pt x="637284" y="258167"/>
                  <a:pt x="628877" y="253962"/>
                </a:cubicBezTo>
                <a:cubicBezTo>
                  <a:pt x="625514" y="252280"/>
                  <a:pt x="622151" y="250599"/>
                  <a:pt x="618788" y="249758"/>
                </a:cubicBezTo>
                <a:cubicBezTo>
                  <a:pt x="617106" y="248917"/>
                  <a:pt x="616266" y="248917"/>
                  <a:pt x="614584" y="248076"/>
                </a:cubicBezTo>
                <a:cubicBezTo>
                  <a:pt x="622991" y="253962"/>
                  <a:pt x="630558" y="261531"/>
                  <a:pt x="636443" y="269099"/>
                </a:cubicBezTo>
                <a:cubicBezTo>
                  <a:pt x="636443" y="269940"/>
                  <a:pt x="636443" y="269940"/>
                  <a:pt x="635603" y="269940"/>
                </a:cubicBezTo>
                <a:cubicBezTo>
                  <a:pt x="627195" y="263213"/>
                  <a:pt x="617106" y="259008"/>
                  <a:pt x="607017" y="253962"/>
                </a:cubicBezTo>
                <a:cubicBezTo>
                  <a:pt x="605336" y="253962"/>
                  <a:pt x="602814" y="253121"/>
                  <a:pt x="600291" y="253121"/>
                </a:cubicBezTo>
                <a:cubicBezTo>
                  <a:pt x="603654" y="254803"/>
                  <a:pt x="606177" y="256485"/>
                  <a:pt x="608699" y="258167"/>
                </a:cubicBezTo>
                <a:cubicBezTo>
                  <a:pt x="613743" y="262372"/>
                  <a:pt x="621310" y="265736"/>
                  <a:pt x="621310" y="273304"/>
                </a:cubicBezTo>
                <a:cubicBezTo>
                  <a:pt x="621310" y="273304"/>
                  <a:pt x="620469" y="274145"/>
                  <a:pt x="620469" y="273304"/>
                </a:cubicBezTo>
                <a:cubicBezTo>
                  <a:pt x="614584" y="268258"/>
                  <a:pt x="607017" y="264894"/>
                  <a:pt x="599451" y="262372"/>
                </a:cubicBezTo>
                <a:cubicBezTo>
                  <a:pt x="596928" y="261531"/>
                  <a:pt x="593565" y="260690"/>
                  <a:pt x="591043" y="260690"/>
                </a:cubicBezTo>
                <a:cubicBezTo>
                  <a:pt x="596928" y="264054"/>
                  <a:pt x="602814" y="269099"/>
                  <a:pt x="606177" y="274986"/>
                </a:cubicBezTo>
                <a:cubicBezTo>
                  <a:pt x="606177" y="274986"/>
                  <a:pt x="607017" y="274986"/>
                  <a:pt x="607017" y="274986"/>
                </a:cubicBezTo>
                <a:cubicBezTo>
                  <a:pt x="622151" y="275827"/>
                  <a:pt x="636443" y="277509"/>
                  <a:pt x="651577" y="276668"/>
                </a:cubicBezTo>
                <a:cubicBezTo>
                  <a:pt x="670073" y="275827"/>
                  <a:pt x="686048" y="280031"/>
                  <a:pt x="701181" y="288441"/>
                </a:cubicBezTo>
                <a:cubicBezTo>
                  <a:pt x="707907" y="290123"/>
                  <a:pt x="714633" y="293486"/>
                  <a:pt x="721359" y="297691"/>
                </a:cubicBezTo>
                <a:cubicBezTo>
                  <a:pt x="729767" y="303578"/>
                  <a:pt x="736493" y="311987"/>
                  <a:pt x="743219" y="319555"/>
                </a:cubicBezTo>
                <a:cubicBezTo>
                  <a:pt x="747422" y="325442"/>
                  <a:pt x="753307" y="330488"/>
                  <a:pt x="758352" y="336374"/>
                </a:cubicBezTo>
                <a:cubicBezTo>
                  <a:pt x="759193" y="337215"/>
                  <a:pt x="760033" y="338056"/>
                  <a:pt x="760033" y="338897"/>
                </a:cubicBezTo>
                <a:cubicBezTo>
                  <a:pt x="767600" y="346465"/>
                  <a:pt x="774326" y="354875"/>
                  <a:pt x="780211" y="364125"/>
                </a:cubicBezTo>
                <a:cubicBezTo>
                  <a:pt x="784415" y="368330"/>
                  <a:pt x="786937" y="373375"/>
                  <a:pt x="790300" y="378421"/>
                </a:cubicBezTo>
                <a:cubicBezTo>
                  <a:pt x="791141" y="379262"/>
                  <a:pt x="791141" y="380944"/>
                  <a:pt x="791982" y="382625"/>
                </a:cubicBezTo>
                <a:cubicBezTo>
                  <a:pt x="795345" y="390194"/>
                  <a:pt x="797867" y="397762"/>
                  <a:pt x="798708" y="405331"/>
                </a:cubicBezTo>
                <a:cubicBezTo>
                  <a:pt x="801230" y="421308"/>
                  <a:pt x="802071" y="437286"/>
                  <a:pt x="797867" y="453264"/>
                </a:cubicBezTo>
                <a:cubicBezTo>
                  <a:pt x="797026" y="445696"/>
                  <a:pt x="797026" y="438127"/>
                  <a:pt x="796186" y="430559"/>
                </a:cubicBezTo>
                <a:cubicBezTo>
                  <a:pt x="794504" y="434763"/>
                  <a:pt x="791982" y="438127"/>
                  <a:pt x="787778" y="441491"/>
                </a:cubicBezTo>
                <a:cubicBezTo>
                  <a:pt x="787778" y="441491"/>
                  <a:pt x="787778" y="440650"/>
                  <a:pt x="787778" y="440650"/>
                </a:cubicBezTo>
                <a:cubicBezTo>
                  <a:pt x="793663" y="434763"/>
                  <a:pt x="793663" y="421308"/>
                  <a:pt x="793663" y="413740"/>
                </a:cubicBezTo>
                <a:cubicBezTo>
                  <a:pt x="791982" y="419627"/>
                  <a:pt x="789460" y="424672"/>
                  <a:pt x="784415" y="430559"/>
                </a:cubicBezTo>
                <a:cubicBezTo>
                  <a:pt x="784415" y="430559"/>
                  <a:pt x="784415" y="430559"/>
                  <a:pt x="784415" y="429718"/>
                </a:cubicBezTo>
                <a:cubicBezTo>
                  <a:pt x="786937" y="425513"/>
                  <a:pt x="787778" y="418786"/>
                  <a:pt x="788619" y="412899"/>
                </a:cubicBezTo>
                <a:cubicBezTo>
                  <a:pt x="786097" y="416263"/>
                  <a:pt x="784415" y="419627"/>
                  <a:pt x="781893" y="422990"/>
                </a:cubicBezTo>
                <a:cubicBezTo>
                  <a:pt x="781052" y="422990"/>
                  <a:pt x="781052" y="422990"/>
                  <a:pt x="781052" y="422990"/>
                </a:cubicBezTo>
                <a:cubicBezTo>
                  <a:pt x="785256" y="415422"/>
                  <a:pt x="788619" y="405331"/>
                  <a:pt x="788619" y="396921"/>
                </a:cubicBezTo>
                <a:cubicBezTo>
                  <a:pt x="788619" y="396921"/>
                  <a:pt x="788619" y="396081"/>
                  <a:pt x="788619" y="396081"/>
                </a:cubicBezTo>
                <a:cubicBezTo>
                  <a:pt x="788619" y="395240"/>
                  <a:pt x="788619" y="394399"/>
                  <a:pt x="788619" y="393558"/>
                </a:cubicBezTo>
                <a:cubicBezTo>
                  <a:pt x="788619" y="391035"/>
                  <a:pt x="787778" y="388512"/>
                  <a:pt x="787778" y="385989"/>
                </a:cubicBezTo>
                <a:cubicBezTo>
                  <a:pt x="786937" y="389353"/>
                  <a:pt x="786937" y="391876"/>
                  <a:pt x="786097" y="394399"/>
                </a:cubicBezTo>
                <a:cubicBezTo>
                  <a:pt x="784415" y="403649"/>
                  <a:pt x="781052" y="411217"/>
                  <a:pt x="773485" y="416263"/>
                </a:cubicBezTo>
                <a:cubicBezTo>
                  <a:pt x="777689" y="407854"/>
                  <a:pt x="780211" y="398603"/>
                  <a:pt x="780211" y="388512"/>
                </a:cubicBezTo>
                <a:cubicBezTo>
                  <a:pt x="781052" y="385148"/>
                  <a:pt x="780211" y="380944"/>
                  <a:pt x="780211" y="377580"/>
                </a:cubicBezTo>
                <a:cubicBezTo>
                  <a:pt x="780211" y="377580"/>
                  <a:pt x="780211" y="377580"/>
                  <a:pt x="779371" y="376739"/>
                </a:cubicBezTo>
                <a:cubicBezTo>
                  <a:pt x="779371" y="379262"/>
                  <a:pt x="779371" y="380944"/>
                  <a:pt x="779371" y="382625"/>
                </a:cubicBezTo>
                <a:cubicBezTo>
                  <a:pt x="776848" y="392717"/>
                  <a:pt x="772645" y="398603"/>
                  <a:pt x="766759" y="406172"/>
                </a:cubicBezTo>
                <a:cubicBezTo>
                  <a:pt x="766759" y="406172"/>
                  <a:pt x="766759" y="406172"/>
                  <a:pt x="766759" y="405331"/>
                </a:cubicBezTo>
                <a:cubicBezTo>
                  <a:pt x="770963" y="399444"/>
                  <a:pt x="773485" y="389353"/>
                  <a:pt x="773485" y="381784"/>
                </a:cubicBezTo>
                <a:cubicBezTo>
                  <a:pt x="773485" y="380103"/>
                  <a:pt x="773485" y="377580"/>
                  <a:pt x="773485" y="375057"/>
                </a:cubicBezTo>
                <a:cubicBezTo>
                  <a:pt x="772645" y="375057"/>
                  <a:pt x="772645" y="375057"/>
                  <a:pt x="772645" y="375057"/>
                </a:cubicBezTo>
                <a:cubicBezTo>
                  <a:pt x="772645" y="382625"/>
                  <a:pt x="770963" y="388512"/>
                  <a:pt x="765919" y="396081"/>
                </a:cubicBezTo>
                <a:cubicBezTo>
                  <a:pt x="768441" y="388512"/>
                  <a:pt x="766759" y="379262"/>
                  <a:pt x="764237" y="371693"/>
                </a:cubicBezTo>
                <a:cubicBezTo>
                  <a:pt x="762556" y="380103"/>
                  <a:pt x="759193" y="387671"/>
                  <a:pt x="751626" y="394399"/>
                </a:cubicBezTo>
                <a:cubicBezTo>
                  <a:pt x="757511" y="385989"/>
                  <a:pt x="758352" y="375057"/>
                  <a:pt x="758352" y="365807"/>
                </a:cubicBezTo>
                <a:cubicBezTo>
                  <a:pt x="756670" y="375898"/>
                  <a:pt x="753307" y="385148"/>
                  <a:pt x="745741" y="391035"/>
                </a:cubicBezTo>
                <a:cubicBezTo>
                  <a:pt x="744900" y="391035"/>
                  <a:pt x="744900" y="391035"/>
                  <a:pt x="744900" y="391035"/>
                </a:cubicBezTo>
                <a:cubicBezTo>
                  <a:pt x="750785" y="382625"/>
                  <a:pt x="751626" y="371693"/>
                  <a:pt x="751626" y="360761"/>
                </a:cubicBezTo>
                <a:cubicBezTo>
                  <a:pt x="749104" y="369170"/>
                  <a:pt x="744900" y="376739"/>
                  <a:pt x="739856" y="383466"/>
                </a:cubicBezTo>
                <a:cubicBezTo>
                  <a:pt x="739856" y="383466"/>
                  <a:pt x="739015" y="383466"/>
                  <a:pt x="739015" y="383466"/>
                </a:cubicBezTo>
                <a:cubicBezTo>
                  <a:pt x="742378" y="375898"/>
                  <a:pt x="744900" y="367489"/>
                  <a:pt x="745741" y="358238"/>
                </a:cubicBezTo>
                <a:cubicBezTo>
                  <a:pt x="744059" y="363284"/>
                  <a:pt x="742378" y="367489"/>
                  <a:pt x="739015" y="371693"/>
                </a:cubicBezTo>
                <a:cubicBezTo>
                  <a:pt x="739015" y="371693"/>
                  <a:pt x="739015" y="371693"/>
                  <a:pt x="739015" y="370852"/>
                </a:cubicBezTo>
                <a:cubicBezTo>
                  <a:pt x="741537" y="364125"/>
                  <a:pt x="741537" y="357397"/>
                  <a:pt x="741537" y="350670"/>
                </a:cubicBezTo>
                <a:cubicBezTo>
                  <a:pt x="739015" y="358238"/>
                  <a:pt x="733970" y="366648"/>
                  <a:pt x="729767" y="373375"/>
                </a:cubicBezTo>
                <a:cubicBezTo>
                  <a:pt x="729767" y="373375"/>
                  <a:pt x="728926" y="373375"/>
                  <a:pt x="728926" y="372534"/>
                </a:cubicBezTo>
                <a:cubicBezTo>
                  <a:pt x="730607" y="367489"/>
                  <a:pt x="732289" y="361602"/>
                  <a:pt x="733970" y="356556"/>
                </a:cubicBezTo>
                <a:cubicBezTo>
                  <a:pt x="733130" y="358238"/>
                  <a:pt x="731448" y="359920"/>
                  <a:pt x="730607" y="362443"/>
                </a:cubicBezTo>
                <a:cubicBezTo>
                  <a:pt x="729767" y="363284"/>
                  <a:pt x="728926" y="362443"/>
                  <a:pt x="729767" y="361602"/>
                </a:cubicBezTo>
                <a:cubicBezTo>
                  <a:pt x="733130" y="350670"/>
                  <a:pt x="736493" y="341420"/>
                  <a:pt x="732289" y="329647"/>
                </a:cubicBezTo>
                <a:cubicBezTo>
                  <a:pt x="731448" y="327965"/>
                  <a:pt x="730607" y="325442"/>
                  <a:pt x="729767" y="322919"/>
                </a:cubicBezTo>
                <a:cubicBezTo>
                  <a:pt x="729767" y="322919"/>
                  <a:pt x="729767" y="323760"/>
                  <a:pt x="729767" y="324601"/>
                </a:cubicBezTo>
                <a:cubicBezTo>
                  <a:pt x="730607" y="330488"/>
                  <a:pt x="731448" y="338056"/>
                  <a:pt x="728926" y="343943"/>
                </a:cubicBezTo>
                <a:cubicBezTo>
                  <a:pt x="726404" y="350670"/>
                  <a:pt x="722200" y="354875"/>
                  <a:pt x="718837" y="360761"/>
                </a:cubicBezTo>
                <a:cubicBezTo>
                  <a:pt x="721359" y="354034"/>
                  <a:pt x="723041" y="347306"/>
                  <a:pt x="723041" y="340579"/>
                </a:cubicBezTo>
                <a:cubicBezTo>
                  <a:pt x="721359" y="348147"/>
                  <a:pt x="715474" y="355716"/>
                  <a:pt x="710429" y="362443"/>
                </a:cubicBezTo>
                <a:cubicBezTo>
                  <a:pt x="710429" y="362443"/>
                  <a:pt x="709588" y="362443"/>
                  <a:pt x="709588" y="362443"/>
                </a:cubicBezTo>
                <a:cubicBezTo>
                  <a:pt x="714633" y="353193"/>
                  <a:pt x="717996" y="343943"/>
                  <a:pt x="717996" y="333851"/>
                </a:cubicBezTo>
                <a:cubicBezTo>
                  <a:pt x="717996" y="330488"/>
                  <a:pt x="717155" y="327124"/>
                  <a:pt x="716314" y="323760"/>
                </a:cubicBezTo>
                <a:cubicBezTo>
                  <a:pt x="715474" y="329647"/>
                  <a:pt x="712951" y="335533"/>
                  <a:pt x="709588" y="341420"/>
                </a:cubicBezTo>
                <a:cubicBezTo>
                  <a:pt x="709588" y="342261"/>
                  <a:pt x="708748" y="342261"/>
                  <a:pt x="708748" y="343102"/>
                </a:cubicBezTo>
                <a:cubicBezTo>
                  <a:pt x="707907" y="344783"/>
                  <a:pt x="707066" y="345624"/>
                  <a:pt x="706225" y="346465"/>
                </a:cubicBezTo>
                <a:cubicBezTo>
                  <a:pt x="706225" y="347306"/>
                  <a:pt x="705385" y="346465"/>
                  <a:pt x="705385" y="346465"/>
                </a:cubicBezTo>
                <a:cubicBezTo>
                  <a:pt x="707907" y="340579"/>
                  <a:pt x="709588" y="334692"/>
                  <a:pt x="709588" y="328806"/>
                </a:cubicBezTo>
                <a:cubicBezTo>
                  <a:pt x="709588" y="323760"/>
                  <a:pt x="708748" y="319555"/>
                  <a:pt x="707066" y="315351"/>
                </a:cubicBezTo>
                <a:cubicBezTo>
                  <a:pt x="707066" y="327965"/>
                  <a:pt x="702862" y="338897"/>
                  <a:pt x="696977" y="348988"/>
                </a:cubicBezTo>
                <a:cubicBezTo>
                  <a:pt x="700340" y="338897"/>
                  <a:pt x="701181" y="326283"/>
                  <a:pt x="699499" y="315351"/>
                </a:cubicBezTo>
                <a:cubicBezTo>
                  <a:pt x="699499" y="314510"/>
                  <a:pt x="699499" y="314510"/>
                  <a:pt x="699499" y="313669"/>
                </a:cubicBezTo>
                <a:cubicBezTo>
                  <a:pt x="700340" y="325442"/>
                  <a:pt x="697818" y="336374"/>
                  <a:pt x="691933" y="346465"/>
                </a:cubicBezTo>
                <a:cubicBezTo>
                  <a:pt x="694455" y="336374"/>
                  <a:pt x="695296" y="324601"/>
                  <a:pt x="692774" y="314510"/>
                </a:cubicBezTo>
                <a:cubicBezTo>
                  <a:pt x="691933" y="311987"/>
                  <a:pt x="691933" y="310305"/>
                  <a:pt x="691092" y="307782"/>
                </a:cubicBezTo>
                <a:cubicBezTo>
                  <a:pt x="691092" y="309464"/>
                  <a:pt x="691092" y="310305"/>
                  <a:pt x="691092" y="311146"/>
                </a:cubicBezTo>
                <a:cubicBezTo>
                  <a:pt x="693614" y="325442"/>
                  <a:pt x="690251" y="341420"/>
                  <a:pt x="681003" y="353193"/>
                </a:cubicBezTo>
                <a:cubicBezTo>
                  <a:pt x="681003" y="353193"/>
                  <a:pt x="680162" y="353193"/>
                  <a:pt x="680162" y="353193"/>
                </a:cubicBezTo>
                <a:cubicBezTo>
                  <a:pt x="682685" y="348147"/>
                  <a:pt x="684366" y="342261"/>
                  <a:pt x="685207" y="336269"/>
                </a:cubicBezTo>
                <a:lnTo>
                  <a:pt x="685207" y="326728"/>
                </a:lnTo>
                <a:lnTo>
                  <a:pt x="685312" y="326283"/>
                </a:lnTo>
                <a:cubicBezTo>
                  <a:pt x="685627" y="323760"/>
                  <a:pt x="685627" y="321237"/>
                  <a:pt x="685207" y="318714"/>
                </a:cubicBezTo>
                <a:lnTo>
                  <a:pt x="685207" y="326728"/>
                </a:lnTo>
                <a:lnTo>
                  <a:pt x="683525" y="333851"/>
                </a:lnTo>
                <a:cubicBezTo>
                  <a:pt x="682685" y="337215"/>
                  <a:pt x="681844" y="340579"/>
                  <a:pt x="679322" y="343102"/>
                </a:cubicBezTo>
                <a:cubicBezTo>
                  <a:pt x="678481" y="345624"/>
                  <a:pt x="677640" y="347306"/>
                  <a:pt x="675959" y="348988"/>
                </a:cubicBezTo>
                <a:cubicBezTo>
                  <a:pt x="675959" y="349829"/>
                  <a:pt x="675118" y="348988"/>
                  <a:pt x="675118" y="348988"/>
                </a:cubicBezTo>
                <a:cubicBezTo>
                  <a:pt x="675959" y="348988"/>
                  <a:pt x="675959" y="348147"/>
                  <a:pt x="675959" y="348147"/>
                </a:cubicBezTo>
                <a:cubicBezTo>
                  <a:pt x="679322" y="337215"/>
                  <a:pt x="680162" y="326283"/>
                  <a:pt x="675959" y="315351"/>
                </a:cubicBezTo>
                <a:cubicBezTo>
                  <a:pt x="675118" y="313669"/>
                  <a:pt x="674277" y="311146"/>
                  <a:pt x="673436" y="309464"/>
                </a:cubicBezTo>
                <a:cubicBezTo>
                  <a:pt x="675959" y="322919"/>
                  <a:pt x="671755" y="334692"/>
                  <a:pt x="665029" y="346465"/>
                </a:cubicBezTo>
                <a:cubicBezTo>
                  <a:pt x="670073" y="333851"/>
                  <a:pt x="670073" y="319555"/>
                  <a:pt x="664188" y="306941"/>
                </a:cubicBezTo>
                <a:cubicBezTo>
                  <a:pt x="665029" y="309464"/>
                  <a:pt x="665029" y="311987"/>
                  <a:pt x="665029" y="315351"/>
                </a:cubicBezTo>
                <a:cubicBezTo>
                  <a:pt x="665870" y="322919"/>
                  <a:pt x="665029" y="330488"/>
                  <a:pt x="663347" y="336374"/>
                </a:cubicBezTo>
                <a:cubicBezTo>
                  <a:pt x="662507" y="337215"/>
                  <a:pt x="662507" y="337215"/>
                  <a:pt x="662507" y="337215"/>
                </a:cubicBezTo>
                <a:cubicBezTo>
                  <a:pt x="661666" y="325442"/>
                  <a:pt x="661666" y="309464"/>
                  <a:pt x="651577" y="301055"/>
                </a:cubicBezTo>
                <a:cubicBezTo>
                  <a:pt x="652418" y="302737"/>
                  <a:pt x="652418" y="303578"/>
                  <a:pt x="653258" y="304418"/>
                </a:cubicBezTo>
                <a:cubicBezTo>
                  <a:pt x="656621" y="311987"/>
                  <a:pt x="656621" y="319555"/>
                  <a:pt x="654940" y="327965"/>
                </a:cubicBezTo>
                <a:cubicBezTo>
                  <a:pt x="654099" y="330488"/>
                  <a:pt x="654099" y="333010"/>
                  <a:pt x="653258" y="335533"/>
                </a:cubicBezTo>
                <a:cubicBezTo>
                  <a:pt x="653258" y="335533"/>
                  <a:pt x="652418" y="335533"/>
                  <a:pt x="652418" y="335533"/>
                </a:cubicBezTo>
                <a:cubicBezTo>
                  <a:pt x="652418" y="334692"/>
                  <a:pt x="652418" y="334692"/>
                  <a:pt x="652418" y="334692"/>
                </a:cubicBezTo>
                <a:cubicBezTo>
                  <a:pt x="652418" y="336374"/>
                  <a:pt x="651577" y="338056"/>
                  <a:pt x="650736" y="339738"/>
                </a:cubicBezTo>
                <a:cubicBezTo>
                  <a:pt x="650736" y="339738"/>
                  <a:pt x="650736" y="339738"/>
                  <a:pt x="650736" y="338897"/>
                </a:cubicBezTo>
                <a:cubicBezTo>
                  <a:pt x="652418" y="331328"/>
                  <a:pt x="652418" y="323760"/>
                  <a:pt x="649895" y="317033"/>
                </a:cubicBezTo>
                <a:cubicBezTo>
                  <a:pt x="649055" y="315351"/>
                  <a:pt x="649055" y="313669"/>
                  <a:pt x="648214" y="311987"/>
                </a:cubicBezTo>
                <a:cubicBezTo>
                  <a:pt x="649055" y="317033"/>
                  <a:pt x="649055" y="322078"/>
                  <a:pt x="647373" y="327965"/>
                </a:cubicBezTo>
                <a:cubicBezTo>
                  <a:pt x="647373" y="327965"/>
                  <a:pt x="647373" y="327965"/>
                  <a:pt x="646532" y="327965"/>
                </a:cubicBezTo>
                <a:cubicBezTo>
                  <a:pt x="644010" y="320396"/>
                  <a:pt x="642329" y="311987"/>
                  <a:pt x="637284" y="306100"/>
                </a:cubicBezTo>
                <a:cubicBezTo>
                  <a:pt x="637284" y="306941"/>
                  <a:pt x="637284" y="308623"/>
                  <a:pt x="638125" y="310305"/>
                </a:cubicBezTo>
                <a:cubicBezTo>
                  <a:pt x="638125" y="317874"/>
                  <a:pt x="635603" y="323760"/>
                  <a:pt x="635603" y="331328"/>
                </a:cubicBezTo>
                <a:cubicBezTo>
                  <a:pt x="635603" y="332169"/>
                  <a:pt x="634762" y="332169"/>
                  <a:pt x="634762" y="331328"/>
                </a:cubicBezTo>
                <a:cubicBezTo>
                  <a:pt x="633080" y="318714"/>
                  <a:pt x="632240" y="306100"/>
                  <a:pt x="622151" y="296009"/>
                </a:cubicBezTo>
                <a:cubicBezTo>
                  <a:pt x="621310" y="295168"/>
                  <a:pt x="620469" y="294327"/>
                  <a:pt x="619629" y="293486"/>
                </a:cubicBezTo>
                <a:cubicBezTo>
                  <a:pt x="622991" y="296850"/>
                  <a:pt x="625514" y="301896"/>
                  <a:pt x="627195" y="305259"/>
                </a:cubicBezTo>
                <a:cubicBezTo>
                  <a:pt x="630558" y="313669"/>
                  <a:pt x="628877" y="321237"/>
                  <a:pt x="627195" y="329647"/>
                </a:cubicBezTo>
                <a:cubicBezTo>
                  <a:pt x="627195" y="329647"/>
                  <a:pt x="626354" y="329647"/>
                  <a:pt x="626354" y="329647"/>
                </a:cubicBezTo>
                <a:cubicBezTo>
                  <a:pt x="626354" y="322078"/>
                  <a:pt x="624673" y="314510"/>
                  <a:pt x="620469" y="307782"/>
                </a:cubicBezTo>
                <a:cubicBezTo>
                  <a:pt x="620469" y="312828"/>
                  <a:pt x="619629" y="317874"/>
                  <a:pt x="617947" y="322919"/>
                </a:cubicBezTo>
                <a:cubicBezTo>
                  <a:pt x="617947" y="323760"/>
                  <a:pt x="617106" y="323760"/>
                  <a:pt x="617106" y="322919"/>
                </a:cubicBezTo>
                <a:cubicBezTo>
                  <a:pt x="617947" y="316192"/>
                  <a:pt x="616266" y="307782"/>
                  <a:pt x="612903" y="301055"/>
                </a:cubicBezTo>
                <a:cubicBezTo>
                  <a:pt x="612903" y="300214"/>
                  <a:pt x="612062" y="299373"/>
                  <a:pt x="611221" y="299373"/>
                </a:cubicBezTo>
                <a:cubicBezTo>
                  <a:pt x="610380" y="297691"/>
                  <a:pt x="608699" y="296850"/>
                  <a:pt x="607017" y="296009"/>
                </a:cubicBezTo>
                <a:cubicBezTo>
                  <a:pt x="612062" y="302737"/>
                  <a:pt x="611221" y="310305"/>
                  <a:pt x="608699" y="317874"/>
                </a:cubicBezTo>
                <a:cubicBezTo>
                  <a:pt x="608699" y="309464"/>
                  <a:pt x="605336" y="301896"/>
                  <a:pt x="598610" y="297691"/>
                </a:cubicBezTo>
                <a:cubicBezTo>
                  <a:pt x="597769" y="296850"/>
                  <a:pt x="597769" y="296850"/>
                  <a:pt x="596928" y="296850"/>
                </a:cubicBezTo>
                <a:cubicBezTo>
                  <a:pt x="597769" y="296850"/>
                  <a:pt x="597769" y="297691"/>
                  <a:pt x="597769" y="297691"/>
                </a:cubicBezTo>
                <a:cubicBezTo>
                  <a:pt x="604495" y="306941"/>
                  <a:pt x="603654" y="316192"/>
                  <a:pt x="601132" y="326283"/>
                </a:cubicBezTo>
                <a:cubicBezTo>
                  <a:pt x="600291" y="326283"/>
                  <a:pt x="600291" y="326283"/>
                  <a:pt x="600291" y="326283"/>
                </a:cubicBezTo>
                <a:cubicBezTo>
                  <a:pt x="600712" y="322078"/>
                  <a:pt x="600081" y="317453"/>
                  <a:pt x="598610" y="313143"/>
                </a:cubicBezTo>
                <a:lnTo>
                  <a:pt x="591914" y="301947"/>
                </a:lnTo>
                <a:lnTo>
                  <a:pt x="591884" y="301055"/>
                </a:lnTo>
                <a:cubicBezTo>
                  <a:pt x="591884" y="301055"/>
                  <a:pt x="591884" y="301896"/>
                  <a:pt x="591884" y="301896"/>
                </a:cubicBezTo>
                <a:lnTo>
                  <a:pt x="591914" y="301947"/>
                </a:lnTo>
                <a:lnTo>
                  <a:pt x="592199" y="310305"/>
                </a:lnTo>
                <a:cubicBezTo>
                  <a:pt x="591674" y="313459"/>
                  <a:pt x="590623" y="316612"/>
                  <a:pt x="589362" y="319555"/>
                </a:cubicBezTo>
                <a:cubicBezTo>
                  <a:pt x="589362" y="310305"/>
                  <a:pt x="585158" y="304418"/>
                  <a:pt x="580113" y="298532"/>
                </a:cubicBezTo>
                <a:cubicBezTo>
                  <a:pt x="583476" y="305259"/>
                  <a:pt x="584317" y="311987"/>
                  <a:pt x="581795" y="319555"/>
                </a:cubicBezTo>
                <a:cubicBezTo>
                  <a:pt x="582635" y="311987"/>
                  <a:pt x="578432" y="305259"/>
                  <a:pt x="572546" y="299373"/>
                </a:cubicBezTo>
                <a:cubicBezTo>
                  <a:pt x="573387" y="301055"/>
                  <a:pt x="573387" y="301896"/>
                  <a:pt x="573387" y="302737"/>
                </a:cubicBezTo>
                <a:cubicBezTo>
                  <a:pt x="574228" y="306941"/>
                  <a:pt x="573387" y="311146"/>
                  <a:pt x="572546" y="315351"/>
                </a:cubicBezTo>
                <a:cubicBezTo>
                  <a:pt x="572546" y="316192"/>
                  <a:pt x="571706" y="316192"/>
                  <a:pt x="571706" y="315351"/>
                </a:cubicBezTo>
                <a:cubicBezTo>
                  <a:pt x="571706" y="311146"/>
                  <a:pt x="569183" y="306100"/>
                  <a:pt x="566661" y="301896"/>
                </a:cubicBezTo>
                <a:cubicBezTo>
                  <a:pt x="567502" y="305259"/>
                  <a:pt x="567502" y="309464"/>
                  <a:pt x="568343" y="313669"/>
                </a:cubicBezTo>
                <a:cubicBezTo>
                  <a:pt x="568343" y="313669"/>
                  <a:pt x="567502" y="313669"/>
                  <a:pt x="567502" y="313669"/>
                </a:cubicBezTo>
                <a:cubicBezTo>
                  <a:pt x="566661" y="309464"/>
                  <a:pt x="564139" y="304418"/>
                  <a:pt x="560776" y="301055"/>
                </a:cubicBezTo>
                <a:cubicBezTo>
                  <a:pt x="562458" y="306100"/>
                  <a:pt x="562458" y="310305"/>
                  <a:pt x="561617" y="315351"/>
                </a:cubicBezTo>
                <a:cubicBezTo>
                  <a:pt x="557413" y="308623"/>
                  <a:pt x="554050" y="302737"/>
                  <a:pt x="547324" y="300214"/>
                </a:cubicBezTo>
                <a:cubicBezTo>
                  <a:pt x="549846" y="303578"/>
                  <a:pt x="550687" y="308623"/>
                  <a:pt x="549846" y="313669"/>
                </a:cubicBezTo>
                <a:cubicBezTo>
                  <a:pt x="549846" y="314510"/>
                  <a:pt x="549006" y="314510"/>
                  <a:pt x="549006" y="313669"/>
                </a:cubicBezTo>
                <a:cubicBezTo>
                  <a:pt x="548165" y="311146"/>
                  <a:pt x="546483" y="308623"/>
                  <a:pt x="544802" y="306100"/>
                </a:cubicBezTo>
                <a:cubicBezTo>
                  <a:pt x="545643" y="309464"/>
                  <a:pt x="544802" y="311987"/>
                  <a:pt x="544802" y="315351"/>
                </a:cubicBezTo>
                <a:cubicBezTo>
                  <a:pt x="543961" y="316192"/>
                  <a:pt x="543961" y="316192"/>
                  <a:pt x="543961" y="315351"/>
                </a:cubicBezTo>
                <a:cubicBezTo>
                  <a:pt x="543120" y="309464"/>
                  <a:pt x="538076" y="306100"/>
                  <a:pt x="533031" y="303578"/>
                </a:cubicBezTo>
                <a:cubicBezTo>
                  <a:pt x="532191" y="303578"/>
                  <a:pt x="532191" y="303578"/>
                  <a:pt x="532191" y="303578"/>
                </a:cubicBezTo>
                <a:cubicBezTo>
                  <a:pt x="533872" y="305259"/>
                  <a:pt x="535554" y="306941"/>
                  <a:pt x="536394" y="309464"/>
                </a:cubicBezTo>
                <a:cubicBezTo>
                  <a:pt x="538076" y="311987"/>
                  <a:pt x="537235" y="314510"/>
                  <a:pt x="536394" y="317033"/>
                </a:cubicBezTo>
                <a:cubicBezTo>
                  <a:pt x="536394" y="317874"/>
                  <a:pt x="534713" y="317874"/>
                  <a:pt x="534713" y="317033"/>
                </a:cubicBezTo>
                <a:cubicBezTo>
                  <a:pt x="534713" y="315351"/>
                  <a:pt x="533031" y="312828"/>
                  <a:pt x="531350" y="311146"/>
                </a:cubicBezTo>
                <a:cubicBezTo>
                  <a:pt x="529668" y="310305"/>
                  <a:pt x="527987" y="309464"/>
                  <a:pt x="527146" y="308623"/>
                </a:cubicBezTo>
                <a:cubicBezTo>
                  <a:pt x="529668" y="311987"/>
                  <a:pt x="532191" y="317033"/>
                  <a:pt x="533031" y="321237"/>
                </a:cubicBezTo>
                <a:cubicBezTo>
                  <a:pt x="534713" y="321237"/>
                  <a:pt x="536394" y="321237"/>
                  <a:pt x="538917" y="321237"/>
                </a:cubicBezTo>
                <a:cubicBezTo>
                  <a:pt x="541439" y="321237"/>
                  <a:pt x="543961" y="321237"/>
                  <a:pt x="546483" y="322078"/>
                </a:cubicBezTo>
                <a:cubicBezTo>
                  <a:pt x="556572" y="322078"/>
                  <a:pt x="566661" y="322919"/>
                  <a:pt x="576750" y="324601"/>
                </a:cubicBezTo>
                <a:cubicBezTo>
                  <a:pt x="588521" y="327124"/>
                  <a:pt x="598610" y="331328"/>
                  <a:pt x="608699" y="335533"/>
                </a:cubicBezTo>
                <a:cubicBezTo>
                  <a:pt x="608699" y="335533"/>
                  <a:pt x="608699" y="336374"/>
                  <a:pt x="608699" y="336374"/>
                </a:cubicBezTo>
                <a:cubicBezTo>
                  <a:pt x="607858" y="336374"/>
                  <a:pt x="607017" y="336374"/>
                  <a:pt x="605336" y="336374"/>
                </a:cubicBezTo>
                <a:cubicBezTo>
                  <a:pt x="617106" y="340579"/>
                  <a:pt x="628877" y="347306"/>
                  <a:pt x="638125" y="347306"/>
                </a:cubicBezTo>
                <a:cubicBezTo>
                  <a:pt x="638966" y="347306"/>
                  <a:pt x="638966" y="348147"/>
                  <a:pt x="638125" y="348147"/>
                </a:cubicBezTo>
                <a:cubicBezTo>
                  <a:pt x="636443" y="348988"/>
                  <a:pt x="633921" y="348988"/>
                  <a:pt x="632240" y="348988"/>
                </a:cubicBezTo>
                <a:cubicBezTo>
                  <a:pt x="640647" y="351511"/>
                  <a:pt x="646532" y="355716"/>
                  <a:pt x="654099" y="359920"/>
                </a:cubicBezTo>
                <a:cubicBezTo>
                  <a:pt x="652418" y="359920"/>
                  <a:pt x="651577" y="359920"/>
                  <a:pt x="649895" y="359920"/>
                </a:cubicBezTo>
                <a:cubicBezTo>
                  <a:pt x="654940" y="362443"/>
                  <a:pt x="659984" y="364966"/>
                  <a:pt x="664188" y="368330"/>
                </a:cubicBezTo>
                <a:cubicBezTo>
                  <a:pt x="664188" y="369170"/>
                  <a:pt x="664188" y="369170"/>
                  <a:pt x="664188" y="369170"/>
                </a:cubicBezTo>
                <a:cubicBezTo>
                  <a:pt x="659984" y="368330"/>
                  <a:pt x="655781" y="367489"/>
                  <a:pt x="651577" y="366648"/>
                </a:cubicBezTo>
                <a:cubicBezTo>
                  <a:pt x="649895" y="367489"/>
                  <a:pt x="647373" y="367489"/>
                  <a:pt x="645692" y="367489"/>
                </a:cubicBezTo>
                <a:cubicBezTo>
                  <a:pt x="647373" y="368330"/>
                  <a:pt x="649055" y="369170"/>
                  <a:pt x="650736" y="370011"/>
                </a:cubicBezTo>
                <a:cubicBezTo>
                  <a:pt x="659144" y="375057"/>
                  <a:pt x="669233" y="376739"/>
                  <a:pt x="676799" y="383466"/>
                </a:cubicBezTo>
                <a:cubicBezTo>
                  <a:pt x="670914" y="381784"/>
                  <a:pt x="665029" y="380944"/>
                  <a:pt x="659144" y="379262"/>
                </a:cubicBezTo>
                <a:cubicBezTo>
                  <a:pt x="660825" y="380103"/>
                  <a:pt x="662507" y="380944"/>
                  <a:pt x="663347" y="381784"/>
                </a:cubicBezTo>
                <a:cubicBezTo>
                  <a:pt x="673436" y="387671"/>
                  <a:pt x="683525" y="386830"/>
                  <a:pt x="692774" y="391876"/>
                </a:cubicBezTo>
                <a:cubicBezTo>
                  <a:pt x="691092" y="391876"/>
                  <a:pt x="688570" y="391876"/>
                  <a:pt x="686888" y="392717"/>
                </a:cubicBezTo>
                <a:cubicBezTo>
                  <a:pt x="690251" y="394399"/>
                  <a:pt x="693614" y="396081"/>
                  <a:pt x="696136" y="397762"/>
                </a:cubicBezTo>
                <a:cubicBezTo>
                  <a:pt x="696136" y="397762"/>
                  <a:pt x="696136" y="398603"/>
                  <a:pt x="696136" y="398603"/>
                </a:cubicBezTo>
                <a:cubicBezTo>
                  <a:pt x="698659" y="399444"/>
                  <a:pt x="700340" y="400285"/>
                  <a:pt x="702862" y="401126"/>
                </a:cubicBezTo>
                <a:cubicBezTo>
                  <a:pt x="710429" y="406172"/>
                  <a:pt x="717155" y="411217"/>
                  <a:pt x="723881" y="418786"/>
                </a:cubicBezTo>
                <a:cubicBezTo>
                  <a:pt x="723881" y="418786"/>
                  <a:pt x="723881" y="418786"/>
                  <a:pt x="723041" y="418786"/>
                </a:cubicBezTo>
                <a:cubicBezTo>
                  <a:pt x="720518" y="417945"/>
                  <a:pt x="717155" y="416263"/>
                  <a:pt x="714633" y="415422"/>
                </a:cubicBezTo>
                <a:cubicBezTo>
                  <a:pt x="717155" y="416263"/>
                  <a:pt x="718837" y="417945"/>
                  <a:pt x="720518" y="419627"/>
                </a:cubicBezTo>
                <a:cubicBezTo>
                  <a:pt x="725563" y="422990"/>
                  <a:pt x="728926" y="428036"/>
                  <a:pt x="734811" y="428877"/>
                </a:cubicBezTo>
                <a:cubicBezTo>
                  <a:pt x="734811" y="428877"/>
                  <a:pt x="734811" y="429718"/>
                  <a:pt x="734811" y="429718"/>
                </a:cubicBezTo>
                <a:cubicBezTo>
                  <a:pt x="731448" y="430559"/>
                  <a:pt x="729767" y="430559"/>
                  <a:pt x="727244" y="429718"/>
                </a:cubicBezTo>
                <a:cubicBezTo>
                  <a:pt x="728085" y="429718"/>
                  <a:pt x="728926" y="430559"/>
                  <a:pt x="728926" y="430559"/>
                </a:cubicBezTo>
                <a:cubicBezTo>
                  <a:pt x="728926" y="431400"/>
                  <a:pt x="728926" y="431400"/>
                  <a:pt x="728926" y="431400"/>
                </a:cubicBezTo>
                <a:cubicBezTo>
                  <a:pt x="727244" y="430559"/>
                  <a:pt x="726404" y="430559"/>
                  <a:pt x="724722" y="429718"/>
                </a:cubicBezTo>
                <a:cubicBezTo>
                  <a:pt x="730607" y="433082"/>
                  <a:pt x="735652" y="436445"/>
                  <a:pt x="741537" y="438127"/>
                </a:cubicBezTo>
                <a:cubicBezTo>
                  <a:pt x="741537" y="438127"/>
                  <a:pt x="741537" y="438968"/>
                  <a:pt x="741537" y="438968"/>
                </a:cubicBezTo>
                <a:cubicBezTo>
                  <a:pt x="736493" y="438127"/>
                  <a:pt x="732289" y="438127"/>
                  <a:pt x="728085" y="436445"/>
                </a:cubicBezTo>
                <a:cubicBezTo>
                  <a:pt x="732289" y="438968"/>
                  <a:pt x="738174" y="439809"/>
                  <a:pt x="741537" y="444014"/>
                </a:cubicBezTo>
                <a:cubicBezTo>
                  <a:pt x="746582" y="449059"/>
                  <a:pt x="749945" y="454946"/>
                  <a:pt x="754148" y="460832"/>
                </a:cubicBezTo>
                <a:cubicBezTo>
                  <a:pt x="749104" y="456628"/>
                  <a:pt x="744900" y="452423"/>
                  <a:pt x="739015" y="449900"/>
                </a:cubicBezTo>
                <a:cubicBezTo>
                  <a:pt x="741537" y="453264"/>
                  <a:pt x="744059" y="457469"/>
                  <a:pt x="746582" y="460832"/>
                </a:cubicBezTo>
                <a:cubicBezTo>
                  <a:pt x="743639" y="459150"/>
                  <a:pt x="740696" y="457048"/>
                  <a:pt x="737754" y="454946"/>
                </a:cubicBezTo>
                <a:lnTo>
                  <a:pt x="730187" y="449900"/>
                </a:lnTo>
                <a:lnTo>
                  <a:pt x="728085" y="448218"/>
                </a:lnTo>
                <a:cubicBezTo>
                  <a:pt x="728926" y="448218"/>
                  <a:pt x="728926" y="448218"/>
                  <a:pt x="728926" y="449059"/>
                </a:cubicBezTo>
                <a:lnTo>
                  <a:pt x="730187" y="449900"/>
                </a:lnTo>
                <a:lnTo>
                  <a:pt x="732289" y="451582"/>
                </a:lnTo>
                <a:cubicBezTo>
                  <a:pt x="738174" y="456628"/>
                  <a:pt x="744059" y="460832"/>
                  <a:pt x="749945" y="465878"/>
                </a:cubicBezTo>
                <a:cubicBezTo>
                  <a:pt x="754989" y="469242"/>
                  <a:pt x="760033" y="473446"/>
                  <a:pt x="762556" y="479333"/>
                </a:cubicBezTo>
                <a:cubicBezTo>
                  <a:pt x="765919" y="485220"/>
                  <a:pt x="766759" y="491106"/>
                  <a:pt x="770122" y="495311"/>
                </a:cubicBezTo>
                <a:cubicBezTo>
                  <a:pt x="770963" y="496152"/>
                  <a:pt x="770122" y="496152"/>
                  <a:pt x="770122" y="496152"/>
                </a:cubicBezTo>
                <a:cubicBezTo>
                  <a:pt x="765919" y="491106"/>
                  <a:pt x="762556" y="485220"/>
                  <a:pt x="757511" y="480174"/>
                </a:cubicBezTo>
                <a:cubicBezTo>
                  <a:pt x="755830" y="479333"/>
                  <a:pt x="754989" y="477651"/>
                  <a:pt x="753307" y="476810"/>
                </a:cubicBezTo>
                <a:cubicBezTo>
                  <a:pt x="757511" y="481856"/>
                  <a:pt x="760874" y="487742"/>
                  <a:pt x="763396" y="494470"/>
                </a:cubicBezTo>
                <a:cubicBezTo>
                  <a:pt x="763396" y="494470"/>
                  <a:pt x="763396" y="495311"/>
                  <a:pt x="762556" y="494470"/>
                </a:cubicBezTo>
                <a:cubicBezTo>
                  <a:pt x="759193" y="490265"/>
                  <a:pt x="754989" y="486060"/>
                  <a:pt x="750785" y="482697"/>
                </a:cubicBezTo>
                <a:cubicBezTo>
                  <a:pt x="754148" y="486901"/>
                  <a:pt x="758352" y="491947"/>
                  <a:pt x="760874" y="496993"/>
                </a:cubicBezTo>
                <a:cubicBezTo>
                  <a:pt x="764237" y="500356"/>
                  <a:pt x="766759" y="503720"/>
                  <a:pt x="770963" y="507084"/>
                </a:cubicBezTo>
                <a:cubicBezTo>
                  <a:pt x="765078" y="503720"/>
                  <a:pt x="760033" y="499515"/>
                  <a:pt x="754989" y="496152"/>
                </a:cubicBezTo>
                <a:cubicBezTo>
                  <a:pt x="751626" y="494470"/>
                  <a:pt x="748263" y="492788"/>
                  <a:pt x="744900" y="490265"/>
                </a:cubicBezTo>
                <a:cubicBezTo>
                  <a:pt x="748263" y="494470"/>
                  <a:pt x="751626" y="497834"/>
                  <a:pt x="755830" y="502038"/>
                </a:cubicBezTo>
                <a:cubicBezTo>
                  <a:pt x="763396" y="508765"/>
                  <a:pt x="769282" y="515493"/>
                  <a:pt x="775167" y="523902"/>
                </a:cubicBezTo>
                <a:cubicBezTo>
                  <a:pt x="775167" y="523902"/>
                  <a:pt x="775167" y="523902"/>
                  <a:pt x="774326" y="523902"/>
                </a:cubicBezTo>
                <a:cubicBezTo>
                  <a:pt x="767600" y="516334"/>
                  <a:pt x="758352" y="512129"/>
                  <a:pt x="749945" y="505402"/>
                </a:cubicBezTo>
                <a:cubicBezTo>
                  <a:pt x="754989" y="510447"/>
                  <a:pt x="758352" y="516334"/>
                  <a:pt x="762556" y="521379"/>
                </a:cubicBezTo>
                <a:cubicBezTo>
                  <a:pt x="767600" y="527266"/>
                  <a:pt x="771804" y="533994"/>
                  <a:pt x="775167" y="540721"/>
                </a:cubicBezTo>
                <a:cubicBezTo>
                  <a:pt x="776008" y="541562"/>
                  <a:pt x="775167" y="541562"/>
                  <a:pt x="775167" y="541562"/>
                </a:cubicBezTo>
                <a:cubicBezTo>
                  <a:pt x="771804" y="536516"/>
                  <a:pt x="767600" y="533153"/>
                  <a:pt x="762556" y="528948"/>
                </a:cubicBezTo>
                <a:cubicBezTo>
                  <a:pt x="763396" y="530630"/>
                  <a:pt x="764237" y="532312"/>
                  <a:pt x="765078" y="533994"/>
                </a:cubicBezTo>
                <a:cubicBezTo>
                  <a:pt x="768441" y="541562"/>
                  <a:pt x="771804" y="548289"/>
                  <a:pt x="776008" y="555017"/>
                </a:cubicBezTo>
                <a:cubicBezTo>
                  <a:pt x="776008" y="555017"/>
                  <a:pt x="776008" y="555017"/>
                  <a:pt x="775167" y="555017"/>
                </a:cubicBezTo>
                <a:cubicBezTo>
                  <a:pt x="771804" y="552494"/>
                  <a:pt x="768441" y="549971"/>
                  <a:pt x="765078" y="547448"/>
                </a:cubicBezTo>
                <a:cubicBezTo>
                  <a:pt x="769282" y="553335"/>
                  <a:pt x="773485" y="560062"/>
                  <a:pt x="778530" y="565108"/>
                </a:cubicBezTo>
                <a:cubicBezTo>
                  <a:pt x="778530" y="565108"/>
                  <a:pt x="778530" y="565949"/>
                  <a:pt x="777689" y="565949"/>
                </a:cubicBezTo>
                <a:cubicBezTo>
                  <a:pt x="775167" y="563426"/>
                  <a:pt x="771804" y="560903"/>
                  <a:pt x="768441" y="559222"/>
                </a:cubicBezTo>
                <a:cubicBezTo>
                  <a:pt x="773485" y="565949"/>
                  <a:pt x="776008" y="574358"/>
                  <a:pt x="776008" y="584450"/>
                </a:cubicBezTo>
                <a:cubicBezTo>
                  <a:pt x="776008" y="584450"/>
                  <a:pt x="775167" y="584450"/>
                  <a:pt x="775167" y="584450"/>
                </a:cubicBezTo>
                <a:cubicBezTo>
                  <a:pt x="775167" y="579404"/>
                  <a:pt x="772645" y="575199"/>
                  <a:pt x="769282" y="570995"/>
                </a:cubicBezTo>
                <a:cubicBezTo>
                  <a:pt x="770963" y="578563"/>
                  <a:pt x="771804" y="586132"/>
                  <a:pt x="772645" y="593700"/>
                </a:cubicBezTo>
                <a:cubicBezTo>
                  <a:pt x="772645" y="593700"/>
                  <a:pt x="772645" y="593700"/>
                  <a:pt x="772645" y="594541"/>
                </a:cubicBezTo>
                <a:cubicBezTo>
                  <a:pt x="772645" y="594541"/>
                  <a:pt x="772645" y="594541"/>
                  <a:pt x="771804" y="594541"/>
                </a:cubicBezTo>
                <a:cubicBezTo>
                  <a:pt x="770122" y="588654"/>
                  <a:pt x="767600" y="582768"/>
                  <a:pt x="765919" y="576881"/>
                </a:cubicBezTo>
                <a:cubicBezTo>
                  <a:pt x="765078" y="581086"/>
                  <a:pt x="763396" y="585291"/>
                  <a:pt x="762556" y="590336"/>
                </a:cubicBezTo>
                <a:cubicBezTo>
                  <a:pt x="760874" y="581927"/>
                  <a:pt x="761715" y="573517"/>
                  <a:pt x="760874" y="565108"/>
                </a:cubicBezTo>
                <a:cubicBezTo>
                  <a:pt x="760874" y="561744"/>
                  <a:pt x="760033" y="559222"/>
                  <a:pt x="760033" y="556699"/>
                </a:cubicBezTo>
                <a:cubicBezTo>
                  <a:pt x="759193" y="555017"/>
                  <a:pt x="758352" y="553335"/>
                  <a:pt x="758352" y="550812"/>
                </a:cubicBezTo>
                <a:cubicBezTo>
                  <a:pt x="758352" y="550812"/>
                  <a:pt x="758352" y="549971"/>
                  <a:pt x="758352" y="549971"/>
                </a:cubicBezTo>
                <a:cubicBezTo>
                  <a:pt x="757511" y="551653"/>
                  <a:pt x="757511" y="554176"/>
                  <a:pt x="757511" y="555858"/>
                </a:cubicBezTo>
                <a:cubicBezTo>
                  <a:pt x="755830" y="565108"/>
                  <a:pt x="752467" y="572676"/>
                  <a:pt x="749945" y="581086"/>
                </a:cubicBezTo>
                <a:cubicBezTo>
                  <a:pt x="749945" y="581086"/>
                  <a:pt x="749104" y="581086"/>
                  <a:pt x="749104" y="581086"/>
                </a:cubicBezTo>
                <a:cubicBezTo>
                  <a:pt x="749104" y="574358"/>
                  <a:pt x="749945" y="567631"/>
                  <a:pt x="750785" y="560903"/>
                </a:cubicBezTo>
                <a:cubicBezTo>
                  <a:pt x="749945" y="564267"/>
                  <a:pt x="748263" y="567631"/>
                  <a:pt x="745741" y="570995"/>
                </a:cubicBezTo>
                <a:cubicBezTo>
                  <a:pt x="745741" y="570995"/>
                  <a:pt x="744900" y="570995"/>
                  <a:pt x="745741" y="570154"/>
                </a:cubicBezTo>
                <a:cubicBezTo>
                  <a:pt x="749945" y="558381"/>
                  <a:pt x="749104" y="545767"/>
                  <a:pt x="745741" y="533153"/>
                </a:cubicBezTo>
                <a:cubicBezTo>
                  <a:pt x="745741" y="534835"/>
                  <a:pt x="744900" y="537357"/>
                  <a:pt x="744900" y="539039"/>
                </a:cubicBezTo>
                <a:cubicBezTo>
                  <a:pt x="742378" y="549971"/>
                  <a:pt x="739015" y="560903"/>
                  <a:pt x="736493" y="570995"/>
                </a:cubicBezTo>
                <a:cubicBezTo>
                  <a:pt x="736493" y="571836"/>
                  <a:pt x="735652" y="571836"/>
                  <a:pt x="735652" y="570995"/>
                </a:cubicBezTo>
                <a:cubicBezTo>
                  <a:pt x="736493" y="560062"/>
                  <a:pt x="736493" y="549971"/>
                  <a:pt x="737333" y="539039"/>
                </a:cubicBezTo>
                <a:cubicBezTo>
                  <a:pt x="734811" y="545767"/>
                  <a:pt x="732289" y="552494"/>
                  <a:pt x="730607" y="560062"/>
                </a:cubicBezTo>
                <a:cubicBezTo>
                  <a:pt x="730607" y="560062"/>
                  <a:pt x="729767" y="560062"/>
                  <a:pt x="729767" y="559222"/>
                </a:cubicBezTo>
                <a:cubicBezTo>
                  <a:pt x="732289" y="544085"/>
                  <a:pt x="734811" y="528107"/>
                  <a:pt x="735652" y="512129"/>
                </a:cubicBezTo>
                <a:cubicBezTo>
                  <a:pt x="735652" y="511288"/>
                  <a:pt x="735652" y="509606"/>
                  <a:pt x="735652" y="508765"/>
                </a:cubicBezTo>
                <a:cubicBezTo>
                  <a:pt x="735652" y="507924"/>
                  <a:pt x="735652" y="507924"/>
                  <a:pt x="735652" y="507924"/>
                </a:cubicBezTo>
                <a:cubicBezTo>
                  <a:pt x="733130" y="528107"/>
                  <a:pt x="723881" y="549130"/>
                  <a:pt x="713792" y="565949"/>
                </a:cubicBezTo>
                <a:cubicBezTo>
                  <a:pt x="713792" y="565949"/>
                  <a:pt x="712951" y="565949"/>
                  <a:pt x="712951" y="565949"/>
                </a:cubicBezTo>
                <a:cubicBezTo>
                  <a:pt x="719678" y="553335"/>
                  <a:pt x="722200" y="539039"/>
                  <a:pt x="724722" y="525584"/>
                </a:cubicBezTo>
                <a:cubicBezTo>
                  <a:pt x="721359" y="534835"/>
                  <a:pt x="717155" y="543244"/>
                  <a:pt x="711270" y="551653"/>
                </a:cubicBezTo>
                <a:cubicBezTo>
                  <a:pt x="717155" y="539039"/>
                  <a:pt x="718837" y="524743"/>
                  <a:pt x="720518" y="510447"/>
                </a:cubicBezTo>
                <a:lnTo>
                  <a:pt x="721255" y="503082"/>
                </a:lnTo>
                <a:lnTo>
                  <a:pt x="721359" y="502879"/>
                </a:lnTo>
                <a:cubicBezTo>
                  <a:pt x="721359" y="502879"/>
                  <a:pt x="721359" y="502879"/>
                  <a:pt x="721359" y="502038"/>
                </a:cubicBezTo>
                <a:lnTo>
                  <a:pt x="721255" y="503082"/>
                </a:lnTo>
                <a:lnTo>
                  <a:pt x="711901" y="521274"/>
                </a:lnTo>
                <a:cubicBezTo>
                  <a:pt x="708327" y="527266"/>
                  <a:pt x="704544" y="533153"/>
                  <a:pt x="701181" y="539039"/>
                </a:cubicBezTo>
                <a:cubicBezTo>
                  <a:pt x="702022" y="536516"/>
                  <a:pt x="703703" y="533994"/>
                  <a:pt x="704544" y="530630"/>
                </a:cubicBezTo>
                <a:cubicBezTo>
                  <a:pt x="703703" y="531471"/>
                  <a:pt x="703703" y="532312"/>
                  <a:pt x="702862" y="533153"/>
                </a:cubicBezTo>
                <a:cubicBezTo>
                  <a:pt x="702862" y="533153"/>
                  <a:pt x="702862" y="533153"/>
                  <a:pt x="702862" y="532312"/>
                </a:cubicBezTo>
                <a:cubicBezTo>
                  <a:pt x="704544" y="529789"/>
                  <a:pt x="705385" y="527266"/>
                  <a:pt x="707066" y="524743"/>
                </a:cubicBezTo>
                <a:cubicBezTo>
                  <a:pt x="708748" y="520539"/>
                  <a:pt x="710429" y="515493"/>
                  <a:pt x="712111" y="511288"/>
                </a:cubicBezTo>
                <a:cubicBezTo>
                  <a:pt x="713792" y="503720"/>
                  <a:pt x="714633" y="496152"/>
                  <a:pt x="715474" y="488583"/>
                </a:cubicBezTo>
                <a:cubicBezTo>
                  <a:pt x="712951" y="502038"/>
                  <a:pt x="708748" y="514652"/>
                  <a:pt x="699499" y="526425"/>
                </a:cubicBezTo>
                <a:cubicBezTo>
                  <a:pt x="699499" y="526425"/>
                  <a:pt x="699499" y="526425"/>
                  <a:pt x="699499" y="525584"/>
                </a:cubicBezTo>
                <a:cubicBezTo>
                  <a:pt x="705385" y="511288"/>
                  <a:pt x="709588" y="496993"/>
                  <a:pt x="710429" y="481015"/>
                </a:cubicBezTo>
                <a:cubicBezTo>
                  <a:pt x="706225" y="496152"/>
                  <a:pt x="700340" y="509606"/>
                  <a:pt x="694455" y="523902"/>
                </a:cubicBezTo>
                <a:cubicBezTo>
                  <a:pt x="694455" y="523902"/>
                  <a:pt x="693614" y="523902"/>
                  <a:pt x="693614" y="523902"/>
                </a:cubicBezTo>
                <a:cubicBezTo>
                  <a:pt x="695296" y="516334"/>
                  <a:pt x="695296" y="507084"/>
                  <a:pt x="696977" y="499515"/>
                </a:cubicBezTo>
                <a:cubicBezTo>
                  <a:pt x="696977" y="497834"/>
                  <a:pt x="696977" y="496152"/>
                  <a:pt x="697818" y="495311"/>
                </a:cubicBezTo>
                <a:cubicBezTo>
                  <a:pt x="695296" y="501197"/>
                  <a:pt x="692774" y="507924"/>
                  <a:pt x="688570" y="513811"/>
                </a:cubicBezTo>
                <a:cubicBezTo>
                  <a:pt x="694455" y="502038"/>
                  <a:pt x="695296" y="486060"/>
                  <a:pt x="694455" y="472605"/>
                </a:cubicBezTo>
                <a:cubicBezTo>
                  <a:pt x="690251" y="486060"/>
                  <a:pt x="685207" y="498674"/>
                  <a:pt x="677640" y="511288"/>
                </a:cubicBezTo>
                <a:cubicBezTo>
                  <a:pt x="683525" y="497834"/>
                  <a:pt x="687729" y="481856"/>
                  <a:pt x="690251" y="466719"/>
                </a:cubicBezTo>
                <a:cubicBezTo>
                  <a:pt x="691092" y="459150"/>
                  <a:pt x="692774" y="450741"/>
                  <a:pt x="692774" y="443173"/>
                </a:cubicBezTo>
                <a:cubicBezTo>
                  <a:pt x="692774" y="446536"/>
                  <a:pt x="691933" y="449900"/>
                  <a:pt x="691092" y="453264"/>
                </a:cubicBezTo>
                <a:cubicBezTo>
                  <a:pt x="687729" y="469242"/>
                  <a:pt x="678481" y="482697"/>
                  <a:pt x="672596" y="497834"/>
                </a:cubicBezTo>
                <a:cubicBezTo>
                  <a:pt x="676799" y="483538"/>
                  <a:pt x="681003" y="469242"/>
                  <a:pt x="682685" y="454105"/>
                </a:cubicBezTo>
                <a:cubicBezTo>
                  <a:pt x="683525" y="451582"/>
                  <a:pt x="683525" y="448218"/>
                  <a:pt x="684366" y="445696"/>
                </a:cubicBezTo>
                <a:cubicBezTo>
                  <a:pt x="683525" y="447377"/>
                  <a:pt x="682685" y="449900"/>
                  <a:pt x="682685" y="451582"/>
                </a:cubicBezTo>
                <a:cubicBezTo>
                  <a:pt x="677640" y="466719"/>
                  <a:pt x="669233" y="479333"/>
                  <a:pt x="660825" y="492788"/>
                </a:cubicBezTo>
                <a:cubicBezTo>
                  <a:pt x="660825" y="492788"/>
                  <a:pt x="659984" y="492788"/>
                  <a:pt x="660825" y="491947"/>
                </a:cubicBezTo>
                <a:cubicBezTo>
                  <a:pt x="665029" y="481856"/>
                  <a:pt x="670073" y="470924"/>
                  <a:pt x="673436" y="459991"/>
                </a:cubicBezTo>
                <a:cubicBezTo>
                  <a:pt x="674277" y="452423"/>
                  <a:pt x="675118" y="444855"/>
                  <a:pt x="675118" y="437286"/>
                </a:cubicBezTo>
                <a:cubicBezTo>
                  <a:pt x="673436" y="453264"/>
                  <a:pt x="667551" y="465037"/>
                  <a:pt x="659144" y="477651"/>
                </a:cubicBezTo>
                <a:cubicBezTo>
                  <a:pt x="665870" y="464196"/>
                  <a:pt x="667551" y="448218"/>
                  <a:pt x="666710" y="433082"/>
                </a:cubicBezTo>
                <a:cubicBezTo>
                  <a:pt x="666710" y="433082"/>
                  <a:pt x="666710" y="432241"/>
                  <a:pt x="666710" y="432241"/>
                </a:cubicBezTo>
                <a:cubicBezTo>
                  <a:pt x="664188" y="446536"/>
                  <a:pt x="658303" y="461673"/>
                  <a:pt x="655781" y="473446"/>
                </a:cubicBezTo>
                <a:cubicBezTo>
                  <a:pt x="655781" y="474287"/>
                  <a:pt x="654940" y="474287"/>
                  <a:pt x="654940" y="473446"/>
                </a:cubicBezTo>
                <a:cubicBezTo>
                  <a:pt x="656621" y="465878"/>
                  <a:pt x="657462" y="457469"/>
                  <a:pt x="659144" y="449059"/>
                </a:cubicBezTo>
                <a:cubicBezTo>
                  <a:pt x="656621" y="455787"/>
                  <a:pt x="654099" y="462514"/>
                  <a:pt x="649895" y="469242"/>
                </a:cubicBezTo>
                <a:cubicBezTo>
                  <a:pt x="649895" y="469242"/>
                  <a:pt x="649055" y="469242"/>
                  <a:pt x="649055" y="469242"/>
                </a:cubicBezTo>
                <a:cubicBezTo>
                  <a:pt x="654099" y="454105"/>
                  <a:pt x="657462" y="437286"/>
                  <a:pt x="655781" y="420468"/>
                </a:cubicBezTo>
                <a:cubicBezTo>
                  <a:pt x="655781" y="414581"/>
                  <a:pt x="654940" y="409535"/>
                  <a:pt x="653258" y="404490"/>
                </a:cubicBezTo>
                <a:cubicBezTo>
                  <a:pt x="653258" y="409535"/>
                  <a:pt x="653258" y="413740"/>
                  <a:pt x="652418" y="417945"/>
                </a:cubicBezTo>
                <a:cubicBezTo>
                  <a:pt x="650736" y="431400"/>
                  <a:pt x="646532" y="444014"/>
                  <a:pt x="643169" y="457469"/>
                </a:cubicBezTo>
                <a:cubicBezTo>
                  <a:pt x="644010" y="444014"/>
                  <a:pt x="645692" y="431400"/>
                  <a:pt x="645692" y="417945"/>
                </a:cubicBezTo>
                <a:cubicBezTo>
                  <a:pt x="645692" y="416263"/>
                  <a:pt x="645692" y="414581"/>
                  <a:pt x="645692" y="412899"/>
                </a:cubicBezTo>
                <a:cubicBezTo>
                  <a:pt x="643169" y="424672"/>
                  <a:pt x="638125" y="435604"/>
                  <a:pt x="633080" y="446536"/>
                </a:cubicBezTo>
                <a:cubicBezTo>
                  <a:pt x="635603" y="433082"/>
                  <a:pt x="638966" y="419627"/>
                  <a:pt x="638966" y="406172"/>
                </a:cubicBezTo>
                <a:cubicBezTo>
                  <a:pt x="638966" y="405331"/>
                  <a:pt x="638966" y="403649"/>
                  <a:pt x="638966" y="402808"/>
                </a:cubicBezTo>
                <a:cubicBezTo>
                  <a:pt x="637284" y="408694"/>
                  <a:pt x="635603" y="413740"/>
                  <a:pt x="633921" y="419627"/>
                </a:cubicBezTo>
                <a:cubicBezTo>
                  <a:pt x="632240" y="426354"/>
                  <a:pt x="630558" y="432241"/>
                  <a:pt x="627195" y="438968"/>
                </a:cubicBezTo>
                <a:cubicBezTo>
                  <a:pt x="627195" y="438968"/>
                  <a:pt x="627195" y="438968"/>
                  <a:pt x="627195" y="438127"/>
                </a:cubicBezTo>
                <a:cubicBezTo>
                  <a:pt x="626354" y="422990"/>
                  <a:pt x="629717" y="407854"/>
                  <a:pt x="627195" y="392717"/>
                </a:cubicBezTo>
                <a:cubicBezTo>
                  <a:pt x="626354" y="391035"/>
                  <a:pt x="626354" y="389353"/>
                  <a:pt x="625514" y="386830"/>
                </a:cubicBezTo>
                <a:cubicBezTo>
                  <a:pt x="625514" y="400285"/>
                  <a:pt x="622151" y="412899"/>
                  <a:pt x="619629" y="425513"/>
                </a:cubicBezTo>
                <a:cubicBezTo>
                  <a:pt x="619629" y="425513"/>
                  <a:pt x="618788" y="425513"/>
                  <a:pt x="618788" y="425513"/>
                </a:cubicBezTo>
                <a:cubicBezTo>
                  <a:pt x="619629" y="415422"/>
                  <a:pt x="619629" y="404490"/>
                  <a:pt x="618788" y="394399"/>
                </a:cubicBezTo>
                <a:cubicBezTo>
                  <a:pt x="617947" y="402808"/>
                  <a:pt x="615425" y="409535"/>
                  <a:pt x="612062" y="417945"/>
                </a:cubicBezTo>
                <a:cubicBezTo>
                  <a:pt x="612903" y="407854"/>
                  <a:pt x="614584" y="398603"/>
                  <a:pt x="612903" y="387671"/>
                </a:cubicBezTo>
                <a:cubicBezTo>
                  <a:pt x="612062" y="394399"/>
                  <a:pt x="610380" y="399444"/>
                  <a:pt x="608699" y="406172"/>
                </a:cubicBezTo>
                <a:cubicBezTo>
                  <a:pt x="608699" y="406172"/>
                  <a:pt x="607858" y="406172"/>
                  <a:pt x="607858" y="405331"/>
                </a:cubicBezTo>
                <a:cubicBezTo>
                  <a:pt x="610380" y="396081"/>
                  <a:pt x="608699" y="385989"/>
                  <a:pt x="607017" y="376739"/>
                </a:cubicBezTo>
                <a:cubicBezTo>
                  <a:pt x="606177" y="385148"/>
                  <a:pt x="603654" y="392717"/>
                  <a:pt x="599451" y="400285"/>
                </a:cubicBezTo>
                <a:cubicBezTo>
                  <a:pt x="601132" y="389353"/>
                  <a:pt x="601973" y="376739"/>
                  <a:pt x="597769" y="366648"/>
                </a:cubicBezTo>
                <a:cubicBezTo>
                  <a:pt x="597769" y="375898"/>
                  <a:pt x="594406" y="384307"/>
                  <a:pt x="592725" y="392717"/>
                </a:cubicBezTo>
                <a:cubicBezTo>
                  <a:pt x="592725" y="382625"/>
                  <a:pt x="593565" y="370852"/>
                  <a:pt x="590202" y="361602"/>
                </a:cubicBezTo>
                <a:cubicBezTo>
                  <a:pt x="589362" y="359920"/>
                  <a:pt x="588521" y="358238"/>
                  <a:pt x="587680" y="356556"/>
                </a:cubicBezTo>
                <a:cubicBezTo>
                  <a:pt x="587680" y="359920"/>
                  <a:pt x="587680" y="362443"/>
                  <a:pt x="586839" y="365807"/>
                </a:cubicBezTo>
                <a:cubicBezTo>
                  <a:pt x="586839" y="370852"/>
                  <a:pt x="585999" y="375898"/>
                  <a:pt x="584317" y="380944"/>
                </a:cubicBezTo>
                <a:cubicBezTo>
                  <a:pt x="584317" y="381784"/>
                  <a:pt x="583476" y="381784"/>
                  <a:pt x="583476" y="380944"/>
                </a:cubicBezTo>
                <a:cubicBezTo>
                  <a:pt x="583476" y="375057"/>
                  <a:pt x="583476" y="369170"/>
                  <a:pt x="580954" y="363284"/>
                </a:cubicBezTo>
                <a:cubicBezTo>
                  <a:pt x="580113" y="361602"/>
                  <a:pt x="579272" y="359920"/>
                  <a:pt x="578432" y="358238"/>
                </a:cubicBezTo>
                <a:cubicBezTo>
                  <a:pt x="578432" y="363284"/>
                  <a:pt x="577591" y="368330"/>
                  <a:pt x="575069" y="373375"/>
                </a:cubicBezTo>
                <a:cubicBezTo>
                  <a:pt x="575069" y="374216"/>
                  <a:pt x="575069" y="374216"/>
                  <a:pt x="575069" y="375057"/>
                </a:cubicBezTo>
                <a:cubicBezTo>
                  <a:pt x="574228" y="375057"/>
                  <a:pt x="574228" y="375057"/>
                  <a:pt x="574228" y="374216"/>
                </a:cubicBezTo>
                <a:cubicBezTo>
                  <a:pt x="575069" y="366648"/>
                  <a:pt x="571706" y="353193"/>
                  <a:pt x="565820" y="348147"/>
                </a:cubicBezTo>
                <a:cubicBezTo>
                  <a:pt x="564139" y="345624"/>
                  <a:pt x="561617" y="344783"/>
                  <a:pt x="559935" y="343943"/>
                </a:cubicBezTo>
                <a:cubicBezTo>
                  <a:pt x="560776" y="345624"/>
                  <a:pt x="561617" y="347306"/>
                  <a:pt x="562458" y="348147"/>
                </a:cubicBezTo>
                <a:cubicBezTo>
                  <a:pt x="564980" y="354034"/>
                  <a:pt x="565820" y="359920"/>
                  <a:pt x="564980" y="366648"/>
                </a:cubicBezTo>
                <a:cubicBezTo>
                  <a:pt x="564980" y="366648"/>
                  <a:pt x="564139" y="366648"/>
                  <a:pt x="564139" y="366648"/>
                </a:cubicBezTo>
                <a:cubicBezTo>
                  <a:pt x="561617" y="359920"/>
                  <a:pt x="558254" y="354034"/>
                  <a:pt x="554050" y="348147"/>
                </a:cubicBezTo>
                <a:cubicBezTo>
                  <a:pt x="552369" y="346465"/>
                  <a:pt x="550687" y="344783"/>
                  <a:pt x="549006" y="343102"/>
                </a:cubicBezTo>
                <a:cubicBezTo>
                  <a:pt x="549846" y="343943"/>
                  <a:pt x="549846" y="343943"/>
                  <a:pt x="549846" y="344783"/>
                </a:cubicBezTo>
                <a:cubicBezTo>
                  <a:pt x="552369" y="349829"/>
                  <a:pt x="553209" y="354034"/>
                  <a:pt x="551528" y="359079"/>
                </a:cubicBezTo>
                <a:cubicBezTo>
                  <a:pt x="550687" y="358238"/>
                  <a:pt x="549846" y="356556"/>
                  <a:pt x="549006" y="355716"/>
                </a:cubicBezTo>
                <a:cubicBezTo>
                  <a:pt x="549006" y="355716"/>
                  <a:pt x="549006" y="356556"/>
                  <a:pt x="549006" y="356556"/>
                </a:cubicBezTo>
                <a:cubicBezTo>
                  <a:pt x="547324" y="357397"/>
                  <a:pt x="546483" y="357397"/>
                  <a:pt x="544802" y="357397"/>
                </a:cubicBezTo>
                <a:cubicBezTo>
                  <a:pt x="545643" y="359079"/>
                  <a:pt x="545643" y="360761"/>
                  <a:pt x="546483" y="362443"/>
                </a:cubicBezTo>
                <a:cubicBezTo>
                  <a:pt x="552369" y="363284"/>
                  <a:pt x="557413" y="367489"/>
                  <a:pt x="561617" y="371693"/>
                </a:cubicBezTo>
                <a:cubicBezTo>
                  <a:pt x="561617" y="372534"/>
                  <a:pt x="561617" y="372534"/>
                  <a:pt x="561617" y="372534"/>
                </a:cubicBezTo>
                <a:cubicBezTo>
                  <a:pt x="559095" y="370852"/>
                  <a:pt x="557413" y="370011"/>
                  <a:pt x="554891" y="370011"/>
                </a:cubicBezTo>
                <a:cubicBezTo>
                  <a:pt x="558254" y="371693"/>
                  <a:pt x="560776" y="373375"/>
                  <a:pt x="564139" y="375898"/>
                </a:cubicBezTo>
                <a:cubicBezTo>
                  <a:pt x="568343" y="379262"/>
                  <a:pt x="571706" y="384307"/>
                  <a:pt x="576750" y="387671"/>
                </a:cubicBezTo>
                <a:cubicBezTo>
                  <a:pt x="570865" y="384307"/>
                  <a:pt x="564980" y="381784"/>
                  <a:pt x="559095" y="378421"/>
                </a:cubicBezTo>
                <a:cubicBezTo>
                  <a:pt x="560776" y="380103"/>
                  <a:pt x="562458" y="380944"/>
                  <a:pt x="564980" y="382625"/>
                </a:cubicBezTo>
                <a:cubicBezTo>
                  <a:pt x="569183" y="385148"/>
                  <a:pt x="575069" y="388512"/>
                  <a:pt x="579272" y="392717"/>
                </a:cubicBezTo>
                <a:cubicBezTo>
                  <a:pt x="582635" y="396921"/>
                  <a:pt x="584317" y="401126"/>
                  <a:pt x="588521" y="404490"/>
                </a:cubicBezTo>
                <a:cubicBezTo>
                  <a:pt x="588521" y="405331"/>
                  <a:pt x="588521" y="405331"/>
                  <a:pt x="587680" y="405331"/>
                </a:cubicBezTo>
                <a:cubicBezTo>
                  <a:pt x="580954" y="399444"/>
                  <a:pt x="574228" y="395240"/>
                  <a:pt x="566661" y="390194"/>
                </a:cubicBezTo>
                <a:cubicBezTo>
                  <a:pt x="570865" y="396081"/>
                  <a:pt x="575069" y="401967"/>
                  <a:pt x="580954" y="406172"/>
                </a:cubicBezTo>
                <a:cubicBezTo>
                  <a:pt x="573387" y="401126"/>
                  <a:pt x="565820" y="395240"/>
                  <a:pt x="558254" y="389353"/>
                </a:cubicBezTo>
                <a:cubicBezTo>
                  <a:pt x="559095" y="391035"/>
                  <a:pt x="560776" y="392717"/>
                  <a:pt x="562458" y="393558"/>
                </a:cubicBezTo>
                <a:cubicBezTo>
                  <a:pt x="566661" y="396921"/>
                  <a:pt x="570024" y="399444"/>
                  <a:pt x="573387" y="402808"/>
                </a:cubicBezTo>
                <a:cubicBezTo>
                  <a:pt x="582635" y="409535"/>
                  <a:pt x="590202" y="417104"/>
                  <a:pt x="596088" y="426354"/>
                </a:cubicBezTo>
                <a:cubicBezTo>
                  <a:pt x="596088" y="427195"/>
                  <a:pt x="596088" y="427195"/>
                  <a:pt x="596088" y="427195"/>
                </a:cubicBezTo>
                <a:cubicBezTo>
                  <a:pt x="591884" y="422149"/>
                  <a:pt x="586839" y="417945"/>
                  <a:pt x="580954" y="413740"/>
                </a:cubicBezTo>
                <a:cubicBezTo>
                  <a:pt x="585158" y="419627"/>
                  <a:pt x="588521" y="424672"/>
                  <a:pt x="591043" y="428877"/>
                </a:cubicBezTo>
                <a:cubicBezTo>
                  <a:pt x="587680" y="426354"/>
                  <a:pt x="585158" y="423831"/>
                  <a:pt x="581795" y="421308"/>
                </a:cubicBezTo>
                <a:cubicBezTo>
                  <a:pt x="581795" y="422149"/>
                  <a:pt x="582635" y="422149"/>
                  <a:pt x="582635" y="422990"/>
                </a:cubicBezTo>
                <a:cubicBezTo>
                  <a:pt x="584317" y="424672"/>
                  <a:pt x="585999" y="426354"/>
                  <a:pt x="586839" y="428036"/>
                </a:cubicBezTo>
                <a:cubicBezTo>
                  <a:pt x="592725" y="433082"/>
                  <a:pt x="596928" y="438127"/>
                  <a:pt x="600291" y="444855"/>
                </a:cubicBezTo>
                <a:cubicBezTo>
                  <a:pt x="594406" y="438968"/>
                  <a:pt x="588521" y="433922"/>
                  <a:pt x="581795" y="428877"/>
                </a:cubicBezTo>
                <a:cubicBezTo>
                  <a:pt x="584317" y="433082"/>
                  <a:pt x="587680" y="437286"/>
                  <a:pt x="591043" y="440650"/>
                </a:cubicBezTo>
                <a:cubicBezTo>
                  <a:pt x="593565" y="443173"/>
                  <a:pt x="596088" y="445696"/>
                  <a:pt x="597769" y="449059"/>
                </a:cubicBezTo>
                <a:cubicBezTo>
                  <a:pt x="592725" y="446536"/>
                  <a:pt x="586839" y="444014"/>
                  <a:pt x="580954" y="440650"/>
                </a:cubicBezTo>
                <a:cubicBezTo>
                  <a:pt x="584317" y="442332"/>
                  <a:pt x="586839" y="444855"/>
                  <a:pt x="589362" y="446536"/>
                </a:cubicBezTo>
                <a:cubicBezTo>
                  <a:pt x="596928" y="451582"/>
                  <a:pt x="602814" y="457469"/>
                  <a:pt x="606177" y="466719"/>
                </a:cubicBezTo>
                <a:cubicBezTo>
                  <a:pt x="601132" y="461673"/>
                  <a:pt x="595247" y="456628"/>
                  <a:pt x="589362" y="452423"/>
                </a:cubicBezTo>
                <a:cubicBezTo>
                  <a:pt x="588521" y="451582"/>
                  <a:pt x="587680" y="451582"/>
                  <a:pt x="586839" y="450741"/>
                </a:cubicBezTo>
                <a:cubicBezTo>
                  <a:pt x="585999" y="450741"/>
                  <a:pt x="585158" y="449900"/>
                  <a:pt x="584317" y="449900"/>
                </a:cubicBezTo>
                <a:cubicBezTo>
                  <a:pt x="585158" y="449900"/>
                  <a:pt x="585158" y="450741"/>
                  <a:pt x="585158" y="450741"/>
                </a:cubicBezTo>
                <a:cubicBezTo>
                  <a:pt x="585999" y="451582"/>
                  <a:pt x="586839" y="451582"/>
                  <a:pt x="586839" y="451582"/>
                </a:cubicBezTo>
                <a:cubicBezTo>
                  <a:pt x="591884" y="455787"/>
                  <a:pt x="595247" y="460832"/>
                  <a:pt x="598610" y="465037"/>
                </a:cubicBezTo>
                <a:cubicBezTo>
                  <a:pt x="599451" y="465878"/>
                  <a:pt x="598610" y="465878"/>
                  <a:pt x="598610" y="465878"/>
                </a:cubicBezTo>
                <a:lnTo>
                  <a:pt x="595247" y="464196"/>
                </a:lnTo>
                <a:lnTo>
                  <a:pt x="593565" y="463355"/>
                </a:lnTo>
                <a:cubicBezTo>
                  <a:pt x="594406" y="464196"/>
                  <a:pt x="594406" y="464196"/>
                  <a:pt x="595247" y="464196"/>
                </a:cubicBezTo>
                <a:lnTo>
                  <a:pt x="595247" y="464196"/>
                </a:lnTo>
                <a:lnTo>
                  <a:pt x="606071" y="472080"/>
                </a:lnTo>
                <a:cubicBezTo>
                  <a:pt x="609119" y="474918"/>
                  <a:pt x="611641" y="478072"/>
                  <a:pt x="613743" y="481856"/>
                </a:cubicBezTo>
                <a:cubicBezTo>
                  <a:pt x="608699" y="477651"/>
                  <a:pt x="603654" y="474287"/>
                  <a:pt x="597769" y="471765"/>
                </a:cubicBezTo>
                <a:cubicBezTo>
                  <a:pt x="601973" y="476810"/>
                  <a:pt x="606177" y="481856"/>
                  <a:pt x="609540" y="487742"/>
                </a:cubicBezTo>
                <a:cubicBezTo>
                  <a:pt x="606177" y="484379"/>
                  <a:pt x="601973" y="481015"/>
                  <a:pt x="597769" y="477651"/>
                </a:cubicBezTo>
                <a:cubicBezTo>
                  <a:pt x="604495" y="486060"/>
                  <a:pt x="609540" y="493629"/>
                  <a:pt x="612903" y="502879"/>
                </a:cubicBezTo>
                <a:cubicBezTo>
                  <a:pt x="612903" y="502879"/>
                  <a:pt x="612903" y="502879"/>
                  <a:pt x="612062" y="502879"/>
                </a:cubicBezTo>
                <a:cubicBezTo>
                  <a:pt x="608699" y="496152"/>
                  <a:pt x="602814" y="490265"/>
                  <a:pt x="597769" y="484379"/>
                </a:cubicBezTo>
                <a:cubicBezTo>
                  <a:pt x="603654" y="492788"/>
                  <a:pt x="608699" y="502038"/>
                  <a:pt x="612062" y="510447"/>
                </a:cubicBezTo>
                <a:cubicBezTo>
                  <a:pt x="612062" y="511288"/>
                  <a:pt x="611221" y="511288"/>
                  <a:pt x="611221" y="511288"/>
                </a:cubicBezTo>
                <a:lnTo>
                  <a:pt x="602126" y="500610"/>
                </a:lnTo>
                <a:lnTo>
                  <a:pt x="601973" y="500356"/>
                </a:lnTo>
                <a:lnTo>
                  <a:pt x="601728" y="500142"/>
                </a:lnTo>
                <a:lnTo>
                  <a:pt x="591884" y="488583"/>
                </a:lnTo>
                <a:cubicBezTo>
                  <a:pt x="593565" y="491106"/>
                  <a:pt x="594406" y="492788"/>
                  <a:pt x="595247" y="494470"/>
                </a:cubicBezTo>
                <a:lnTo>
                  <a:pt x="601728" y="500142"/>
                </a:lnTo>
                <a:lnTo>
                  <a:pt x="602126" y="500610"/>
                </a:lnTo>
                <a:lnTo>
                  <a:pt x="618788" y="528107"/>
                </a:lnTo>
                <a:cubicBezTo>
                  <a:pt x="618788" y="528107"/>
                  <a:pt x="617947" y="528107"/>
                  <a:pt x="617947" y="528107"/>
                </a:cubicBezTo>
                <a:cubicBezTo>
                  <a:pt x="613743" y="519698"/>
                  <a:pt x="605336" y="511288"/>
                  <a:pt x="597769" y="504561"/>
                </a:cubicBezTo>
                <a:cubicBezTo>
                  <a:pt x="595247" y="502879"/>
                  <a:pt x="593565" y="502038"/>
                  <a:pt x="591043" y="500356"/>
                </a:cubicBezTo>
                <a:cubicBezTo>
                  <a:pt x="593565" y="502879"/>
                  <a:pt x="594406" y="506243"/>
                  <a:pt x="596088" y="509606"/>
                </a:cubicBezTo>
                <a:cubicBezTo>
                  <a:pt x="598610" y="512970"/>
                  <a:pt x="600291" y="516334"/>
                  <a:pt x="601973" y="518857"/>
                </a:cubicBezTo>
                <a:cubicBezTo>
                  <a:pt x="608699" y="529789"/>
                  <a:pt x="612903" y="539039"/>
                  <a:pt x="615425" y="551653"/>
                </a:cubicBezTo>
                <a:cubicBezTo>
                  <a:pt x="615425" y="551653"/>
                  <a:pt x="614584" y="551653"/>
                  <a:pt x="614584" y="551653"/>
                </a:cubicBezTo>
                <a:cubicBezTo>
                  <a:pt x="611221" y="540721"/>
                  <a:pt x="603654" y="531471"/>
                  <a:pt x="596928" y="522220"/>
                </a:cubicBezTo>
                <a:cubicBezTo>
                  <a:pt x="602814" y="533994"/>
                  <a:pt x="606177" y="544926"/>
                  <a:pt x="608699" y="558381"/>
                </a:cubicBezTo>
                <a:cubicBezTo>
                  <a:pt x="608699" y="558381"/>
                  <a:pt x="608699" y="558381"/>
                  <a:pt x="607858" y="558381"/>
                </a:cubicBezTo>
                <a:lnTo>
                  <a:pt x="593061" y="528040"/>
                </a:lnTo>
                <a:lnTo>
                  <a:pt x="592725" y="527266"/>
                </a:lnTo>
                <a:cubicBezTo>
                  <a:pt x="591884" y="526425"/>
                  <a:pt x="591043" y="524743"/>
                  <a:pt x="591043" y="523902"/>
                </a:cubicBezTo>
                <a:lnTo>
                  <a:pt x="593061" y="528040"/>
                </a:lnTo>
                <a:lnTo>
                  <a:pt x="601132" y="546608"/>
                </a:lnTo>
                <a:cubicBezTo>
                  <a:pt x="602814" y="552494"/>
                  <a:pt x="604495" y="559222"/>
                  <a:pt x="607017" y="565949"/>
                </a:cubicBezTo>
                <a:cubicBezTo>
                  <a:pt x="602814" y="555858"/>
                  <a:pt x="598610" y="547448"/>
                  <a:pt x="593565" y="539039"/>
                </a:cubicBezTo>
                <a:cubicBezTo>
                  <a:pt x="593565" y="540721"/>
                  <a:pt x="594406" y="542403"/>
                  <a:pt x="594406" y="544085"/>
                </a:cubicBezTo>
                <a:cubicBezTo>
                  <a:pt x="596088" y="546608"/>
                  <a:pt x="597769" y="549130"/>
                  <a:pt x="598610" y="550812"/>
                </a:cubicBezTo>
                <a:cubicBezTo>
                  <a:pt x="603654" y="559222"/>
                  <a:pt x="604495" y="568472"/>
                  <a:pt x="607017" y="577722"/>
                </a:cubicBezTo>
                <a:cubicBezTo>
                  <a:pt x="602814" y="570154"/>
                  <a:pt x="598610" y="561744"/>
                  <a:pt x="593565" y="554176"/>
                </a:cubicBezTo>
                <a:cubicBezTo>
                  <a:pt x="594406" y="555858"/>
                  <a:pt x="594406" y="557540"/>
                  <a:pt x="595247" y="558381"/>
                </a:cubicBezTo>
                <a:cubicBezTo>
                  <a:pt x="597769" y="570154"/>
                  <a:pt x="600291" y="582768"/>
                  <a:pt x="603654" y="593700"/>
                </a:cubicBezTo>
                <a:cubicBezTo>
                  <a:pt x="599451" y="586132"/>
                  <a:pt x="595247" y="578563"/>
                  <a:pt x="591884" y="570995"/>
                </a:cubicBezTo>
                <a:cubicBezTo>
                  <a:pt x="592725" y="572676"/>
                  <a:pt x="592725" y="573517"/>
                  <a:pt x="592725" y="575199"/>
                </a:cubicBezTo>
                <a:cubicBezTo>
                  <a:pt x="593565" y="576881"/>
                  <a:pt x="593565" y="577722"/>
                  <a:pt x="594406" y="579404"/>
                </a:cubicBezTo>
                <a:cubicBezTo>
                  <a:pt x="597769" y="588654"/>
                  <a:pt x="600291" y="597905"/>
                  <a:pt x="600291" y="607996"/>
                </a:cubicBezTo>
                <a:cubicBezTo>
                  <a:pt x="598610" y="600427"/>
                  <a:pt x="595247" y="592859"/>
                  <a:pt x="591043" y="586132"/>
                </a:cubicBezTo>
                <a:cubicBezTo>
                  <a:pt x="592725" y="595382"/>
                  <a:pt x="593565" y="603791"/>
                  <a:pt x="594406" y="613041"/>
                </a:cubicBezTo>
                <a:cubicBezTo>
                  <a:pt x="592725" y="606314"/>
                  <a:pt x="590202" y="600427"/>
                  <a:pt x="587680" y="593700"/>
                </a:cubicBezTo>
                <a:cubicBezTo>
                  <a:pt x="588521" y="595382"/>
                  <a:pt x="589362" y="597905"/>
                  <a:pt x="589362" y="599587"/>
                </a:cubicBezTo>
                <a:cubicBezTo>
                  <a:pt x="591884" y="607996"/>
                  <a:pt x="591884" y="615564"/>
                  <a:pt x="591043" y="623974"/>
                </a:cubicBezTo>
                <a:cubicBezTo>
                  <a:pt x="590202" y="615564"/>
                  <a:pt x="585999" y="607155"/>
                  <a:pt x="582635" y="600427"/>
                </a:cubicBezTo>
                <a:cubicBezTo>
                  <a:pt x="582635" y="599587"/>
                  <a:pt x="581795" y="598746"/>
                  <a:pt x="580954" y="597064"/>
                </a:cubicBezTo>
                <a:cubicBezTo>
                  <a:pt x="580954" y="598746"/>
                  <a:pt x="580954" y="599587"/>
                  <a:pt x="580113" y="600427"/>
                </a:cubicBezTo>
                <a:cubicBezTo>
                  <a:pt x="586839" y="611360"/>
                  <a:pt x="583476" y="626496"/>
                  <a:pt x="582635" y="638270"/>
                </a:cubicBezTo>
                <a:cubicBezTo>
                  <a:pt x="581795" y="630701"/>
                  <a:pt x="580954" y="623133"/>
                  <a:pt x="578432" y="615564"/>
                </a:cubicBezTo>
                <a:cubicBezTo>
                  <a:pt x="578432" y="619769"/>
                  <a:pt x="578432" y="623974"/>
                  <a:pt x="576750" y="628178"/>
                </a:cubicBezTo>
                <a:cubicBezTo>
                  <a:pt x="575069" y="635747"/>
                  <a:pt x="572546" y="644997"/>
                  <a:pt x="567502" y="650884"/>
                </a:cubicBezTo>
                <a:cubicBezTo>
                  <a:pt x="566661" y="650884"/>
                  <a:pt x="566661" y="650884"/>
                  <a:pt x="566661" y="650884"/>
                </a:cubicBezTo>
                <a:cubicBezTo>
                  <a:pt x="569183" y="643315"/>
                  <a:pt x="570024" y="634906"/>
                  <a:pt x="571706" y="627337"/>
                </a:cubicBezTo>
                <a:cubicBezTo>
                  <a:pt x="571706" y="627337"/>
                  <a:pt x="571706" y="627337"/>
                  <a:pt x="571706" y="626496"/>
                </a:cubicBezTo>
                <a:cubicBezTo>
                  <a:pt x="570865" y="627337"/>
                  <a:pt x="570865" y="628178"/>
                  <a:pt x="570865" y="629019"/>
                </a:cubicBezTo>
                <a:cubicBezTo>
                  <a:pt x="565820" y="637429"/>
                  <a:pt x="559095" y="642474"/>
                  <a:pt x="551528" y="648361"/>
                </a:cubicBezTo>
                <a:cubicBezTo>
                  <a:pt x="551528" y="648361"/>
                  <a:pt x="550687" y="648361"/>
                  <a:pt x="551528" y="647520"/>
                </a:cubicBezTo>
                <a:cubicBezTo>
                  <a:pt x="555732" y="640792"/>
                  <a:pt x="561617" y="633224"/>
                  <a:pt x="564980" y="625656"/>
                </a:cubicBezTo>
                <a:cubicBezTo>
                  <a:pt x="565820" y="624815"/>
                  <a:pt x="566661" y="623133"/>
                  <a:pt x="567502" y="621451"/>
                </a:cubicBezTo>
                <a:cubicBezTo>
                  <a:pt x="564139" y="624815"/>
                  <a:pt x="559935" y="627337"/>
                  <a:pt x="555732" y="629019"/>
                </a:cubicBezTo>
                <a:cubicBezTo>
                  <a:pt x="554891" y="629860"/>
                  <a:pt x="554891" y="629019"/>
                  <a:pt x="554891" y="629019"/>
                </a:cubicBezTo>
                <a:cubicBezTo>
                  <a:pt x="560776" y="623974"/>
                  <a:pt x="564980" y="618928"/>
                  <a:pt x="568343" y="612200"/>
                </a:cubicBezTo>
                <a:cubicBezTo>
                  <a:pt x="564980" y="616405"/>
                  <a:pt x="560776" y="619769"/>
                  <a:pt x="557413" y="622292"/>
                </a:cubicBezTo>
                <a:cubicBezTo>
                  <a:pt x="559095" y="619769"/>
                  <a:pt x="560776" y="617246"/>
                  <a:pt x="563298" y="613882"/>
                </a:cubicBezTo>
                <a:cubicBezTo>
                  <a:pt x="559095" y="616405"/>
                  <a:pt x="554891" y="618087"/>
                  <a:pt x="550687" y="618928"/>
                </a:cubicBezTo>
                <a:cubicBezTo>
                  <a:pt x="550687" y="618928"/>
                  <a:pt x="550687" y="618928"/>
                  <a:pt x="550687" y="618087"/>
                </a:cubicBezTo>
                <a:cubicBezTo>
                  <a:pt x="558254" y="613041"/>
                  <a:pt x="565820" y="606314"/>
                  <a:pt x="570865" y="597905"/>
                </a:cubicBezTo>
                <a:cubicBezTo>
                  <a:pt x="570865" y="597064"/>
                  <a:pt x="570865" y="596223"/>
                  <a:pt x="571706" y="595382"/>
                </a:cubicBezTo>
                <a:cubicBezTo>
                  <a:pt x="562458" y="604632"/>
                  <a:pt x="551528" y="607996"/>
                  <a:pt x="538917" y="610519"/>
                </a:cubicBezTo>
                <a:lnTo>
                  <a:pt x="556609" y="597738"/>
                </a:lnTo>
                <a:lnTo>
                  <a:pt x="557518" y="597484"/>
                </a:lnTo>
                <a:cubicBezTo>
                  <a:pt x="561617" y="595172"/>
                  <a:pt x="565400" y="592018"/>
                  <a:pt x="569183" y="588654"/>
                </a:cubicBezTo>
                <a:lnTo>
                  <a:pt x="556609" y="597738"/>
                </a:lnTo>
                <a:lnTo>
                  <a:pt x="543961" y="601268"/>
                </a:lnTo>
                <a:cubicBezTo>
                  <a:pt x="543961" y="601268"/>
                  <a:pt x="543961" y="600427"/>
                  <a:pt x="543961" y="600427"/>
                </a:cubicBezTo>
                <a:cubicBezTo>
                  <a:pt x="552369" y="596223"/>
                  <a:pt x="559095" y="590336"/>
                  <a:pt x="564139" y="583609"/>
                </a:cubicBezTo>
                <a:cubicBezTo>
                  <a:pt x="562458" y="585291"/>
                  <a:pt x="560776" y="586132"/>
                  <a:pt x="559095" y="586973"/>
                </a:cubicBezTo>
                <a:cubicBezTo>
                  <a:pt x="553209" y="590336"/>
                  <a:pt x="543961" y="594541"/>
                  <a:pt x="536394" y="592018"/>
                </a:cubicBezTo>
                <a:lnTo>
                  <a:pt x="534713" y="592018"/>
                </a:lnTo>
                <a:cubicBezTo>
                  <a:pt x="534713" y="592018"/>
                  <a:pt x="534713" y="591177"/>
                  <a:pt x="533872" y="591177"/>
                </a:cubicBezTo>
                <a:cubicBezTo>
                  <a:pt x="533872" y="591177"/>
                  <a:pt x="533872" y="591177"/>
                  <a:pt x="534713" y="591177"/>
                </a:cubicBezTo>
                <a:cubicBezTo>
                  <a:pt x="534713" y="591177"/>
                  <a:pt x="535554" y="591177"/>
                  <a:pt x="536394" y="591177"/>
                </a:cubicBezTo>
                <a:cubicBezTo>
                  <a:pt x="544802" y="590336"/>
                  <a:pt x="553209" y="585291"/>
                  <a:pt x="559095" y="578563"/>
                </a:cubicBezTo>
                <a:cubicBezTo>
                  <a:pt x="552369" y="581927"/>
                  <a:pt x="543961" y="582768"/>
                  <a:pt x="538917" y="581086"/>
                </a:cubicBezTo>
                <a:cubicBezTo>
                  <a:pt x="538917" y="581086"/>
                  <a:pt x="538917" y="581086"/>
                  <a:pt x="538076" y="581927"/>
                </a:cubicBezTo>
                <a:cubicBezTo>
                  <a:pt x="538076" y="581927"/>
                  <a:pt x="538076" y="581086"/>
                  <a:pt x="538076" y="581086"/>
                </a:cubicBezTo>
                <a:cubicBezTo>
                  <a:pt x="547324" y="577722"/>
                  <a:pt x="556572" y="571836"/>
                  <a:pt x="564139" y="565108"/>
                </a:cubicBezTo>
                <a:cubicBezTo>
                  <a:pt x="560776" y="567631"/>
                  <a:pt x="556572" y="568472"/>
                  <a:pt x="552369" y="568472"/>
                </a:cubicBezTo>
                <a:cubicBezTo>
                  <a:pt x="553209" y="568472"/>
                  <a:pt x="553209" y="567631"/>
                  <a:pt x="554050" y="567631"/>
                </a:cubicBezTo>
                <a:cubicBezTo>
                  <a:pt x="554050" y="567631"/>
                  <a:pt x="554050" y="567631"/>
                  <a:pt x="554050" y="566790"/>
                </a:cubicBezTo>
                <a:cubicBezTo>
                  <a:pt x="557413" y="564267"/>
                  <a:pt x="561617" y="561744"/>
                  <a:pt x="564980" y="558381"/>
                </a:cubicBezTo>
                <a:cubicBezTo>
                  <a:pt x="565820" y="557540"/>
                  <a:pt x="565820" y="556699"/>
                  <a:pt x="566661" y="556699"/>
                </a:cubicBezTo>
                <a:cubicBezTo>
                  <a:pt x="558254" y="561744"/>
                  <a:pt x="549846" y="565108"/>
                  <a:pt x="540598" y="565949"/>
                </a:cubicBezTo>
                <a:cubicBezTo>
                  <a:pt x="538917" y="566790"/>
                  <a:pt x="538076" y="566790"/>
                  <a:pt x="537235" y="566790"/>
                </a:cubicBezTo>
                <a:cubicBezTo>
                  <a:pt x="537235" y="566790"/>
                  <a:pt x="538076" y="565949"/>
                  <a:pt x="538076" y="565949"/>
                </a:cubicBezTo>
                <a:cubicBezTo>
                  <a:pt x="538076" y="565949"/>
                  <a:pt x="538076" y="565949"/>
                  <a:pt x="538917" y="565949"/>
                </a:cubicBezTo>
                <a:cubicBezTo>
                  <a:pt x="539757" y="565108"/>
                  <a:pt x="540598" y="565108"/>
                  <a:pt x="541439" y="564267"/>
                </a:cubicBezTo>
                <a:cubicBezTo>
                  <a:pt x="549006" y="560903"/>
                  <a:pt x="556572" y="555017"/>
                  <a:pt x="562458" y="548289"/>
                </a:cubicBezTo>
                <a:cubicBezTo>
                  <a:pt x="559935" y="549971"/>
                  <a:pt x="557413" y="550812"/>
                  <a:pt x="555732" y="551653"/>
                </a:cubicBezTo>
                <a:cubicBezTo>
                  <a:pt x="546483" y="555858"/>
                  <a:pt x="534713" y="557540"/>
                  <a:pt x="525465" y="554176"/>
                </a:cubicBezTo>
                <a:cubicBezTo>
                  <a:pt x="525465" y="554176"/>
                  <a:pt x="524624" y="554176"/>
                  <a:pt x="523783" y="554176"/>
                </a:cubicBezTo>
                <a:cubicBezTo>
                  <a:pt x="523783" y="554176"/>
                  <a:pt x="523783" y="553335"/>
                  <a:pt x="523783" y="553335"/>
                </a:cubicBezTo>
                <a:cubicBezTo>
                  <a:pt x="537235" y="552494"/>
                  <a:pt x="551528" y="545767"/>
                  <a:pt x="560776" y="536516"/>
                </a:cubicBezTo>
                <a:cubicBezTo>
                  <a:pt x="549006" y="542403"/>
                  <a:pt x="535554" y="546608"/>
                  <a:pt x="523783" y="540721"/>
                </a:cubicBezTo>
                <a:cubicBezTo>
                  <a:pt x="522942" y="540721"/>
                  <a:pt x="522942" y="540721"/>
                  <a:pt x="522102" y="540721"/>
                </a:cubicBezTo>
                <a:cubicBezTo>
                  <a:pt x="522102" y="539880"/>
                  <a:pt x="522102" y="539880"/>
                  <a:pt x="522102" y="539880"/>
                </a:cubicBezTo>
                <a:cubicBezTo>
                  <a:pt x="526305" y="539039"/>
                  <a:pt x="529668" y="539039"/>
                  <a:pt x="532191" y="539039"/>
                </a:cubicBezTo>
                <a:cubicBezTo>
                  <a:pt x="538917" y="537357"/>
                  <a:pt x="545643" y="533153"/>
                  <a:pt x="550687" y="528948"/>
                </a:cubicBezTo>
                <a:cubicBezTo>
                  <a:pt x="545643" y="531471"/>
                  <a:pt x="539757" y="532312"/>
                  <a:pt x="533031" y="531471"/>
                </a:cubicBezTo>
                <a:cubicBezTo>
                  <a:pt x="540598" y="529789"/>
                  <a:pt x="547324" y="525584"/>
                  <a:pt x="553209" y="519698"/>
                </a:cubicBezTo>
                <a:cubicBezTo>
                  <a:pt x="544802" y="523902"/>
                  <a:pt x="536394" y="525584"/>
                  <a:pt x="527146" y="525584"/>
                </a:cubicBezTo>
                <a:cubicBezTo>
                  <a:pt x="526305" y="525584"/>
                  <a:pt x="526305" y="524743"/>
                  <a:pt x="527146" y="524743"/>
                </a:cubicBezTo>
                <a:cubicBezTo>
                  <a:pt x="538076" y="522220"/>
                  <a:pt x="550687" y="517175"/>
                  <a:pt x="559095" y="508765"/>
                </a:cubicBezTo>
                <a:cubicBezTo>
                  <a:pt x="560776" y="507084"/>
                  <a:pt x="561617" y="506243"/>
                  <a:pt x="563298" y="504561"/>
                </a:cubicBezTo>
                <a:cubicBezTo>
                  <a:pt x="560776" y="506243"/>
                  <a:pt x="559095" y="507924"/>
                  <a:pt x="556572" y="508765"/>
                </a:cubicBezTo>
                <a:cubicBezTo>
                  <a:pt x="552369" y="512129"/>
                  <a:pt x="547324" y="513811"/>
                  <a:pt x="542280" y="514652"/>
                </a:cubicBezTo>
                <a:cubicBezTo>
                  <a:pt x="540598" y="514652"/>
                  <a:pt x="539757" y="515493"/>
                  <a:pt x="538076" y="515493"/>
                </a:cubicBezTo>
                <a:cubicBezTo>
                  <a:pt x="538076" y="515493"/>
                  <a:pt x="538076" y="515493"/>
                  <a:pt x="537235" y="515493"/>
                </a:cubicBezTo>
                <a:cubicBezTo>
                  <a:pt x="541439" y="513811"/>
                  <a:pt x="545643" y="512970"/>
                  <a:pt x="549006" y="510447"/>
                </a:cubicBezTo>
                <a:cubicBezTo>
                  <a:pt x="552369" y="507924"/>
                  <a:pt x="554891" y="504561"/>
                  <a:pt x="557413" y="500356"/>
                </a:cubicBezTo>
                <a:cubicBezTo>
                  <a:pt x="557413" y="500356"/>
                  <a:pt x="556572" y="501197"/>
                  <a:pt x="556572" y="501197"/>
                </a:cubicBezTo>
                <a:cubicBezTo>
                  <a:pt x="549006" y="507084"/>
                  <a:pt x="541439" y="510447"/>
                  <a:pt x="533031" y="512970"/>
                </a:cubicBezTo>
                <a:cubicBezTo>
                  <a:pt x="529668" y="513811"/>
                  <a:pt x="526305" y="514652"/>
                  <a:pt x="522942" y="514652"/>
                </a:cubicBezTo>
                <a:cubicBezTo>
                  <a:pt x="522102" y="515493"/>
                  <a:pt x="521261" y="515493"/>
                  <a:pt x="520420" y="515493"/>
                </a:cubicBezTo>
                <a:cubicBezTo>
                  <a:pt x="519579" y="515493"/>
                  <a:pt x="519579" y="515493"/>
                  <a:pt x="519579" y="515493"/>
                </a:cubicBezTo>
                <a:cubicBezTo>
                  <a:pt x="520420" y="514652"/>
                  <a:pt x="520420" y="514652"/>
                  <a:pt x="520420" y="514652"/>
                </a:cubicBezTo>
                <a:cubicBezTo>
                  <a:pt x="528828" y="509606"/>
                  <a:pt x="536394" y="506243"/>
                  <a:pt x="543961" y="499515"/>
                </a:cubicBezTo>
                <a:cubicBezTo>
                  <a:pt x="543961" y="499515"/>
                  <a:pt x="544802" y="498674"/>
                  <a:pt x="544802" y="498674"/>
                </a:cubicBezTo>
                <a:cubicBezTo>
                  <a:pt x="538076" y="501197"/>
                  <a:pt x="528828" y="505402"/>
                  <a:pt x="521261" y="504561"/>
                </a:cubicBezTo>
                <a:cubicBezTo>
                  <a:pt x="520420" y="504561"/>
                  <a:pt x="519579" y="504561"/>
                  <a:pt x="517898" y="504561"/>
                </a:cubicBezTo>
                <a:cubicBezTo>
                  <a:pt x="517898" y="504561"/>
                  <a:pt x="517898" y="503720"/>
                  <a:pt x="517898" y="503720"/>
                </a:cubicBezTo>
                <a:cubicBezTo>
                  <a:pt x="518739" y="503720"/>
                  <a:pt x="519579" y="503720"/>
                  <a:pt x="519579" y="503720"/>
                </a:cubicBezTo>
                <a:cubicBezTo>
                  <a:pt x="532191" y="501197"/>
                  <a:pt x="543120" y="492788"/>
                  <a:pt x="551528" y="483538"/>
                </a:cubicBezTo>
                <a:cubicBezTo>
                  <a:pt x="551528" y="483538"/>
                  <a:pt x="551528" y="483538"/>
                  <a:pt x="552369" y="482697"/>
                </a:cubicBezTo>
                <a:cubicBezTo>
                  <a:pt x="543961" y="490265"/>
                  <a:pt x="533872" y="495311"/>
                  <a:pt x="523783" y="496993"/>
                </a:cubicBezTo>
                <a:cubicBezTo>
                  <a:pt x="533872" y="491947"/>
                  <a:pt x="543120" y="486060"/>
                  <a:pt x="550687" y="476810"/>
                </a:cubicBezTo>
                <a:cubicBezTo>
                  <a:pt x="552369" y="475128"/>
                  <a:pt x="554050" y="472605"/>
                  <a:pt x="555732" y="470924"/>
                </a:cubicBezTo>
                <a:cubicBezTo>
                  <a:pt x="554050" y="472605"/>
                  <a:pt x="552369" y="474287"/>
                  <a:pt x="549846" y="475969"/>
                </a:cubicBezTo>
                <a:cubicBezTo>
                  <a:pt x="541439" y="482697"/>
                  <a:pt x="529668" y="493629"/>
                  <a:pt x="517898" y="490265"/>
                </a:cubicBezTo>
                <a:cubicBezTo>
                  <a:pt x="517898" y="490265"/>
                  <a:pt x="517898" y="489424"/>
                  <a:pt x="517898" y="489424"/>
                </a:cubicBezTo>
                <a:cubicBezTo>
                  <a:pt x="530509" y="486901"/>
                  <a:pt x="538917" y="482697"/>
                  <a:pt x="547324" y="472605"/>
                </a:cubicBezTo>
                <a:cubicBezTo>
                  <a:pt x="551528" y="468401"/>
                  <a:pt x="555732" y="463355"/>
                  <a:pt x="558254" y="458309"/>
                </a:cubicBezTo>
                <a:cubicBezTo>
                  <a:pt x="559095" y="457469"/>
                  <a:pt x="559095" y="457469"/>
                  <a:pt x="559095" y="456628"/>
                </a:cubicBezTo>
                <a:cubicBezTo>
                  <a:pt x="556572" y="460832"/>
                  <a:pt x="553209" y="464196"/>
                  <a:pt x="549846" y="466719"/>
                </a:cubicBezTo>
                <a:cubicBezTo>
                  <a:pt x="541439" y="473446"/>
                  <a:pt x="532191" y="481856"/>
                  <a:pt x="521261" y="481856"/>
                </a:cubicBezTo>
                <a:cubicBezTo>
                  <a:pt x="520420" y="481856"/>
                  <a:pt x="520420" y="481856"/>
                  <a:pt x="519579" y="481856"/>
                </a:cubicBezTo>
                <a:cubicBezTo>
                  <a:pt x="527987" y="480174"/>
                  <a:pt x="535554" y="471765"/>
                  <a:pt x="539757" y="465037"/>
                </a:cubicBezTo>
                <a:cubicBezTo>
                  <a:pt x="541439" y="463355"/>
                  <a:pt x="542280" y="461673"/>
                  <a:pt x="543120" y="459150"/>
                </a:cubicBezTo>
                <a:cubicBezTo>
                  <a:pt x="536394" y="465037"/>
                  <a:pt x="529668" y="468401"/>
                  <a:pt x="520420" y="470083"/>
                </a:cubicBezTo>
                <a:cubicBezTo>
                  <a:pt x="520420" y="469242"/>
                  <a:pt x="521261" y="469242"/>
                  <a:pt x="521261" y="469242"/>
                </a:cubicBezTo>
                <a:cubicBezTo>
                  <a:pt x="521261" y="469242"/>
                  <a:pt x="521261" y="469242"/>
                  <a:pt x="521261" y="468401"/>
                </a:cubicBezTo>
                <a:cubicBezTo>
                  <a:pt x="527987" y="465037"/>
                  <a:pt x="533872" y="459150"/>
                  <a:pt x="538076" y="453264"/>
                </a:cubicBezTo>
                <a:cubicBezTo>
                  <a:pt x="538917" y="451582"/>
                  <a:pt x="538917" y="450741"/>
                  <a:pt x="539757" y="449059"/>
                </a:cubicBezTo>
                <a:cubicBezTo>
                  <a:pt x="533872" y="453264"/>
                  <a:pt x="526305" y="456628"/>
                  <a:pt x="519579" y="460832"/>
                </a:cubicBezTo>
                <a:cubicBezTo>
                  <a:pt x="519579" y="460832"/>
                  <a:pt x="519579" y="460832"/>
                  <a:pt x="519579" y="459991"/>
                </a:cubicBezTo>
                <a:cubicBezTo>
                  <a:pt x="521261" y="458309"/>
                  <a:pt x="523783" y="456628"/>
                  <a:pt x="526305" y="454946"/>
                </a:cubicBezTo>
                <a:cubicBezTo>
                  <a:pt x="531350" y="449900"/>
                  <a:pt x="536394" y="444014"/>
                  <a:pt x="539757" y="437286"/>
                </a:cubicBezTo>
                <a:cubicBezTo>
                  <a:pt x="540598" y="435604"/>
                  <a:pt x="541439" y="433922"/>
                  <a:pt x="542280" y="432241"/>
                </a:cubicBezTo>
                <a:cubicBezTo>
                  <a:pt x="537235" y="438968"/>
                  <a:pt x="532191" y="443173"/>
                  <a:pt x="524624" y="448218"/>
                </a:cubicBezTo>
                <a:cubicBezTo>
                  <a:pt x="524624" y="448218"/>
                  <a:pt x="524624" y="447377"/>
                  <a:pt x="524624" y="447377"/>
                </a:cubicBezTo>
                <a:cubicBezTo>
                  <a:pt x="530509" y="443173"/>
                  <a:pt x="534713" y="434763"/>
                  <a:pt x="538076" y="427195"/>
                </a:cubicBezTo>
                <a:cubicBezTo>
                  <a:pt x="538917" y="425513"/>
                  <a:pt x="538917" y="423831"/>
                  <a:pt x="538917" y="422149"/>
                </a:cubicBezTo>
                <a:cubicBezTo>
                  <a:pt x="538076" y="424672"/>
                  <a:pt x="537235" y="426354"/>
                  <a:pt x="536394" y="428036"/>
                </a:cubicBezTo>
                <a:cubicBezTo>
                  <a:pt x="534713" y="432241"/>
                  <a:pt x="532191" y="435604"/>
                  <a:pt x="527987" y="438127"/>
                </a:cubicBezTo>
                <a:cubicBezTo>
                  <a:pt x="527987" y="438127"/>
                  <a:pt x="527987" y="438127"/>
                  <a:pt x="527987" y="437286"/>
                </a:cubicBezTo>
                <a:cubicBezTo>
                  <a:pt x="530509" y="432241"/>
                  <a:pt x="532191" y="428036"/>
                  <a:pt x="533031" y="422149"/>
                </a:cubicBezTo>
                <a:cubicBezTo>
                  <a:pt x="531350" y="424672"/>
                  <a:pt x="529668" y="427195"/>
                  <a:pt x="527987" y="428877"/>
                </a:cubicBezTo>
                <a:cubicBezTo>
                  <a:pt x="530509" y="423831"/>
                  <a:pt x="531350" y="416263"/>
                  <a:pt x="530509" y="410376"/>
                </a:cubicBezTo>
                <a:cubicBezTo>
                  <a:pt x="530509" y="410376"/>
                  <a:pt x="530509" y="409535"/>
                  <a:pt x="530509" y="409535"/>
                </a:cubicBezTo>
                <a:cubicBezTo>
                  <a:pt x="527987" y="412899"/>
                  <a:pt x="525465" y="415422"/>
                  <a:pt x="522942" y="417945"/>
                </a:cubicBezTo>
                <a:cubicBezTo>
                  <a:pt x="522102" y="418786"/>
                  <a:pt x="522102" y="417945"/>
                  <a:pt x="522102" y="417945"/>
                </a:cubicBezTo>
                <a:cubicBezTo>
                  <a:pt x="525465" y="413740"/>
                  <a:pt x="527987" y="408694"/>
                  <a:pt x="529668" y="403649"/>
                </a:cubicBezTo>
                <a:cubicBezTo>
                  <a:pt x="527987" y="406172"/>
                  <a:pt x="525465" y="407854"/>
                  <a:pt x="523783" y="410376"/>
                </a:cubicBezTo>
                <a:cubicBezTo>
                  <a:pt x="522942" y="410376"/>
                  <a:pt x="522942" y="410376"/>
                  <a:pt x="522942" y="410376"/>
                </a:cubicBezTo>
                <a:cubicBezTo>
                  <a:pt x="527146" y="403649"/>
                  <a:pt x="528828" y="395240"/>
                  <a:pt x="527987" y="386830"/>
                </a:cubicBezTo>
                <a:cubicBezTo>
                  <a:pt x="523783" y="391035"/>
                  <a:pt x="518739" y="394399"/>
                  <a:pt x="512013" y="394399"/>
                </a:cubicBezTo>
                <a:cubicBezTo>
                  <a:pt x="508650" y="394399"/>
                  <a:pt x="505287" y="393558"/>
                  <a:pt x="502764" y="391876"/>
                </a:cubicBezTo>
                <a:cubicBezTo>
                  <a:pt x="497720" y="430559"/>
                  <a:pt x="485109" y="546608"/>
                  <a:pt x="466612" y="797205"/>
                </a:cubicBezTo>
                <a:cubicBezTo>
                  <a:pt x="454842" y="956563"/>
                  <a:pt x="460307" y="1115920"/>
                  <a:pt x="468924" y="1238801"/>
                </a:cubicBezTo>
                <a:lnTo>
                  <a:pt x="472587" y="1284224"/>
                </a:lnTo>
                <a:lnTo>
                  <a:pt x="442211" y="1284224"/>
                </a:lnTo>
                <a:lnTo>
                  <a:pt x="440549" y="1259615"/>
                </a:lnTo>
                <a:cubicBezTo>
                  <a:pt x="433823" y="1136733"/>
                  <a:pt x="431301" y="966654"/>
                  <a:pt x="448116" y="777864"/>
                </a:cubicBezTo>
                <a:cubicBezTo>
                  <a:pt x="456523" y="685362"/>
                  <a:pt x="474179" y="511288"/>
                  <a:pt x="487631" y="414581"/>
                </a:cubicBezTo>
                <a:cubicBezTo>
                  <a:pt x="484268" y="410376"/>
                  <a:pt x="480905" y="404490"/>
                  <a:pt x="479223" y="399444"/>
                </a:cubicBezTo>
                <a:cubicBezTo>
                  <a:pt x="478383" y="398603"/>
                  <a:pt x="477542" y="397762"/>
                  <a:pt x="476701" y="397762"/>
                </a:cubicBezTo>
                <a:cubicBezTo>
                  <a:pt x="476701" y="397762"/>
                  <a:pt x="476701" y="398603"/>
                  <a:pt x="476701" y="398603"/>
                </a:cubicBezTo>
                <a:cubicBezTo>
                  <a:pt x="477542" y="408694"/>
                  <a:pt x="480905" y="417104"/>
                  <a:pt x="483427" y="425513"/>
                </a:cubicBezTo>
                <a:cubicBezTo>
                  <a:pt x="484268" y="426354"/>
                  <a:pt x="483427" y="426354"/>
                  <a:pt x="483427" y="426354"/>
                </a:cubicBezTo>
                <a:cubicBezTo>
                  <a:pt x="480064" y="419627"/>
                  <a:pt x="476701" y="413740"/>
                  <a:pt x="474179" y="407854"/>
                </a:cubicBezTo>
                <a:cubicBezTo>
                  <a:pt x="473338" y="408694"/>
                  <a:pt x="473338" y="410376"/>
                  <a:pt x="473338" y="411217"/>
                </a:cubicBezTo>
                <a:cubicBezTo>
                  <a:pt x="472497" y="421308"/>
                  <a:pt x="473338" y="432241"/>
                  <a:pt x="477542" y="441491"/>
                </a:cubicBezTo>
                <a:cubicBezTo>
                  <a:pt x="477542" y="441491"/>
                  <a:pt x="477542" y="441491"/>
                  <a:pt x="476701" y="441491"/>
                </a:cubicBezTo>
                <a:cubicBezTo>
                  <a:pt x="473338" y="435604"/>
                  <a:pt x="469134" y="427195"/>
                  <a:pt x="467453" y="418786"/>
                </a:cubicBezTo>
                <a:cubicBezTo>
                  <a:pt x="467453" y="427195"/>
                  <a:pt x="467453" y="435604"/>
                  <a:pt x="469134" y="443173"/>
                </a:cubicBezTo>
                <a:cubicBezTo>
                  <a:pt x="466612" y="438968"/>
                  <a:pt x="464931" y="435604"/>
                  <a:pt x="463249" y="432241"/>
                </a:cubicBezTo>
                <a:cubicBezTo>
                  <a:pt x="463249" y="432241"/>
                  <a:pt x="463249" y="432241"/>
                  <a:pt x="463249" y="433082"/>
                </a:cubicBezTo>
                <a:cubicBezTo>
                  <a:pt x="464090" y="440650"/>
                  <a:pt x="466612" y="449059"/>
                  <a:pt x="471657" y="455787"/>
                </a:cubicBezTo>
                <a:cubicBezTo>
                  <a:pt x="471657" y="455787"/>
                  <a:pt x="471657" y="455787"/>
                  <a:pt x="470816" y="455787"/>
                </a:cubicBezTo>
                <a:cubicBezTo>
                  <a:pt x="468294" y="454105"/>
                  <a:pt x="465771" y="451582"/>
                  <a:pt x="464090" y="449059"/>
                </a:cubicBezTo>
                <a:cubicBezTo>
                  <a:pt x="464931" y="453264"/>
                  <a:pt x="465771" y="457469"/>
                  <a:pt x="466612" y="461673"/>
                </a:cubicBezTo>
                <a:cubicBezTo>
                  <a:pt x="466612" y="461673"/>
                  <a:pt x="466612" y="461673"/>
                  <a:pt x="465771" y="461673"/>
                </a:cubicBezTo>
                <a:cubicBezTo>
                  <a:pt x="463249" y="456628"/>
                  <a:pt x="459886" y="450741"/>
                  <a:pt x="458205" y="444855"/>
                </a:cubicBezTo>
                <a:cubicBezTo>
                  <a:pt x="459045" y="454105"/>
                  <a:pt x="460727" y="463355"/>
                  <a:pt x="464931" y="471765"/>
                </a:cubicBezTo>
                <a:cubicBezTo>
                  <a:pt x="457364" y="461673"/>
                  <a:pt x="451479" y="449059"/>
                  <a:pt x="448116" y="436445"/>
                </a:cubicBezTo>
                <a:cubicBezTo>
                  <a:pt x="448956" y="441491"/>
                  <a:pt x="449797" y="445696"/>
                  <a:pt x="450638" y="449900"/>
                </a:cubicBezTo>
                <a:cubicBezTo>
                  <a:pt x="452319" y="458309"/>
                  <a:pt x="454842" y="472605"/>
                  <a:pt x="463249" y="477651"/>
                </a:cubicBezTo>
                <a:cubicBezTo>
                  <a:pt x="463249" y="477651"/>
                  <a:pt x="463249" y="478492"/>
                  <a:pt x="463249" y="478492"/>
                </a:cubicBezTo>
                <a:cubicBezTo>
                  <a:pt x="454842" y="475969"/>
                  <a:pt x="450638" y="465878"/>
                  <a:pt x="447275" y="458309"/>
                </a:cubicBezTo>
                <a:cubicBezTo>
                  <a:pt x="449797" y="466719"/>
                  <a:pt x="451479" y="475128"/>
                  <a:pt x="452319" y="482697"/>
                </a:cubicBezTo>
                <a:cubicBezTo>
                  <a:pt x="448116" y="475969"/>
                  <a:pt x="443912" y="467560"/>
                  <a:pt x="441390" y="458309"/>
                </a:cubicBezTo>
                <a:cubicBezTo>
                  <a:pt x="441390" y="459991"/>
                  <a:pt x="442230" y="462514"/>
                  <a:pt x="442230" y="464196"/>
                </a:cubicBezTo>
                <a:cubicBezTo>
                  <a:pt x="444753" y="474287"/>
                  <a:pt x="446434" y="485220"/>
                  <a:pt x="449797" y="495311"/>
                </a:cubicBezTo>
                <a:cubicBezTo>
                  <a:pt x="442230" y="486060"/>
                  <a:pt x="438027" y="470924"/>
                  <a:pt x="434664" y="459991"/>
                </a:cubicBezTo>
                <a:cubicBezTo>
                  <a:pt x="435504" y="470924"/>
                  <a:pt x="436345" y="483538"/>
                  <a:pt x="440549" y="494470"/>
                </a:cubicBezTo>
                <a:cubicBezTo>
                  <a:pt x="440549" y="494470"/>
                  <a:pt x="439708" y="494470"/>
                  <a:pt x="439708" y="494470"/>
                </a:cubicBezTo>
                <a:cubicBezTo>
                  <a:pt x="436345" y="489004"/>
                  <a:pt x="433823" y="482907"/>
                  <a:pt x="431826" y="476495"/>
                </a:cubicBezTo>
                <a:lnTo>
                  <a:pt x="427564" y="458590"/>
                </a:lnTo>
                <a:lnTo>
                  <a:pt x="426677" y="453264"/>
                </a:lnTo>
                <a:lnTo>
                  <a:pt x="426256" y="449900"/>
                </a:lnTo>
                <a:cubicBezTo>
                  <a:pt x="426256" y="449900"/>
                  <a:pt x="426256" y="450741"/>
                  <a:pt x="426256" y="450741"/>
                </a:cubicBezTo>
                <a:lnTo>
                  <a:pt x="426677" y="453264"/>
                </a:lnTo>
                <a:lnTo>
                  <a:pt x="427097" y="456628"/>
                </a:lnTo>
                <a:lnTo>
                  <a:pt x="427564" y="458590"/>
                </a:lnTo>
                <a:lnTo>
                  <a:pt x="429619" y="470924"/>
                </a:lnTo>
                <a:cubicBezTo>
                  <a:pt x="432141" y="482697"/>
                  <a:pt x="434664" y="495311"/>
                  <a:pt x="439708" y="507084"/>
                </a:cubicBezTo>
                <a:cubicBezTo>
                  <a:pt x="439708" y="507084"/>
                  <a:pt x="438867" y="507084"/>
                  <a:pt x="438867" y="507084"/>
                </a:cubicBezTo>
                <a:cubicBezTo>
                  <a:pt x="435504" y="500777"/>
                  <a:pt x="432352" y="494890"/>
                  <a:pt x="429514" y="488794"/>
                </a:cubicBezTo>
                <a:lnTo>
                  <a:pt x="423772" y="473746"/>
                </a:lnTo>
                <a:lnTo>
                  <a:pt x="422053" y="466719"/>
                </a:lnTo>
                <a:cubicBezTo>
                  <a:pt x="422053" y="467560"/>
                  <a:pt x="422053" y="468401"/>
                  <a:pt x="422053" y="469242"/>
                </a:cubicBezTo>
                <a:lnTo>
                  <a:pt x="423772" y="473746"/>
                </a:lnTo>
                <a:lnTo>
                  <a:pt x="426887" y="486481"/>
                </a:lnTo>
                <a:cubicBezTo>
                  <a:pt x="428779" y="492998"/>
                  <a:pt x="430880" y="499515"/>
                  <a:pt x="432982" y="506243"/>
                </a:cubicBezTo>
                <a:cubicBezTo>
                  <a:pt x="432982" y="507084"/>
                  <a:pt x="432141" y="507084"/>
                  <a:pt x="432141" y="507084"/>
                </a:cubicBezTo>
                <a:cubicBezTo>
                  <a:pt x="427097" y="497834"/>
                  <a:pt x="422053" y="488583"/>
                  <a:pt x="418690" y="479333"/>
                </a:cubicBezTo>
                <a:cubicBezTo>
                  <a:pt x="418690" y="482697"/>
                  <a:pt x="418690" y="485220"/>
                  <a:pt x="419530" y="487742"/>
                </a:cubicBezTo>
                <a:cubicBezTo>
                  <a:pt x="420371" y="495311"/>
                  <a:pt x="422893" y="502879"/>
                  <a:pt x="424575" y="509606"/>
                </a:cubicBezTo>
                <a:cubicBezTo>
                  <a:pt x="425416" y="512129"/>
                  <a:pt x="427097" y="514652"/>
                  <a:pt x="427938" y="517175"/>
                </a:cubicBezTo>
                <a:cubicBezTo>
                  <a:pt x="427938" y="518016"/>
                  <a:pt x="427938" y="518016"/>
                  <a:pt x="427938" y="518016"/>
                </a:cubicBezTo>
                <a:cubicBezTo>
                  <a:pt x="423314" y="512550"/>
                  <a:pt x="419320" y="506873"/>
                  <a:pt x="415852" y="500987"/>
                </a:cubicBezTo>
                <a:lnTo>
                  <a:pt x="407063" y="482992"/>
                </a:lnTo>
                <a:lnTo>
                  <a:pt x="406078" y="479333"/>
                </a:lnTo>
                <a:cubicBezTo>
                  <a:pt x="406078" y="480174"/>
                  <a:pt x="406919" y="481015"/>
                  <a:pt x="406919" y="482697"/>
                </a:cubicBezTo>
                <a:lnTo>
                  <a:pt x="407063" y="482992"/>
                </a:lnTo>
                <a:lnTo>
                  <a:pt x="411964" y="501197"/>
                </a:lnTo>
                <a:cubicBezTo>
                  <a:pt x="413645" y="505402"/>
                  <a:pt x="415327" y="508765"/>
                  <a:pt x="416167" y="512129"/>
                </a:cubicBezTo>
                <a:cubicBezTo>
                  <a:pt x="418690" y="517175"/>
                  <a:pt x="420371" y="521379"/>
                  <a:pt x="422893" y="525584"/>
                </a:cubicBezTo>
                <a:cubicBezTo>
                  <a:pt x="422893" y="525584"/>
                  <a:pt x="422893" y="526425"/>
                  <a:pt x="422893" y="526425"/>
                </a:cubicBezTo>
                <a:cubicBezTo>
                  <a:pt x="417008" y="520539"/>
                  <a:pt x="412804" y="514652"/>
                  <a:pt x="409441" y="508765"/>
                </a:cubicBezTo>
                <a:cubicBezTo>
                  <a:pt x="411123" y="513811"/>
                  <a:pt x="413645" y="519698"/>
                  <a:pt x="416167" y="525584"/>
                </a:cubicBezTo>
                <a:cubicBezTo>
                  <a:pt x="411964" y="521379"/>
                  <a:pt x="408601" y="516334"/>
                  <a:pt x="404397" y="511288"/>
                </a:cubicBezTo>
                <a:cubicBezTo>
                  <a:pt x="406078" y="515493"/>
                  <a:pt x="406919" y="519698"/>
                  <a:pt x="409441" y="523061"/>
                </a:cubicBezTo>
                <a:cubicBezTo>
                  <a:pt x="411964" y="527266"/>
                  <a:pt x="414486" y="532312"/>
                  <a:pt x="416167" y="537357"/>
                </a:cubicBezTo>
                <a:cubicBezTo>
                  <a:pt x="410282" y="529789"/>
                  <a:pt x="404397" y="523902"/>
                  <a:pt x="400193" y="517175"/>
                </a:cubicBezTo>
                <a:cubicBezTo>
                  <a:pt x="401034" y="518016"/>
                  <a:pt x="401034" y="518857"/>
                  <a:pt x="401875" y="519698"/>
                </a:cubicBezTo>
                <a:cubicBezTo>
                  <a:pt x="405238" y="527266"/>
                  <a:pt x="408601" y="533153"/>
                  <a:pt x="411964" y="540721"/>
                </a:cubicBezTo>
                <a:cubicBezTo>
                  <a:pt x="406078" y="533153"/>
                  <a:pt x="400193" y="525584"/>
                  <a:pt x="395149" y="518016"/>
                </a:cubicBezTo>
                <a:cubicBezTo>
                  <a:pt x="397671" y="524743"/>
                  <a:pt x="399352" y="530630"/>
                  <a:pt x="402715" y="537357"/>
                </a:cubicBezTo>
                <a:cubicBezTo>
                  <a:pt x="398512" y="532312"/>
                  <a:pt x="394308" y="527266"/>
                  <a:pt x="390945" y="521379"/>
                </a:cubicBezTo>
                <a:cubicBezTo>
                  <a:pt x="394308" y="528948"/>
                  <a:pt x="398512" y="535675"/>
                  <a:pt x="402715" y="542403"/>
                </a:cubicBezTo>
                <a:cubicBezTo>
                  <a:pt x="394308" y="533994"/>
                  <a:pt x="387582" y="526425"/>
                  <a:pt x="381697" y="516334"/>
                </a:cubicBezTo>
                <a:cubicBezTo>
                  <a:pt x="383378" y="524743"/>
                  <a:pt x="385900" y="533153"/>
                  <a:pt x="387582" y="541562"/>
                </a:cubicBezTo>
                <a:cubicBezTo>
                  <a:pt x="389263" y="544926"/>
                  <a:pt x="390945" y="549130"/>
                  <a:pt x="392626" y="552494"/>
                </a:cubicBezTo>
                <a:cubicBezTo>
                  <a:pt x="385900" y="544085"/>
                  <a:pt x="377493" y="533153"/>
                  <a:pt x="372448" y="521379"/>
                </a:cubicBezTo>
                <a:cubicBezTo>
                  <a:pt x="373289" y="524743"/>
                  <a:pt x="374130" y="528107"/>
                  <a:pt x="375811" y="532312"/>
                </a:cubicBezTo>
                <a:cubicBezTo>
                  <a:pt x="380015" y="541562"/>
                  <a:pt x="382537" y="551653"/>
                  <a:pt x="389263" y="560062"/>
                </a:cubicBezTo>
                <a:cubicBezTo>
                  <a:pt x="380015" y="556699"/>
                  <a:pt x="376652" y="544926"/>
                  <a:pt x="372448" y="537357"/>
                </a:cubicBezTo>
                <a:cubicBezTo>
                  <a:pt x="370767" y="533994"/>
                  <a:pt x="369085" y="531471"/>
                  <a:pt x="368245" y="528107"/>
                </a:cubicBezTo>
                <a:cubicBezTo>
                  <a:pt x="368245" y="531471"/>
                  <a:pt x="369085" y="533994"/>
                  <a:pt x="369085" y="536516"/>
                </a:cubicBezTo>
                <a:cubicBezTo>
                  <a:pt x="371608" y="544085"/>
                  <a:pt x="374130" y="551653"/>
                  <a:pt x="375811" y="559222"/>
                </a:cubicBezTo>
                <a:cubicBezTo>
                  <a:pt x="371608" y="555017"/>
                  <a:pt x="368245" y="548289"/>
                  <a:pt x="365722" y="542403"/>
                </a:cubicBezTo>
                <a:cubicBezTo>
                  <a:pt x="364882" y="540721"/>
                  <a:pt x="364041" y="539039"/>
                  <a:pt x="363200" y="538198"/>
                </a:cubicBezTo>
                <a:cubicBezTo>
                  <a:pt x="365722" y="545767"/>
                  <a:pt x="367404" y="553335"/>
                  <a:pt x="371608" y="560903"/>
                </a:cubicBezTo>
                <a:cubicBezTo>
                  <a:pt x="371608" y="560903"/>
                  <a:pt x="370767" y="560903"/>
                  <a:pt x="370767" y="560903"/>
                </a:cubicBezTo>
                <a:cubicBezTo>
                  <a:pt x="365722" y="552494"/>
                  <a:pt x="360678" y="544926"/>
                  <a:pt x="356474" y="535675"/>
                </a:cubicBezTo>
                <a:cubicBezTo>
                  <a:pt x="356474" y="534835"/>
                  <a:pt x="356474" y="534835"/>
                  <a:pt x="355633" y="533994"/>
                </a:cubicBezTo>
                <a:cubicBezTo>
                  <a:pt x="356474" y="538198"/>
                  <a:pt x="356474" y="542403"/>
                  <a:pt x="358156" y="546608"/>
                </a:cubicBezTo>
                <a:cubicBezTo>
                  <a:pt x="360678" y="554176"/>
                  <a:pt x="364041" y="560903"/>
                  <a:pt x="368245" y="566790"/>
                </a:cubicBezTo>
                <a:cubicBezTo>
                  <a:pt x="368245" y="567631"/>
                  <a:pt x="367404" y="567631"/>
                  <a:pt x="367404" y="567631"/>
                </a:cubicBezTo>
                <a:cubicBezTo>
                  <a:pt x="361519" y="560903"/>
                  <a:pt x="354793" y="552494"/>
                  <a:pt x="351430" y="543244"/>
                </a:cubicBezTo>
                <a:cubicBezTo>
                  <a:pt x="351430" y="547448"/>
                  <a:pt x="351430" y="551653"/>
                  <a:pt x="352270" y="555858"/>
                </a:cubicBezTo>
                <a:cubicBezTo>
                  <a:pt x="353952" y="563426"/>
                  <a:pt x="357315" y="570995"/>
                  <a:pt x="361519" y="577722"/>
                </a:cubicBezTo>
                <a:cubicBezTo>
                  <a:pt x="361519" y="578563"/>
                  <a:pt x="361519" y="578563"/>
                  <a:pt x="360678" y="578563"/>
                </a:cubicBezTo>
                <a:cubicBezTo>
                  <a:pt x="357315" y="574358"/>
                  <a:pt x="353111" y="569313"/>
                  <a:pt x="349748" y="562585"/>
                </a:cubicBezTo>
                <a:cubicBezTo>
                  <a:pt x="351430" y="567631"/>
                  <a:pt x="353952" y="572676"/>
                  <a:pt x="355633" y="577722"/>
                </a:cubicBezTo>
                <a:cubicBezTo>
                  <a:pt x="353111" y="574358"/>
                  <a:pt x="348907" y="570154"/>
                  <a:pt x="346385" y="565949"/>
                </a:cubicBezTo>
                <a:cubicBezTo>
                  <a:pt x="347226" y="571836"/>
                  <a:pt x="348907" y="576881"/>
                  <a:pt x="350589" y="582768"/>
                </a:cubicBezTo>
                <a:cubicBezTo>
                  <a:pt x="351430" y="584450"/>
                  <a:pt x="352270" y="586132"/>
                  <a:pt x="353111" y="587813"/>
                </a:cubicBezTo>
                <a:cubicBezTo>
                  <a:pt x="353111" y="587813"/>
                  <a:pt x="353111" y="588654"/>
                  <a:pt x="352270" y="587813"/>
                </a:cubicBezTo>
                <a:cubicBezTo>
                  <a:pt x="346385" y="582768"/>
                  <a:pt x="342181" y="576040"/>
                  <a:pt x="339659" y="567631"/>
                </a:cubicBezTo>
                <a:cubicBezTo>
                  <a:pt x="339659" y="569313"/>
                  <a:pt x="339659" y="571836"/>
                  <a:pt x="339659" y="573517"/>
                </a:cubicBezTo>
                <a:cubicBezTo>
                  <a:pt x="339659" y="578563"/>
                  <a:pt x="341341" y="584450"/>
                  <a:pt x="343863" y="588654"/>
                </a:cubicBezTo>
                <a:cubicBezTo>
                  <a:pt x="339659" y="585291"/>
                  <a:pt x="335455" y="581086"/>
                  <a:pt x="333774" y="575199"/>
                </a:cubicBezTo>
                <a:cubicBezTo>
                  <a:pt x="333774" y="580245"/>
                  <a:pt x="334615" y="585291"/>
                  <a:pt x="337137" y="591177"/>
                </a:cubicBezTo>
                <a:cubicBezTo>
                  <a:pt x="334615" y="588654"/>
                  <a:pt x="332092" y="585291"/>
                  <a:pt x="330411" y="581927"/>
                </a:cubicBezTo>
                <a:cubicBezTo>
                  <a:pt x="328729" y="586132"/>
                  <a:pt x="327889" y="590336"/>
                  <a:pt x="327889" y="595382"/>
                </a:cubicBezTo>
                <a:cubicBezTo>
                  <a:pt x="327048" y="593700"/>
                  <a:pt x="326207" y="591177"/>
                  <a:pt x="325366" y="589495"/>
                </a:cubicBezTo>
                <a:cubicBezTo>
                  <a:pt x="323685" y="592859"/>
                  <a:pt x="322003" y="596223"/>
                  <a:pt x="319481" y="599587"/>
                </a:cubicBezTo>
                <a:cubicBezTo>
                  <a:pt x="319481" y="599587"/>
                  <a:pt x="318640" y="599587"/>
                  <a:pt x="318640" y="598746"/>
                </a:cubicBezTo>
                <a:cubicBezTo>
                  <a:pt x="319481" y="596223"/>
                  <a:pt x="320322" y="592859"/>
                  <a:pt x="321163" y="589495"/>
                </a:cubicBezTo>
                <a:cubicBezTo>
                  <a:pt x="317800" y="592018"/>
                  <a:pt x="314437" y="594541"/>
                  <a:pt x="310233" y="597064"/>
                </a:cubicBezTo>
                <a:cubicBezTo>
                  <a:pt x="314437" y="591177"/>
                  <a:pt x="318640" y="586132"/>
                  <a:pt x="322003" y="580245"/>
                </a:cubicBezTo>
                <a:cubicBezTo>
                  <a:pt x="318640" y="582768"/>
                  <a:pt x="316118" y="584450"/>
                  <a:pt x="312755" y="586973"/>
                </a:cubicBezTo>
                <a:cubicBezTo>
                  <a:pt x="312755" y="586973"/>
                  <a:pt x="311914" y="586973"/>
                  <a:pt x="311914" y="586132"/>
                </a:cubicBezTo>
                <a:cubicBezTo>
                  <a:pt x="317800" y="581086"/>
                  <a:pt x="322844" y="576040"/>
                  <a:pt x="327048" y="570154"/>
                </a:cubicBezTo>
                <a:cubicBezTo>
                  <a:pt x="330411" y="566790"/>
                  <a:pt x="332092" y="562585"/>
                  <a:pt x="333774" y="558381"/>
                </a:cubicBezTo>
                <a:cubicBezTo>
                  <a:pt x="332933" y="559222"/>
                  <a:pt x="332092" y="559222"/>
                  <a:pt x="330411" y="560062"/>
                </a:cubicBezTo>
                <a:cubicBezTo>
                  <a:pt x="327889" y="561744"/>
                  <a:pt x="323685" y="561744"/>
                  <a:pt x="321163" y="563426"/>
                </a:cubicBezTo>
                <a:cubicBezTo>
                  <a:pt x="320322" y="563426"/>
                  <a:pt x="320322" y="563426"/>
                  <a:pt x="320322" y="563426"/>
                </a:cubicBezTo>
                <a:cubicBezTo>
                  <a:pt x="322844" y="560903"/>
                  <a:pt x="324526" y="559222"/>
                  <a:pt x="327048" y="557540"/>
                </a:cubicBezTo>
                <a:cubicBezTo>
                  <a:pt x="329570" y="555017"/>
                  <a:pt x="332933" y="553335"/>
                  <a:pt x="335455" y="550812"/>
                </a:cubicBezTo>
                <a:cubicBezTo>
                  <a:pt x="335455" y="550812"/>
                  <a:pt x="335455" y="550812"/>
                  <a:pt x="335455" y="549971"/>
                </a:cubicBezTo>
                <a:cubicBezTo>
                  <a:pt x="337137" y="547448"/>
                  <a:pt x="338818" y="544926"/>
                  <a:pt x="340500" y="541562"/>
                </a:cubicBezTo>
                <a:cubicBezTo>
                  <a:pt x="336296" y="544926"/>
                  <a:pt x="332092" y="547448"/>
                  <a:pt x="326207" y="547448"/>
                </a:cubicBezTo>
                <a:cubicBezTo>
                  <a:pt x="326207" y="547448"/>
                  <a:pt x="326207" y="546608"/>
                  <a:pt x="326207" y="546608"/>
                </a:cubicBezTo>
                <a:cubicBezTo>
                  <a:pt x="332933" y="544926"/>
                  <a:pt x="337137" y="537357"/>
                  <a:pt x="341341" y="531471"/>
                </a:cubicBezTo>
                <a:cubicBezTo>
                  <a:pt x="339659" y="533153"/>
                  <a:pt x="337137" y="533994"/>
                  <a:pt x="333774" y="533153"/>
                </a:cubicBezTo>
                <a:cubicBezTo>
                  <a:pt x="333774" y="533153"/>
                  <a:pt x="333774" y="533153"/>
                  <a:pt x="333774" y="532312"/>
                </a:cubicBezTo>
                <a:cubicBezTo>
                  <a:pt x="339659" y="529789"/>
                  <a:pt x="343863" y="523902"/>
                  <a:pt x="347226" y="518857"/>
                </a:cubicBezTo>
                <a:cubicBezTo>
                  <a:pt x="348067" y="518857"/>
                  <a:pt x="348067" y="518016"/>
                  <a:pt x="348067" y="518016"/>
                </a:cubicBezTo>
                <a:cubicBezTo>
                  <a:pt x="345544" y="518857"/>
                  <a:pt x="343022" y="518857"/>
                  <a:pt x="340500" y="518857"/>
                </a:cubicBezTo>
                <a:cubicBezTo>
                  <a:pt x="344704" y="518016"/>
                  <a:pt x="348067" y="514652"/>
                  <a:pt x="351430" y="511288"/>
                </a:cubicBezTo>
                <a:cubicBezTo>
                  <a:pt x="349748" y="511288"/>
                  <a:pt x="348067" y="511288"/>
                  <a:pt x="346385" y="509606"/>
                </a:cubicBezTo>
                <a:cubicBezTo>
                  <a:pt x="348907" y="510447"/>
                  <a:pt x="353111" y="504561"/>
                  <a:pt x="356474" y="499515"/>
                </a:cubicBezTo>
                <a:cubicBezTo>
                  <a:pt x="353952" y="500356"/>
                  <a:pt x="351430" y="500356"/>
                  <a:pt x="348067" y="499515"/>
                </a:cubicBezTo>
                <a:cubicBezTo>
                  <a:pt x="348067" y="499515"/>
                  <a:pt x="348067" y="498674"/>
                  <a:pt x="348067" y="498674"/>
                </a:cubicBezTo>
                <a:cubicBezTo>
                  <a:pt x="353111" y="496993"/>
                  <a:pt x="357315" y="494470"/>
                  <a:pt x="361519" y="491106"/>
                </a:cubicBezTo>
                <a:cubicBezTo>
                  <a:pt x="358156" y="491947"/>
                  <a:pt x="355633" y="491947"/>
                  <a:pt x="352270" y="490265"/>
                </a:cubicBezTo>
                <a:cubicBezTo>
                  <a:pt x="352270" y="490265"/>
                  <a:pt x="352270" y="489424"/>
                  <a:pt x="353111" y="489424"/>
                </a:cubicBezTo>
                <a:cubicBezTo>
                  <a:pt x="356474" y="489424"/>
                  <a:pt x="359837" y="487742"/>
                  <a:pt x="362359" y="486060"/>
                </a:cubicBezTo>
                <a:cubicBezTo>
                  <a:pt x="360678" y="486060"/>
                  <a:pt x="358996" y="485220"/>
                  <a:pt x="358156" y="482697"/>
                </a:cubicBezTo>
                <a:cubicBezTo>
                  <a:pt x="359837" y="485220"/>
                  <a:pt x="362359" y="484379"/>
                  <a:pt x="364041" y="482697"/>
                </a:cubicBezTo>
                <a:cubicBezTo>
                  <a:pt x="362359" y="482697"/>
                  <a:pt x="360678" y="482697"/>
                  <a:pt x="358996" y="481015"/>
                </a:cubicBezTo>
                <a:cubicBezTo>
                  <a:pt x="358996" y="481015"/>
                  <a:pt x="358996" y="480174"/>
                  <a:pt x="358996" y="480174"/>
                </a:cubicBezTo>
                <a:cubicBezTo>
                  <a:pt x="361519" y="479333"/>
                  <a:pt x="363200" y="479333"/>
                  <a:pt x="365722" y="477651"/>
                </a:cubicBezTo>
                <a:cubicBezTo>
                  <a:pt x="367404" y="476810"/>
                  <a:pt x="369926" y="475128"/>
                  <a:pt x="371608" y="473446"/>
                </a:cubicBezTo>
                <a:cubicBezTo>
                  <a:pt x="369926" y="473446"/>
                  <a:pt x="368245" y="473446"/>
                  <a:pt x="366563" y="471765"/>
                </a:cubicBezTo>
                <a:cubicBezTo>
                  <a:pt x="369926" y="471765"/>
                  <a:pt x="374130" y="469242"/>
                  <a:pt x="378334" y="465878"/>
                </a:cubicBezTo>
                <a:cubicBezTo>
                  <a:pt x="377493" y="465878"/>
                  <a:pt x="376652" y="465878"/>
                  <a:pt x="374971" y="465878"/>
                </a:cubicBezTo>
                <a:cubicBezTo>
                  <a:pt x="374971" y="465878"/>
                  <a:pt x="374971" y="465037"/>
                  <a:pt x="374971" y="465037"/>
                </a:cubicBezTo>
                <a:cubicBezTo>
                  <a:pt x="378334" y="461673"/>
                  <a:pt x="381697" y="459991"/>
                  <a:pt x="385060" y="457469"/>
                </a:cubicBezTo>
                <a:cubicBezTo>
                  <a:pt x="381697" y="457469"/>
                  <a:pt x="379174" y="455787"/>
                  <a:pt x="376652" y="452423"/>
                </a:cubicBezTo>
                <a:cubicBezTo>
                  <a:pt x="376652" y="452423"/>
                  <a:pt x="377493" y="452423"/>
                  <a:pt x="377493" y="452423"/>
                </a:cubicBezTo>
                <a:cubicBezTo>
                  <a:pt x="380015" y="454946"/>
                  <a:pt x="382537" y="455787"/>
                  <a:pt x="385060" y="454946"/>
                </a:cubicBezTo>
                <a:cubicBezTo>
                  <a:pt x="382537" y="454105"/>
                  <a:pt x="380015" y="452423"/>
                  <a:pt x="378334" y="449059"/>
                </a:cubicBezTo>
                <a:cubicBezTo>
                  <a:pt x="384219" y="453264"/>
                  <a:pt x="391786" y="449900"/>
                  <a:pt x="399352" y="444855"/>
                </a:cubicBezTo>
                <a:cubicBezTo>
                  <a:pt x="395149" y="444855"/>
                  <a:pt x="391786" y="444014"/>
                  <a:pt x="388423" y="441491"/>
                </a:cubicBezTo>
                <a:cubicBezTo>
                  <a:pt x="393467" y="441491"/>
                  <a:pt x="399352" y="439809"/>
                  <a:pt x="404397" y="437286"/>
                </a:cubicBezTo>
                <a:cubicBezTo>
                  <a:pt x="403556" y="437286"/>
                  <a:pt x="402715" y="436445"/>
                  <a:pt x="401875" y="435604"/>
                </a:cubicBezTo>
                <a:cubicBezTo>
                  <a:pt x="405238" y="435604"/>
                  <a:pt x="407760" y="434763"/>
                  <a:pt x="410282" y="433082"/>
                </a:cubicBezTo>
                <a:cubicBezTo>
                  <a:pt x="411123" y="433082"/>
                  <a:pt x="411964" y="432241"/>
                  <a:pt x="412804" y="432241"/>
                </a:cubicBezTo>
                <a:cubicBezTo>
                  <a:pt x="411123" y="432241"/>
                  <a:pt x="409441" y="432241"/>
                  <a:pt x="407760" y="433082"/>
                </a:cubicBezTo>
                <a:cubicBezTo>
                  <a:pt x="407760" y="433082"/>
                  <a:pt x="407760" y="432241"/>
                  <a:pt x="407760" y="432241"/>
                </a:cubicBezTo>
                <a:cubicBezTo>
                  <a:pt x="410282" y="431400"/>
                  <a:pt x="411964" y="429718"/>
                  <a:pt x="414486" y="428036"/>
                </a:cubicBezTo>
                <a:cubicBezTo>
                  <a:pt x="413645" y="428036"/>
                  <a:pt x="412804" y="428036"/>
                  <a:pt x="411964" y="428877"/>
                </a:cubicBezTo>
                <a:cubicBezTo>
                  <a:pt x="411964" y="428877"/>
                  <a:pt x="411123" y="428036"/>
                  <a:pt x="411964" y="428036"/>
                </a:cubicBezTo>
                <a:cubicBezTo>
                  <a:pt x="415327" y="427195"/>
                  <a:pt x="417849" y="425513"/>
                  <a:pt x="421212" y="423831"/>
                </a:cubicBezTo>
                <a:cubicBezTo>
                  <a:pt x="417849" y="423831"/>
                  <a:pt x="414486" y="422149"/>
                  <a:pt x="411123" y="419627"/>
                </a:cubicBezTo>
                <a:cubicBezTo>
                  <a:pt x="419530" y="422149"/>
                  <a:pt x="430460" y="415422"/>
                  <a:pt x="437186" y="410376"/>
                </a:cubicBezTo>
                <a:cubicBezTo>
                  <a:pt x="437186" y="410376"/>
                  <a:pt x="438027" y="410376"/>
                  <a:pt x="438027" y="409535"/>
                </a:cubicBezTo>
                <a:cubicBezTo>
                  <a:pt x="433823" y="410376"/>
                  <a:pt x="429619" y="410376"/>
                  <a:pt x="427938" y="404490"/>
                </a:cubicBezTo>
                <a:cubicBezTo>
                  <a:pt x="430460" y="407854"/>
                  <a:pt x="436345" y="405331"/>
                  <a:pt x="441390" y="402808"/>
                </a:cubicBezTo>
                <a:cubicBezTo>
                  <a:pt x="438027" y="402808"/>
                  <a:pt x="435504" y="401967"/>
                  <a:pt x="433823" y="399444"/>
                </a:cubicBezTo>
                <a:cubicBezTo>
                  <a:pt x="432982" y="399444"/>
                  <a:pt x="433823" y="398603"/>
                  <a:pt x="433823" y="398603"/>
                </a:cubicBezTo>
                <a:cubicBezTo>
                  <a:pt x="441390" y="400285"/>
                  <a:pt x="450638" y="394399"/>
                  <a:pt x="456523" y="389353"/>
                </a:cubicBezTo>
                <a:cubicBezTo>
                  <a:pt x="454001" y="390194"/>
                  <a:pt x="450638" y="390194"/>
                  <a:pt x="448116" y="388512"/>
                </a:cubicBezTo>
                <a:cubicBezTo>
                  <a:pt x="447275" y="388512"/>
                  <a:pt x="447275" y="387671"/>
                  <a:pt x="448116" y="387671"/>
                </a:cubicBezTo>
                <a:cubicBezTo>
                  <a:pt x="450638" y="387251"/>
                  <a:pt x="453581" y="385989"/>
                  <a:pt x="456418" y="384517"/>
                </a:cubicBezTo>
                <a:lnTo>
                  <a:pt x="463899" y="380212"/>
                </a:lnTo>
                <a:lnTo>
                  <a:pt x="464931" y="380103"/>
                </a:lnTo>
                <a:cubicBezTo>
                  <a:pt x="464931" y="380103"/>
                  <a:pt x="464090" y="380103"/>
                  <a:pt x="464090" y="380103"/>
                </a:cubicBezTo>
                <a:lnTo>
                  <a:pt x="463899" y="380212"/>
                </a:lnTo>
                <a:lnTo>
                  <a:pt x="459991" y="380628"/>
                </a:lnTo>
                <a:cubicBezTo>
                  <a:pt x="458415" y="380523"/>
                  <a:pt x="456944" y="380103"/>
                  <a:pt x="455682" y="379262"/>
                </a:cubicBezTo>
                <a:cubicBezTo>
                  <a:pt x="454842" y="379262"/>
                  <a:pt x="454842" y="378421"/>
                  <a:pt x="455682" y="378421"/>
                </a:cubicBezTo>
                <a:cubicBezTo>
                  <a:pt x="459045" y="378421"/>
                  <a:pt x="463249" y="375898"/>
                  <a:pt x="467453" y="372534"/>
                </a:cubicBezTo>
                <a:cubicBezTo>
                  <a:pt x="465771" y="371693"/>
                  <a:pt x="464090" y="370852"/>
                  <a:pt x="463249" y="369170"/>
                </a:cubicBezTo>
                <a:cubicBezTo>
                  <a:pt x="463249" y="370011"/>
                  <a:pt x="463249" y="370852"/>
                  <a:pt x="463249" y="371693"/>
                </a:cubicBezTo>
                <a:cubicBezTo>
                  <a:pt x="463249" y="372534"/>
                  <a:pt x="461568" y="373375"/>
                  <a:pt x="461568" y="372534"/>
                </a:cubicBezTo>
                <a:cubicBezTo>
                  <a:pt x="459045" y="369170"/>
                  <a:pt x="458205" y="365807"/>
                  <a:pt x="459045" y="362443"/>
                </a:cubicBezTo>
                <a:cubicBezTo>
                  <a:pt x="459045" y="362443"/>
                  <a:pt x="459045" y="363284"/>
                  <a:pt x="458205" y="364125"/>
                </a:cubicBezTo>
                <a:cubicBezTo>
                  <a:pt x="457364" y="369170"/>
                  <a:pt x="456523" y="374216"/>
                  <a:pt x="454001" y="379262"/>
                </a:cubicBezTo>
                <a:cubicBezTo>
                  <a:pt x="454001" y="379262"/>
                  <a:pt x="453160" y="379262"/>
                  <a:pt x="453160" y="378421"/>
                </a:cubicBezTo>
                <a:cubicBezTo>
                  <a:pt x="453160" y="375057"/>
                  <a:pt x="453160" y="370852"/>
                  <a:pt x="453160" y="365807"/>
                </a:cubicBezTo>
                <a:cubicBezTo>
                  <a:pt x="451479" y="370011"/>
                  <a:pt x="450638" y="374216"/>
                  <a:pt x="448956" y="378421"/>
                </a:cubicBezTo>
                <a:cubicBezTo>
                  <a:pt x="448956" y="378421"/>
                  <a:pt x="447275" y="378421"/>
                  <a:pt x="447275" y="377580"/>
                </a:cubicBezTo>
                <a:cubicBezTo>
                  <a:pt x="448116" y="370852"/>
                  <a:pt x="448956" y="361602"/>
                  <a:pt x="452319" y="354034"/>
                </a:cubicBezTo>
                <a:cubicBezTo>
                  <a:pt x="450638" y="355716"/>
                  <a:pt x="449797" y="357397"/>
                  <a:pt x="448956" y="359920"/>
                </a:cubicBezTo>
                <a:cubicBezTo>
                  <a:pt x="448116" y="361602"/>
                  <a:pt x="447275" y="364125"/>
                  <a:pt x="446434" y="366648"/>
                </a:cubicBezTo>
                <a:cubicBezTo>
                  <a:pt x="445593" y="371693"/>
                  <a:pt x="444753" y="377580"/>
                  <a:pt x="443912" y="382625"/>
                </a:cubicBezTo>
                <a:cubicBezTo>
                  <a:pt x="443912" y="383466"/>
                  <a:pt x="443071" y="383466"/>
                  <a:pt x="443071" y="382625"/>
                </a:cubicBezTo>
                <a:cubicBezTo>
                  <a:pt x="442230" y="378421"/>
                  <a:pt x="441390" y="370011"/>
                  <a:pt x="441390" y="363284"/>
                </a:cubicBezTo>
                <a:cubicBezTo>
                  <a:pt x="440549" y="364125"/>
                  <a:pt x="439708" y="364966"/>
                  <a:pt x="439708" y="365807"/>
                </a:cubicBezTo>
                <a:cubicBezTo>
                  <a:pt x="437186" y="372534"/>
                  <a:pt x="434664" y="380103"/>
                  <a:pt x="433823" y="386830"/>
                </a:cubicBezTo>
                <a:cubicBezTo>
                  <a:pt x="433823" y="387671"/>
                  <a:pt x="433823" y="387671"/>
                  <a:pt x="432982" y="386830"/>
                </a:cubicBezTo>
                <a:cubicBezTo>
                  <a:pt x="432982" y="385148"/>
                  <a:pt x="432982" y="382625"/>
                  <a:pt x="432141" y="380944"/>
                </a:cubicBezTo>
                <a:cubicBezTo>
                  <a:pt x="432141" y="383466"/>
                  <a:pt x="431301" y="386830"/>
                  <a:pt x="431301" y="390194"/>
                </a:cubicBezTo>
                <a:cubicBezTo>
                  <a:pt x="431301" y="390194"/>
                  <a:pt x="430460" y="390194"/>
                  <a:pt x="430460" y="390194"/>
                </a:cubicBezTo>
                <a:cubicBezTo>
                  <a:pt x="429619" y="380944"/>
                  <a:pt x="427938" y="372534"/>
                  <a:pt x="430460" y="364125"/>
                </a:cubicBezTo>
                <a:cubicBezTo>
                  <a:pt x="430460" y="363284"/>
                  <a:pt x="430460" y="362443"/>
                  <a:pt x="431301" y="361602"/>
                </a:cubicBezTo>
                <a:cubicBezTo>
                  <a:pt x="429619" y="363284"/>
                  <a:pt x="428779" y="365807"/>
                  <a:pt x="427938" y="368330"/>
                </a:cubicBezTo>
                <a:cubicBezTo>
                  <a:pt x="425416" y="375898"/>
                  <a:pt x="426256" y="383466"/>
                  <a:pt x="425416" y="391876"/>
                </a:cubicBezTo>
                <a:cubicBezTo>
                  <a:pt x="425416" y="391876"/>
                  <a:pt x="424575" y="391876"/>
                  <a:pt x="424575" y="391876"/>
                </a:cubicBezTo>
                <a:cubicBezTo>
                  <a:pt x="423734" y="385989"/>
                  <a:pt x="422053" y="380103"/>
                  <a:pt x="422053" y="374216"/>
                </a:cubicBezTo>
                <a:cubicBezTo>
                  <a:pt x="421212" y="379262"/>
                  <a:pt x="419530" y="384307"/>
                  <a:pt x="420371" y="389353"/>
                </a:cubicBezTo>
                <a:cubicBezTo>
                  <a:pt x="420371" y="390194"/>
                  <a:pt x="419530" y="390194"/>
                  <a:pt x="419530" y="389353"/>
                </a:cubicBezTo>
                <a:cubicBezTo>
                  <a:pt x="417008" y="382625"/>
                  <a:pt x="417849" y="375057"/>
                  <a:pt x="418690" y="367489"/>
                </a:cubicBezTo>
                <a:cubicBezTo>
                  <a:pt x="418690" y="366648"/>
                  <a:pt x="419530" y="364966"/>
                  <a:pt x="419530" y="364125"/>
                </a:cubicBezTo>
                <a:cubicBezTo>
                  <a:pt x="418690" y="364125"/>
                  <a:pt x="418690" y="364966"/>
                  <a:pt x="417849" y="365807"/>
                </a:cubicBezTo>
                <a:cubicBezTo>
                  <a:pt x="412804" y="370852"/>
                  <a:pt x="411123" y="376739"/>
                  <a:pt x="411123" y="382625"/>
                </a:cubicBezTo>
                <a:cubicBezTo>
                  <a:pt x="411123" y="385148"/>
                  <a:pt x="411123" y="388512"/>
                  <a:pt x="411123" y="391876"/>
                </a:cubicBezTo>
                <a:cubicBezTo>
                  <a:pt x="411123" y="392717"/>
                  <a:pt x="411123" y="393558"/>
                  <a:pt x="411123" y="394399"/>
                </a:cubicBezTo>
                <a:cubicBezTo>
                  <a:pt x="407760" y="386830"/>
                  <a:pt x="405238" y="379262"/>
                  <a:pt x="406919" y="371693"/>
                </a:cubicBezTo>
                <a:cubicBezTo>
                  <a:pt x="406919" y="370852"/>
                  <a:pt x="406919" y="370011"/>
                  <a:pt x="406919" y="370011"/>
                </a:cubicBezTo>
                <a:cubicBezTo>
                  <a:pt x="405238" y="372534"/>
                  <a:pt x="404397" y="375057"/>
                  <a:pt x="403556" y="377580"/>
                </a:cubicBezTo>
                <a:cubicBezTo>
                  <a:pt x="401034" y="385989"/>
                  <a:pt x="399352" y="394399"/>
                  <a:pt x="399352" y="403649"/>
                </a:cubicBezTo>
                <a:cubicBezTo>
                  <a:pt x="399352" y="403649"/>
                  <a:pt x="398512" y="403649"/>
                  <a:pt x="398512" y="403649"/>
                </a:cubicBezTo>
                <a:cubicBezTo>
                  <a:pt x="395989" y="392717"/>
                  <a:pt x="395989" y="381784"/>
                  <a:pt x="399352" y="371693"/>
                </a:cubicBezTo>
                <a:cubicBezTo>
                  <a:pt x="400193" y="370011"/>
                  <a:pt x="401034" y="368330"/>
                  <a:pt x="401875" y="365807"/>
                </a:cubicBezTo>
                <a:cubicBezTo>
                  <a:pt x="401034" y="366648"/>
                  <a:pt x="400193" y="367489"/>
                  <a:pt x="399352" y="368330"/>
                </a:cubicBezTo>
                <a:cubicBezTo>
                  <a:pt x="395989" y="371693"/>
                  <a:pt x="393467" y="375898"/>
                  <a:pt x="390945" y="380103"/>
                </a:cubicBezTo>
                <a:cubicBezTo>
                  <a:pt x="387582" y="387671"/>
                  <a:pt x="385060" y="396921"/>
                  <a:pt x="385900" y="406172"/>
                </a:cubicBezTo>
                <a:cubicBezTo>
                  <a:pt x="385900" y="406172"/>
                  <a:pt x="385060" y="406172"/>
                  <a:pt x="385060" y="406172"/>
                </a:cubicBezTo>
                <a:cubicBezTo>
                  <a:pt x="380856" y="397762"/>
                  <a:pt x="380856" y="387671"/>
                  <a:pt x="384219" y="379262"/>
                </a:cubicBezTo>
                <a:cubicBezTo>
                  <a:pt x="376652" y="387671"/>
                  <a:pt x="376652" y="399444"/>
                  <a:pt x="371608" y="409535"/>
                </a:cubicBezTo>
                <a:cubicBezTo>
                  <a:pt x="370767" y="409535"/>
                  <a:pt x="370767" y="409535"/>
                  <a:pt x="370767" y="409535"/>
                </a:cubicBezTo>
                <a:cubicBezTo>
                  <a:pt x="371608" y="399444"/>
                  <a:pt x="372448" y="388512"/>
                  <a:pt x="376652" y="379262"/>
                </a:cubicBezTo>
                <a:cubicBezTo>
                  <a:pt x="375811" y="380103"/>
                  <a:pt x="374971" y="380944"/>
                  <a:pt x="374130" y="381784"/>
                </a:cubicBezTo>
                <a:cubicBezTo>
                  <a:pt x="367404" y="392717"/>
                  <a:pt x="366563" y="406172"/>
                  <a:pt x="363200" y="417945"/>
                </a:cubicBezTo>
                <a:cubicBezTo>
                  <a:pt x="363200" y="405331"/>
                  <a:pt x="362359" y="390194"/>
                  <a:pt x="369085" y="378421"/>
                </a:cubicBezTo>
                <a:cubicBezTo>
                  <a:pt x="369926" y="376739"/>
                  <a:pt x="371608" y="374216"/>
                  <a:pt x="373289" y="372534"/>
                </a:cubicBezTo>
                <a:cubicBezTo>
                  <a:pt x="368245" y="375898"/>
                  <a:pt x="363200" y="379262"/>
                  <a:pt x="359837" y="384307"/>
                </a:cubicBezTo>
                <a:cubicBezTo>
                  <a:pt x="353952" y="394399"/>
                  <a:pt x="349748" y="407013"/>
                  <a:pt x="348067" y="417945"/>
                </a:cubicBezTo>
                <a:cubicBezTo>
                  <a:pt x="348067" y="418786"/>
                  <a:pt x="347226" y="418786"/>
                  <a:pt x="347226" y="417945"/>
                </a:cubicBezTo>
                <a:cubicBezTo>
                  <a:pt x="347226" y="404490"/>
                  <a:pt x="348067" y="391035"/>
                  <a:pt x="355633" y="379262"/>
                </a:cubicBezTo>
                <a:cubicBezTo>
                  <a:pt x="356474" y="378421"/>
                  <a:pt x="357315" y="376739"/>
                  <a:pt x="358156" y="375898"/>
                </a:cubicBezTo>
                <a:cubicBezTo>
                  <a:pt x="358156" y="375898"/>
                  <a:pt x="358156" y="375898"/>
                  <a:pt x="357315" y="375898"/>
                </a:cubicBezTo>
                <a:cubicBezTo>
                  <a:pt x="354793" y="379262"/>
                  <a:pt x="352270" y="382625"/>
                  <a:pt x="350589" y="386830"/>
                </a:cubicBezTo>
                <a:cubicBezTo>
                  <a:pt x="345544" y="394399"/>
                  <a:pt x="341341" y="404490"/>
                  <a:pt x="339659" y="413740"/>
                </a:cubicBezTo>
                <a:cubicBezTo>
                  <a:pt x="339659" y="415422"/>
                  <a:pt x="339659" y="417945"/>
                  <a:pt x="338818" y="419627"/>
                </a:cubicBezTo>
                <a:cubicBezTo>
                  <a:pt x="337137" y="407854"/>
                  <a:pt x="335455" y="395240"/>
                  <a:pt x="338818" y="383466"/>
                </a:cubicBezTo>
                <a:cubicBezTo>
                  <a:pt x="339659" y="380944"/>
                  <a:pt x="340500" y="379262"/>
                  <a:pt x="341341" y="376739"/>
                </a:cubicBezTo>
                <a:cubicBezTo>
                  <a:pt x="341341" y="376739"/>
                  <a:pt x="341341" y="377580"/>
                  <a:pt x="340500" y="377580"/>
                </a:cubicBezTo>
                <a:cubicBezTo>
                  <a:pt x="337978" y="381784"/>
                  <a:pt x="335455" y="386830"/>
                  <a:pt x="333774" y="391035"/>
                </a:cubicBezTo>
                <a:cubicBezTo>
                  <a:pt x="331252" y="399444"/>
                  <a:pt x="329570" y="407854"/>
                  <a:pt x="327889" y="416263"/>
                </a:cubicBezTo>
                <a:cubicBezTo>
                  <a:pt x="327889" y="417104"/>
                  <a:pt x="327048" y="417104"/>
                  <a:pt x="327048" y="416263"/>
                </a:cubicBezTo>
                <a:cubicBezTo>
                  <a:pt x="326207" y="407013"/>
                  <a:pt x="325366" y="396921"/>
                  <a:pt x="328729" y="386830"/>
                </a:cubicBezTo>
                <a:cubicBezTo>
                  <a:pt x="321163" y="396921"/>
                  <a:pt x="316118" y="407013"/>
                  <a:pt x="313596" y="420468"/>
                </a:cubicBezTo>
                <a:cubicBezTo>
                  <a:pt x="311074" y="408694"/>
                  <a:pt x="316118" y="394399"/>
                  <a:pt x="322003" y="384307"/>
                </a:cubicBezTo>
                <a:cubicBezTo>
                  <a:pt x="320322" y="385989"/>
                  <a:pt x="318640" y="387671"/>
                  <a:pt x="316959" y="390194"/>
                </a:cubicBezTo>
                <a:cubicBezTo>
                  <a:pt x="311914" y="400285"/>
                  <a:pt x="307711" y="412899"/>
                  <a:pt x="306870" y="424672"/>
                </a:cubicBezTo>
                <a:cubicBezTo>
                  <a:pt x="306029" y="424672"/>
                  <a:pt x="306029" y="424672"/>
                  <a:pt x="306029" y="424672"/>
                </a:cubicBezTo>
                <a:cubicBezTo>
                  <a:pt x="305188" y="411217"/>
                  <a:pt x="305188" y="396921"/>
                  <a:pt x="312755" y="385148"/>
                </a:cubicBezTo>
                <a:cubicBezTo>
                  <a:pt x="314437" y="381784"/>
                  <a:pt x="316959" y="378421"/>
                  <a:pt x="320322" y="375898"/>
                </a:cubicBezTo>
                <a:cubicBezTo>
                  <a:pt x="320322" y="375898"/>
                  <a:pt x="320322" y="375898"/>
                  <a:pt x="319481" y="376739"/>
                </a:cubicBezTo>
                <a:cubicBezTo>
                  <a:pt x="315277" y="379262"/>
                  <a:pt x="311074" y="383466"/>
                  <a:pt x="308551" y="387671"/>
                </a:cubicBezTo>
                <a:cubicBezTo>
                  <a:pt x="303507" y="396921"/>
                  <a:pt x="300985" y="407013"/>
                  <a:pt x="300985" y="417104"/>
                </a:cubicBezTo>
                <a:cubicBezTo>
                  <a:pt x="300985" y="417104"/>
                  <a:pt x="300144" y="417104"/>
                  <a:pt x="300144" y="417104"/>
                </a:cubicBezTo>
                <a:cubicBezTo>
                  <a:pt x="299724" y="410797"/>
                  <a:pt x="299514" y="404700"/>
                  <a:pt x="300144" y="398813"/>
                </a:cubicBezTo>
                <a:lnTo>
                  <a:pt x="304907" y="382736"/>
                </a:lnTo>
                <a:lnTo>
                  <a:pt x="307711" y="378421"/>
                </a:lnTo>
                <a:cubicBezTo>
                  <a:pt x="306870" y="379262"/>
                  <a:pt x="306029" y="380103"/>
                  <a:pt x="305188" y="381784"/>
                </a:cubicBezTo>
                <a:lnTo>
                  <a:pt x="304907" y="382736"/>
                </a:lnTo>
                <a:lnTo>
                  <a:pt x="296781" y="395240"/>
                </a:lnTo>
                <a:cubicBezTo>
                  <a:pt x="294259" y="403649"/>
                  <a:pt x="291737" y="412058"/>
                  <a:pt x="288374" y="419627"/>
                </a:cubicBezTo>
                <a:cubicBezTo>
                  <a:pt x="287533" y="420468"/>
                  <a:pt x="287533" y="420468"/>
                  <a:pt x="287533" y="419627"/>
                </a:cubicBezTo>
                <a:cubicBezTo>
                  <a:pt x="288374" y="413740"/>
                  <a:pt x="289214" y="405331"/>
                  <a:pt x="290055" y="396921"/>
                </a:cubicBezTo>
                <a:cubicBezTo>
                  <a:pt x="286692" y="403649"/>
                  <a:pt x="283329" y="410376"/>
                  <a:pt x="280807" y="417104"/>
                </a:cubicBezTo>
                <a:cubicBezTo>
                  <a:pt x="281648" y="410376"/>
                  <a:pt x="282488" y="401126"/>
                  <a:pt x="285851" y="393558"/>
                </a:cubicBezTo>
                <a:cubicBezTo>
                  <a:pt x="279966" y="401126"/>
                  <a:pt x="276603" y="409535"/>
                  <a:pt x="275762" y="419627"/>
                </a:cubicBezTo>
                <a:lnTo>
                  <a:pt x="275762" y="418786"/>
                </a:lnTo>
                <a:cubicBezTo>
                  <a:pt x="275762" y="418786"/>
                  <a:pt x="274922" y="418786"/>
                  <a:pt x="274922" y="418786"/>
                </a:cubicBezTo>
                <a:cubicBezTo>
                  <a:pt x="274081" y="407854"/>
                  <a:pt x="274081" y="396921"/>
                  <a:pt x="278285" y="386830"/>
                </a:cubicBezTo>
                <a:cubicBezTo>
                  <a:pt x="277444" y="387671"/>
                  <a:pt x="276603" y="388512"/>
                  <a:pt x="275762" y="389353"/>
                </a:cubicBezTo>
                <a:cubicBezTo>
                  <a:pt x="269877" y="396081"/>
                  <a:pt x="260629" y="409535"/>
                  <a:pt x="262310" y="419627"/>
                </a:cubicBezTo>
                <a:cubicBezTo>
                  <a:pt x="262310" y="419627"/>
                  <a:pt x="261470" y="419627"/>
                  <a:pt x="261470" y="419627"/>
                </a:cubicBezTo>
                <a:cubicBezTo>
                  <a:pt x="260629" y="413740"/>
                  <a:pt x="262310" y="406172"/>
                  <a:pt x="263992" y="399444"/>
                </a:cubicBezTo>
                <a:cubicBezTo>
                  <a:pt x="260629" y="405331"/>
                  <a:pt x="256425" y="411217"/>
                  <a:pt x="254744" y="417945"/>
                </a:cubicBezTo>
                <a:cubicBezTo>
                  <a:pt x="255584" y="408694"/>
                  <a:pt x="259788" y="396081"/>
                  <a:pt x="266514" y="386830"/>
                </a:cubicBezTo>
                <a:cubicBezTo>
                  <a:pt x="265673" y="386830"/>
                  <a:pt x="264833" y="387671"/>
                  <a:pt x="264833" y="387671"/>
                </a:cubicBezTo>
                <a:cubicBezTo>
                  <a:pt x="259788" y="392717"/>
                  <a:pt x="256425" y="397762"/>
                  <a:pt x="253903" y="403649"/>
                </a:cubicBezTo>
                <a:cubicBezTo>
                  <a:pt x="252221" y="409535"/>
                  <a:pt x="250540" y="415422"/>
                  <a:pt x="251381" y="420468"/>
                </a:cubicBezTo>
                <a:cubicBezTo>
                  <a:pt x="251381" y="421308"/>
                  <a:pt x="250540" y="421308"/>
                  <a:pt x="250540" y="420468"/>
                </a:cubicBezTo>
                <a:cubicBezTo>
                  <a:pt x="247177" y="410376"/>
                  <a:pt x="248858" y="396081"/>
                  <a:pt x="254744" y="385989"/>
                </a:cubicBezTo>
                <a:cubicBezTo>
                  <a:pt x="252221" y="388512"/>
                  <a:pt x="249699" y="391035"/>
                  <a:pt x="247177" y="394399"/>
                </a:cubicBezTo>
                <a:cubicBezTo>
                  <a:pt x="242132" y="401967"/>
                  <a:pt x="237929" y="410376"/>
                  <a:pt x="238769" y="419627"/>
                </a:cubicBezTo>
                <a:cubicBezTo>
                  <a:pt x="235406" y="410376"/>
                  <a:pt x="237088" y="400285"/>
                  <a:pt x="241292" y="391876"/>
                </a:cubicBezTo>
                <a:cubicBezTo>
                  <a:pt x="240451" y="392717"/>
                  <a:pt x="239610" y="393558"/>
                  <a:pt x="238769" y="394399"/>
                </a:cubicBezTo>
                <a:cubicBezTo>
                  <a:pt x="232043" y="400285"/>
                  <a:pt x="226999" y="407854"/>
                  <a:pt x="224477" y="416263"/>
                </a:cubicBezTo>
                <a:cubicBezTo>
                  <a:pt x="224477" y="408694"/>
                  <a:pt x="226999" y="401126"/>
                  <a:pt x="231203" y="394399"/>
                </a:cubicBezTo>
                <a:cubicBezTo>
                  <a:pt x="231203" y="394399"/>
                  <a:pt x="230362" y="394399"/>
                  <a:pt x="230362" y="395240"/>
                </a:cubicBezTo>
                <a:cubicBezTo>
                  <a:pt x="229521" y="396081"/>
                  <a:pt x="228680" y="396081"/>
                  <a:pt x="227840" y="396921"/>
                </a:cubicBezTo>
                <a:cubicBezTo>
                  <a:pt x="226158" y="399444"/>
                  <a:pt x="223636" y="401126"/>
                  <a:pt x="221954" y="403649"/>
                </a:cubicBezTo>
                <a:cubicBezTo>
                  <a:pt x="219432" y="408694"/>
                  <a:pt x="217751" y="414581"/>
                  <a:pt x="216069" y="420468"/>
                </a:cubicBezTo>
                <a:cubicBezTo>
                  <a:pt x="215228" y="414581"/>
                  <a:pt x="215228" y="408694"/>
                  <a:pt x="216910" y="402808"/>
                </a:cubicBezTo>
                <a:cubicBezTo>
                  <a:pt x="213547" y="407013"/>
                  <a:pt x="211025" y="412899"/>
                  <a:pt x="209343" y="417945"/>
                </a:cubicBezTo>
                <a:cubicBezTo>
                  <a:pt x="209343" y="413740"/>
                  <a:pt x="209343" y="408694"/>
                  <a:pt x="210184" y="404490"/>
                </a:cubicBezTo>
                <a:cubicBezTo>
                  <a:pt x="205980" y="409535"/>
                  <a:pt x="202617" y="414581"/>
                  <a:pt x="200936" y="420468"/>
                </a:cubicBezTo>
                <a:cubicBezTo>
                  <a:pt x="200936" y="420468"/>
                  <a:pt x="200095" y="420468"/>
                  <a:pt x="200095" y="420468"/>
                </a:cubicBezTo>
                <a:cubicBezTo>
                  <a:pt x="200095" y="421308"/>
                  <a:pt x="200095" y="421308"/>
                  <a:pt x="200095" y="422149"/>
                </a:cubicBezTo>
                <a:cubicBezTo>
                  <a:pt x="199254" y="422990"/>
                  <a:pt x="199254" y="422990"/>
                  <a:pt x="199254" y="423831"/>
                </a:cubicBezTo>
                <a:cubicBezTo>
                  <a:pt x="198413" y="415422"/>
                  <a:pt x="198413" y="407854"/>
                  <a:pt x="201776" y="400285"/>
                </a:cubicBezTo>
                <a:cubicBezTo>
                  <a:pt x="201776" y="399444"/>
                  <a:pt x="201776" y="399444"/>
                  <a:pt x="201776" y="398603"/>
                </a:cubicBezTo>
                <a:cubicBezTo>
                  <a:pt x="200095" y="400285"/>
                  <a:pt x="199254" y="401126"/>
                  <a:pt x="197573" y="402808"/>
                </a:cubicBezTo>
                <a:cubicBezTo>
                  <a:pt x="194210" y="407854"/>
                  <a:pt x="191687" y="413740"/>
                  <a:pt x="189165" y="420468"/>
                </a:cubicBezTo>
                <a:cubicBezTo>
                  <a:pt x="188324" y="414581"/>
                  <a:pt x="189165" y="408694"/>
                  <a:pt x="190847" y="403649"/>
                </a:cubicBezTo>
                <a:cubicBezTo>
                  <a:pt x="190006" y="404490"/>
                  <a:pt x="190006" y="405331"/>
                  <a:pt x="189165" y="405331"/>
                </a:cubicBezTo>
                <a:cubicBezTo>
                  <a:pt x="185802" y="409535"/>
                  <a:pt x="182439" y="413740"/>
                  <a:pt x="179917" y="418786"/>
                </a:cubicBezTo>
                <a:cubicBezTo>
                  <a:pt x="180758" y="413740"/>
                  <a:pt x="181598" y="408694"/>
                  <a:pt x="184121" y="404490"/>
                </a:cubicBezTo>
                <a:cubicBezTo>
                  <a:pt x="181598" y="406172"/>
                  <a:pt x="179917" y="407854"/>
                  <a:pt x="178235" y="409535"/>
                </a:cubicBezTo>
                <a:cubicBezTo>
                  <a:pt x="175713" y="412899"/>
                  <a:pt x="173191" y="417104"/>
                  <a:pt x="170669" y="420468"/>
                </a:cubicBezTo>
                <a:cubicBezTo>
                  <a:pt x="171509" y="416263"/>
                  <a:pt x="172350" y="412058"/>
                  <a:pt x="174032" y="407854"/>
                </a:cubicBezTo>
                <a:cubicBezTo>
                  <a:pt x="169828" y="412058"/>
                  <a:pt x="164784" y="415422"/>
                  <a:pt x="163102" y="422149"/>
                </a:cubicBezTo>
                <a:cubicBezTo>
                  <a:pt x="163102" y="418786"/>
                  <a:pt x="163102" y="417104"/>
                  <a:pt x="163102" y="414581"/>
                </a:cubicBezTo>
                <a:cubicBezTo>
                  <a:pt x="163102" y="414581"/>
                  <a:pt x="162261" y="415422"/>
                  <a:pt x="162261" y="415422"/>
                </a:cubicBezTo>
                <a:cubicBezTo>
                  <a:pt x="161421" y="416263"/>
                  <a:pt x="159739" y="417945"/>
                  <a:pt x="158898" y="418786"/>
                </a:cubicBezTo>
                <a:cubicBezTo>
                  <a:pt x="158058" y="419627"/>
                  <a:pt x="156376" y="421308"/>
                  <a:pt x="156376" y="422990"/>
                </a:cubicBezTo>
                <a:cubicBezTo>
                  <a:pt x="156376" y="420468"/>
                  <a:pt x="156376" y="418786"/>
                  <a:pt x="156376" y="416263"/>
                </a:cubicBezTo>
                <a:cubicBezTo>
                  <a:pt x="156376" y="417104"/>
                  <a:pt x="155535" y="417104"/>
                  <a:pt x="155535" y="417104"/>
                </a:cubicBezTo>
                <a:cubicBezTo>
                  <a:pt x="153013" y="419627"/>
                  <a:pt x="150491" y="421308"/>
                  <a:pt x="148809" y="424672"/>
                </a:cubicBezTo>
                <a:cubicBezTo>
                  <a:pt x="148809" y="422990"/>
                  <a:pt x="148809" y="420468"/>
                  <a:pt x="149650" y="418786"/>
                </a:cubicBezTo>
                <a:cubicBezTo>
                  <a:pt x="145446" y="421308"/>
                  <a:pt x="140402" y="423831"/>
                  <a:pt x="135357" y="424672"/>
                </a:cubicBezTo>
                <a:cubicBezTo>
                  <a:pt x="138720" y="422990"/>
                  <a:pt x="141243" y="421308"/>
                  <a:pt x="143765" y="419627"/>
                </a:cubicBezTo>
                <a:cubicBezTo>
                  <a:pt x="142083" y="419627"/>
                  <a:pt x="140402" y="418786"/>
                  <a:pt x="138720" y="417104"/>
                </a:cubicBezTo>
                <a:cubicBezTo>
                  <a:pt x="142924" y="418786"/>
                  <a:pt x="147128" y="415422"/>
                  <a:pt x="151332" y="413740"/>
                </a:cubicBezTo>
                <a:cubicBezTo>
                  <a:pt x="149650" y="412899"/>
                  <a:pt x="148809" y="412058"/>
                  <a:pt x="147128" y="412058"/>
                </a:cubicBezTo>
                <a:cubicBezTo>
                  <a:pt x="148809" y="411217"/>
                  <a:pt x="151332" y="412058"/>
                  <a:pt x="153013" y="412058"/>
                </a:cubicBezTo>
                <a:cubicBezTo>
                  <a:pt x="154695" y="412058"/>
                  <a:pt x="156376" y="411217"/>
                  <a:pt x="158058" y="411217"/>
                </a:cubicBezTo>
                <a:cubicBezTo>
                  <a:pt x="158898" y="410376"/>
                  <a:pt x="159739" y="410376"/>
                  <a:pt x="160580" y="410376"/>
                </a:cubicBezTo>
                <a:cubicBezTo>
                  <a:pt x="158058" y="409535"/>
                  <a:pt x="155535" y="408694"/>
                  <a:pt x="152172" y="407013"/>
                </a:cubicBezTo>
                <a:cubicBezTo>
                  <a:pt x="152172" y="407013"/>
                  <a:pt x="152172" y="406172"/>
                  <a:pt x="152172" y="406172"/>
                </a:cubicBezTo>
                <a:cubicBezTo>
                  <a:pt x="157217" y="407854"/>
                  <a:pt x="163102" y="406172"/>
                  <a:pt x="168147" y="404490"/>
                </a:cubicBezTo>
                <a:cubicBezTo>
                  <a:pt x="165624" y="402808"/>
                  <a:pt x="163943" y="401126"/>
                  <a:pt x="161421" y="398603"/>
                </a:cubicBezTo>
                <a:cubicBezTo>
                  <a:pt x="161421" y="398603"/>
                  <a:pt x="162261" y="398603"/>
                  <a:pt x="162261" y="398603"/>
                </a:cubicBezTo>
                <a:cubicBezTo>
                  <a:pt x="168987" y="402808"/>
                  <a:pt x="174872" y="400285"/>
                  <a:pt x="181598" y="398603"/>
                </a:cubicBezTo>
                <a:cubicBezTo>
                  <a:pt x="179917" y="397762"/>
                  <a:pt x="178235" y="396081"/>
                  <a:pt x="176554" y="394399"/>
                </a:cubicBezTo>
                <a:cubicBezTo>
                  <a:pt x="176554" y="394399"/>
                  <a:pt x="176554" y="393558"/>
                  <a:pt x="177395" y="393558"/>
                </a:cubicBezTo>
                <a:cubicBezTo>
                  <a:pt x="182439" y="395240"/>
                  <a:pt x="189165" y="395240"/>
                  <a:pt x="194210" y="392717"/>
                </a:cubicBezTo>
                <a:cubicBezTo>
                  <a:pt x="191687" y="391876"/>
                  <a:pt x="189165" y="390194"/>
                  <a:pt x="186643" y="387671"/>
                </a:cubicBezTo>
                <a:cubicBezTo>
                  <a:pt x="190847" y="390194"/>
                  <a:pt x="196732" y="391035"/>
                  <a:pt x="201776" y="390194"/>
                </a:cubicBezTo>
                <a:cubicBezTo>
                  <a:pt x="201776" y="390194"/>
                  <a:pt x="202617" y="389353"/>
                  <a:pt x="202617" y="389353"/>
                </a:cubicBezTo>
                <a:cubicBezTo>
                  <a:pt x="202617" y="389353"/>
                  <a:pt x="203458" y="389353"/>
                  <a:pt x="203458" y="389353"/>
                </a:cubicBezTo>
                <a:cubicBezTo>
                  <a:pt x="201776" y="388512"/>
                  <a:pt x="200936" y="386830"/>
                  <a:pt x="199254" y="385148"/>
                </a:cubicBezTo>
                <a:cubicBezTo>
                  <a:pt x="199254" y="385148"/>
                  <a:pt x="200095" y="385148"/>
                  <a:pt x="200095" y="385148"/>
                </a:cubicBezTo>
                <a:cubicBezTo>
                  <a:pt x="201776" y="386830"/>
                  <a:pt x="204299" y="387671"/>
                  <a:pt x="207662" y="387671"/>
                </a:cubicBezTo>
                <a:cubicBezTo>
                  <a:pt x="204299" y="385989"/>
                  <a:pt x="202617" y="384307"/>
                  <a:pt x="200095" y="380944"/>
                </a:cubicBezTo>
                <a:cubicBezTo>
                  <a:pt x="200095" y="380944"/>
                  <a:pt x="200095" y="380944"/>
                  <a:pt x="200936" y="380944"/>
                </a:cubicBezTo>
                <a:cubicBezTo>
                  <a:pt x="205980" y="384307"/>
                  <a:pt x="212706" y="385148"/>
                  <a:pt x="218591" y="385148"/>
                </a:cubicBezTo>
                <a:cubicBezTo>
                  <a:pt x="220273" y="384307"/>
                  <a:pt x="221954" y="384307"/>
                  <a:pt x="223636" y="383466"/>
                </a:cubicBezTo>
                <a:cubicBezTo>
                  <a:pt x="219432" y="380944"/>
                  <a:pt x="216069" y="377580"/>
                  <a:pt x="214388" y="372534"/>
                </a:cubicBezTo>
                <a:cubicBezTo>
                  <a:pt x="213547" y="371693"/>
                  <a:pt x="214388" y="371693"/>
                  <a:pt x="214388" y="371693"/>
                </a:cubicBezTo>
                <a:cubicBezTo>
                  <a:pt x="218591" y="379262"/>
                  <a:pt x="226999" y="380944"/>
                  <a:pt x="234566" y="380103"/>
                </a:cubicBezTo>
                <a:cubicBezTo>
                  <a:pt x="236247" y="380103"/>
                  <a:pt x="237929" y="380103"/>
                  <a:pt x="238769" y="380103"/>
                </a:cubicBezTo>
                <a:cubicBezTo>
                  <a:pt x="233725" y="378421"/>
                  <a:pt x="228680" y="375898"/>
                  <a:pt x="225317" y="370011"/>
                </a:cubicBezTo>
                <a:cubicBezTo>
                  <a:pt x="233725" y="376739"/>
                  <a:pt x="245495" y="375057"/>
                  <a:pt x="256425" y="372534"/>
                </a:cubicBezTo>
                <a:cubicBezTo>
                  <a:pt x="251381" y="371693"/>
                  <a:pt x="246336" y="369170"/>
                  <a:pt x="242973" y="364125"/>
                </a:cubicBezTo>
                <a:cubicBezTo>
                  <a:pt x="249699" y="369170"/>
                  <a:pt x="260629" y="368330"/>
                  <a:pt x="268196" y="368330"/>
                </a:cubicBezTo>
                <a:cubicBezTo>
                  <a:pt x="268196" y="368330"/>
                  <a:pt x="269036" y="368330"/>
                  <a:pt x="269036" y="368330"/>
                </a:cubicBezTo>
                <a:cubicBezTo>
                  <a:pt x="263992" y="366648"/>
                  <a:pt x="259788" y="363284"/>
                  <a:pt x="257266" y="358238"/>
                </a:cubicBezTo>
                <a:cubicBezTo>
                  <a:pt x="257266" y="358238"/>
                  <a:pt x="258107" y="358238"/>
                  <a:pt x="258107" y="358238"/>
                </a:cubicBezTo>
                <a:cubicBezTo>
                  <a:pt x="265673" y="363284"/>
                  <a:pt x="275762" y="365807"/>
                  <a:pt x="285011" y="366648"/>
                </a:cubicBezTo>
                <a:cubicBezTo>
                  <a:pt x="279966" y="363284"/>
                  <a:pt x="275762" y="359920"/>
                  <a:pt x="273240" y="355716"/>
                </a:cubicBezTo>
                <a:cubicBezTo>
                  <a:pt x="279125" y="361602"/>
                  <a:pt x="292577" y="364125"/>
                  <a:pt x="300985" y="365807"/>
                </a:cubicBezTo>
                <a:cubicBezTo>
                  <a:pt x="301826" y="365807"/>
                  <a:pt x="302666" y="365807"/>
                  <a:pt x="303507" y="365807"/>
                </a:cubicBezTo>
                <a:cubicBezTo>
                  <a:pt x="306029" y="365807"/>
                  <a:pt x="307711" y="365807"/>
                  <a:pt x="310233" y="366648"/>
                </a:cubicBezTo>
                <a:cubicBezTo>
                  <a:pt x="310233" y="366648"/>
                  <a:pt x="310233" y="366648"/>
                  <a:pt x="311074" y="366648"/>
                </a:cubicBezTo>
                <a:cubicBezTo>
                  <a:pt x="302666" y="362443"/>
                  <a:pt x="295940" y="356556"/>
                  <a:pt x="290896" y="348988"/>
                </a:cubicBezTo>
                <a:cubicBezTo>
                  <a:pt x="290896" y="348988"/>
                  <a:pt x="291737" y="348147"/>
                  <a:pt x="291737" y="348988"/>
                </a:cubicBezTo>
                <a:cubicBezTo>
                  <a:pt x="299303" y="354875"/>
                  <a:pt x="310233" y="361602"/>
                  <a:pt x="319481" y="364125"/>
                </a:cubicBezTo>
                <a:cubicBezTo>
                  <a:pt x="317800" y="362443"/>
                  <a:pt x="315277" y="360761"/>
                  <a:pt x="312755" y="358238"/>
                </a:cubicBezTo>
                <a:cubicBezTo>
                  <a:pt x="309392" y="354875"/>
                  <a:pt x="305188" y="354034"/>
                  <a:pt x="303507" y="348988"/>
                </a:cubicBezTo>
                <a:cubicBezTo>
                  <a:pt x="306029" y="353193"/>
                  <a:pt x="312755" y="354875"/>
                  <a:pt x="316959" y="357397"/>
                </a:cubicBezTo>
                <a:cubicBezTo>
                  <a:pt x="322003" y="359920"/>
                  <a:pt x="326207" y="361602"/>
                  <a:pt x="331252" y="362443"/>
                </a:cubicBezTo>
                <a:cubicBezTo>
                  <a:pt x="325366" y="359079"/>
                  <a:pt x="320322" y="354034"/>
                  <a:pt x="317800" y="346465"/>
                </a:cubicBezTo>
                <a:cubicBezTo>
                  <a:pt x="324526" y="355716"/>
                  <a:pt x="332933" y="358238"/>
                  <a:pt x="342181" y="359079"/>
                </a:cubicBezTo>
                <a:cubicBezTo>
                  <a:pt x="337978" y="356556"/>
                  <a:pt x="334615" y="352352"/>
                  <a:pt x="332092" y="346465"/>
                </a:cubicBezTo>
                <a:cubicBezTo>
                  <a:pt x="332092" y="345624"/>
                  <a:pt x="332933" y="344783"/>
                  <a:pt x="332933" y="345624"/>
                </a:cubicBezTo>
                <a:cubicBezTo>
                  <a:pt x="337978" y="353193"/>
                  <a:pt x="352270" y="356556"/>
                  <a:pt x="360678" y="357397"/>
                </a:cubicBezTo>
                <a:cubicBezTo>
                  <a:pt x="361519" y="357397"/>
                  <a:pt x="361519" y="357397"/>
                  <a:pt x="361519" y="357397"/>
                </a:cubicBezTo>
                <a:cubicBezTo>
                  <a:pt x="356474" y="354875"/>
                  <a:pt x="352270" y="350670"/>
                  <a:pt x="348907" y="345624"/>
                </a:cubicBezTo>
                <a:cubicBezTo>
                  <a:pt x="348907" y="344783"/>
                  <a:pt x="349748" y="344783"/>
                  <a:pt x="349748" y="344783"/>
                </a:cubicBezTo>
                <a:cubicBezTo>
                  <a:pt x="354793" y="352352"/>
                  <a:pt x="364041" y="354034"/>
                  <a:pt x="373289" y="354875"/>
                </a:cubicBezTo>
                <a:cubicBezTo>
                  <a:pt x="370767" y="353193"/>
                  <a:pt x="368245" y="351511"/>
                  <a:pt x="367404" y="348988"/>
                </a:cubicBezTo>
                <a:cubicBezTo>
                  <a:pt x="366563" y="348147"/>
                  <a:pt x="367404" y="348147"/>
                  <a:pt x="367404" y="348147"/>
                </a:cubicBezTo>
                <a:cubicBezTo>
                  <a:pt x="369926" y="351511"/>
                  <a:pt x="374130" y="353193"/>
                  <a:pt x="378334" y="354034"/>
                </a:cubicBezTo>
                <a:cubicBezTo>
                  <a:pt x="374971" y="351511"/>
                  <a:pt x="373289" y="347306"/>
                  <a:pt x="370767" y="342261"/>
                </a:cubicBezTo>
                <a:cubicBezTo>
                  <a:pt x="370767" y="341420"/>
                  <a:pt x="371608" y="341420"/>
                  <a:pt x="371608" y="341420"/>
                </a:cubicBezTo>
                <a:cubicBezTo>
                  <a:pt x="376652" y="348988"/>
                  <a:pt x="383378" y="352352"/>
                  <a:pt x="390945" y="353193"/>
                </a:cubicBezTo>
                <a:cubicBezTo>
                  <a:pt x="388423" y="351511"/>
                  <a:pt x="385900" y="349829"/>
                  <a:pt x="384219" y="347306"/>
                </a:cubicBezTo>
                <a:cubicBezTo>
                  <a:pt x="384219" y="346465"/>
                  <a:pt x="385060" y="346465"/>
                  <a:pt x="385060" y="346465"/>
                </a:cubicBezTo>
                <a:cubicBezTo>
                  <a:pt x="390104" y="350670"/>
                  <a:pt x="397671" y="351511"/>
                  <a:pt x="404397" y="351511"/>
                </a:cubicBezTo>
                <a:cubicBezTo>
                  <a:pt x="402715" y="349829"/>
                  <a:pt x="401034" y="348147"/>
                  <a:pt x="399352" y="346465"/>
                </a:cubicBezTo>
                <a:cubicBezTo>
                  <a:pt x="398512" y="345624"/>
                  <a:pt x="399352" y="345624"/>
                  <a:pt x="399352" y="345624"/>
                </a:cubicBezTo>
                <a:cubicBezTo>
                  <a:pt x="403556" y="348147"/>
                  <a:pt x="408601" y="348988"/>
                  <a:pt x="412804" y="349829"/>
                </a:cubicBezTo>
                <a:cubicBezTo>
                  <a:pt x="411123" y="348147"/>
                  <a:pt x="409441" y="345624"/>
                  <a:pt x="407760" y="343102"/>
                </a:cubicBezTo>
                <a:cubicBezTo>
                  <a:pt x="407760" y="342261"/>
                  <a:pt x="408601" y="342261"/>
                  <a:pt x="408601" y="342261"/>
                </a:cubicBezTo>
                <a:cubicBezTo>
                  <a:pt x="410282" y="343943"/>
                  <a:pt x="413645" y="345624"/>
                  <a:pt x="416167" y="346465"/>
                </a:cubicBezTo>
                <a:cubicBezTo>
                  <a:pt x="415327" y="345624"/>
                  <a:pt x="414486" y="344783"/>
                  <a:pt x="413645" y="343943"/>
                </a:cubicBezTo>
                <a:cubicBezTo>
                  <a:pt x="413645" y="343102"/>
                  <a:pt x="413645" y="343102"/>
                  <a:pt x="414486" y="343102"/>
                </a:cubicBezTo>
                <a:cubicBezTo>
                  <a:pt x="420371" y="345624"/>
                  <a:pt x="427097" y="347306"/>
                  <a:pt x="432982" y="346465"/>
                </a:cubicBezTo>
                <a:cubicBezTo>
                  <a:pt x="433823" y="346465"/>
                  <a:pt x="433823" y="346465"/>
                  <a:pt x="434664" y="346465"/>
                </a:cubicBezTo>
                <a:cubicBezTo>
                  <a:pt x="435504" y="345624"/>
                  <a:pt x="435504" y="345624"/>
                  <a:pt x="436345" y="345624"/>
                </a:cubicBezTo>
                <a:cubicBezTo>
                  <a:pt x="432141" y="343943"/>
                  <a:pt x="428779" y="342261"/>
                  <a:pt x="424575" y="340579"/>
                </a:cubicBezTo>
                <a:cubicBezTo>
                  <a:pt x="427938" y="340579"/>
                  <a:pt x="430460" y="340579"/>
                  <a:pt x="433823" y="340579"/>
                </a:cubicBezTo>
                <a:cubicBezTo>
                  <a:pt x="432982" y="340579"/>
                  <a:pt x="432982" y="340579"/>
                  <a:pt x="432982" y="339738"/>
                </a:cubicBezTo>
                <a:cubicBezTo>
                  <a:pt x="435504" y="340579"/>
                  <a:pt x="438027" y="341420"/>
                  <a:pt x="441390" y="341420"/>
                </a:cubicBezTo>
                <a:cubicBezTo>
                  <a:pt x="442230" y="341420"/>
                  <a:pt x="443912" y="341420"/>
                  <a:pt x="444753" y="340579"/>
                </a:cubicBezTo>
                <a:cubicBezTo>
                  <a:pt x="443071" y="339738"/>
                  <a:pt x="440549" y="338056"/>
                  <a:pt x="438867" y="336374"/>
                </a:cubicBezTo>
                <a:cubicBezTo>
                  <a:pt x="441390" y="336374"/>
                  <a:pt x="443912" y="337215"/>
                  <a:pt x="446434" y="337215"/>
                </a:cubicBezTo>
                <a:cubicBezTo>
                  <a:pt x="444753" y="336374"/>
                  <a:pt x="443912" y="335533"/>
                  <a:pt x="443071" y="333010"/>
                </a:cubicBezTo>
                <a:cubicBezTo>
                  <a:pt x="446434" y="335533"/>
                  <a:pt x="455682" y="333851"/>
                  <a:pt x="460727" y="333010"/>
                </a:cubicBezTo>
                <a:cubicBezTo>
                  <a:pt x="461568" y="330488"/>
                  <a:pt x="462408" y="328806"/>
                  <a:pt x="464931" y="327124"/>
                </a:cubicBezTo>
                <a:cubicBezTo>
                  <a:pt x="459045" y="327124"/>
                  <a:pt x="454842" y="329647"/>
                  <a:pt x="450638" y="333851"/>
                </a:cubicBezTo>
                <a:cubicBezTo>
                  <a:pt x="451479" y="329647"/>
                  <a:pt x="453160" y="325442"/>
                  <a:pt x="455682" y="322919"/>
                </a:cubicBezTo>
                <a:cubicBezTo>
                  <a:pt x="454842" y="322919"/>
                  <a:pt x="454001" y="322919"/>
                  <a:pt x="453160" y="323760"/>
                </a:cubicBezTo>
                <a:cubicBezTo>
                  <a:pt x="449797" y="324601"/>
                  <a:pt x="445593" y="326283"/>
                  <a:pt x="444753" y="330488"/>
                </a:cubicBezTo>
                <a:cubicBezTo>
                  <a:pt x="444753" y="330488"/>
                  <a:pt x="443912" y="330488"/>
                  <a:pt x="443912" y="330488"/>
                </a:cubicBezTo>
                <a:cubicBezTo>
                  <a:pt x="443912" y="326283"/>
                  <a:pt x="444753" y="322919"/>
                  <a:pt x="447275" y="320396"/>
                </a:cubicBezTo>
                <a:cubicBezTo>
                  <a:pt x="442230" y="320396"/>
                  <a:pt x="437186" y="322078"/>
                  <a:pt x="434664" y="327124"/>
                </a:cubicBezTo>
                <a:cubicBezTo>
                  <a:pt x="433823" y="327124"/>
                  <a:pt x="433823" y="327124"/>
                  <a:pt x="433823" y="327124"/>
                </a:cubicBezTo>
                <a:cubicBezTo>
                  <a:pt x="434664" y="322919"/>
                  <a:pt x="437186" y="320396"/>
                  <a:pt x="440549" y="317874"/>
                </a:cubicBezTo>
                <a:cubicBezTo>
                  <a:pt x="437186" y="318714"/>
                  <a:pt x="434664" y="319555"/>
                  <a:pt x="432982" y="321237"/>
                </a:cubicBezTo>
                <a:cubicBezTo>
                  <a:pt x="430460" y="323760"/>
                  <a:pt x="430460" y="327124"/>
                  <a:pt x="428779" y="330488"/>
                </a:cubicBezTo>
                <a:cubicBezTo>
                  <a:pt x="427097" y="327965"/>
                  <a:pt x="427097" y="324601"/>
                  <a:pt x="427938" y="321237"/>
                </a:cubicBezTo>
                <a:cubicBezTo>
                  <a:pt x="426256" y="322919"/>
                  <a:pt x="424575" y="325442"/>
                  <a:pt x="422893" y="327124"/>
                </a:cubicBezTo>
                <a:cubicBezTo>
                  <a:pt x="422893" y="322919"/>
                  <a:pt x="423734" y="319555"/>
                  <a:pt x="424575" y="315351"/>
                </a:cubicBezTo>
                <a:cubicBezTo>
                  <a:pt x="423734" y="316192"/>
                  <a:pt x="422893" y="317033"/>
                  <a:pt x="422053" y="317874"/>
                </a:cubicBezTo>
                <a:cubicBezTo>
                  <a:pt x="419530" y="320396"/>
                  <a:pt x="417008" y="322919"/>
                  <a:pt x="415327" y="325442"/>
                </a:cubicBezTo>
                <a:cubicBezTo>
                  <a:pt x="414486" y="326283"/>
                  <a:pt x="414486" y="327124"/>
                  <a:pt x="413645" y="327965"/>
                </a:cubicBezTo>
                <a:cubicBezTo>
                  <a:pt x="413645" y="327124"/>
                  <a:pt x="413645" y="327124"/>
                  <a:pt x="413645" y="327124"/>
                </a:cubicBezTo>
                <a:cubicBezTo>
                  <a:pt x="413645" y="324601"/>
                  <a:pt x="413645" y="322078"/>
                  <a:pt x="413645" y="319555"/>
                </a:cubicBezTo>
                <a:cubicBezTo>
                  <a:pt x="411964" y="322078"/>
                  <a:pt x="409441" y="323760"/>
                  <a:pt x="407760" y="326283"/>
                </a:cubicBezTo>
                <a:cubicBezTo>
                  <a:pt x="406919" y="327124"/>
                  <a:pt x="406919" y="327124"/>
                  <a:pt x="406919" y="327965"/>
                </a:cubicBezTo>
                <a:cubicBezTo>
                  <a:pt x="406919" y="327965"/>
                  <a:pt x="406078" y="327965"/>
                  <a:pt x="406078" y="327965"/>
                </a:cubicBezTo>
                <a:cubicBezTo>
                  <a:pt x="406078" y="322919"/>
                  <a:pt x="407760" y="317033"/>
                  <a:pt x="410282" y="311987"/>
                </a:cubicBezTo>
                <a:cubicBezTo>
                  <a:pt x="406078" y="315351"/>
                  <a:pt x="401875" y="319555"/>
                  <a:pt x="400193" y="322919"/>
                </a:cubicBezTo>
                <a:cubicBezTo>
                  <a:pt x="399352" y="323760"/>
                  <a:pt x="399352" y="324601"/>
                  <a:pt x="399352" y="325442"/>
                </a:cubicBezTo>
                <a:cubicBezTo>
                  <a:pt x="399352" y="325442"/>
                  <a:pt x="398512" y="325442"/>
                  <a:pt x="398512" y="325442"/>
                </a:cubicBezTo>
                <a:cubicBezTo>
                  <a:pt x="400193" y="319555"/>
                  <a:pt x="400193" y="312828"/>
                  <a:pt x="403556" y="306941"/>
                </a:cubicBezTo>
                <a:cubicBezTo>
                  <a:pt x="402715" y="306941"/>
                  <a:pt x="402715" y="306941"/>
                  <a:pt x="402715" y="306941"/>
                </a:cubicBezTo>
                <a:cubicBezTo>
                  <a:pt x="399352" y="310305"/>
                  <a:pt x="396830" y="315351"/>
                  <a:pt x="395989" y="320396"/>
                </a:cubicBezTo>
                <a:cubicBezTo>
                  <a:pt x="395989" y="320396"/>
                  <a:pt x="395149" y="320396"/>
                  <a:pt x="395149" y="320396"/>
                </a:cubicBezTo>
                <a:cubicBezTo>
                  <a:pt x="395149" y="319555"/>
                  <a:pt x="395149" y="318714"/>
                  <a:pt x="395149" y="318714"/>
                </a:cubicBezTo>
                <a:cubicBezTo>
                  <a:pt x="395149" y="317874"/>
                  <a:pt x="395149" y="317874"/>
                  <a:pt x="395149" y="317874"/>
                </a:cubicBezTo>
                <a:cubicBezTo>
                  <a:pt x="394308" y="318714"/>
                  <a:pt x="394308" y="320396"/>
                  <a:pt x="393467" y="321237"/>
                </a:cubicBezTo>
                <a:cubicBezTo>
                  <a:pt x="393467" y="317033"/>
                  <a:pt x="392626" y="312828"/>
                  <a:pt x="392626" y="309464"/>
                </a:cubicBezTo>
                <a:cubicBezTo>
                  <a:pt x="392626" y="308623"/>
                  <a:pt x="393467" y="307782"/>
                  <a:pt x="393467" y="307782"/>
                </a:cubicBezTo>
                <a:cubicBezTo>
                  <a:pt x="389263" y="311987"/>
                  <a:pt x="385060" y="317033"/>
                  <a:pt x="382537" y="322919"/>
                </a:cubicBezTo>
                <a:cubicBezTo>
                  <a:pt x="382537" y="319555"/>
                  <a:pt x="382537" y="316192"/>
                  <a:pt x="383378" y="313669"/>
                </a:cubicBezTo>
                <a:cubicBezTo>
                  <a:pt x="384219" y="309464"/>
                  <a:pt x="385060" y="305259"/>
                  <a:pt x="387582" y="301055"/>
                </a:cubicBezTo>
                <a:cubicBezTo>
                  <a:pt x="385900" y="301896"/>
                  <a:pt x="384219" y="302737"/>
                  <a:pt x="382537" y="303578"/>
                </a:cubicBezTo>
                <a:cubicBezTo>
                  <a:pt x="377493" y="308623"/>
                  <a:pt x="372448" y="313669"/>
                  <a:pt x="369926" y="320396"/>
                </a:cubicBezTo>
                <a:cubicBezTo>
                  <a:pt x="369926" y="316192"/>
                  <a:pt x="371608" y="310305"/>
                  <a:pt x="374130" y="305259"/>
                </a:cubicBezTo>
                <a:cubicBezTo>
                  <a:pt x="369085" y="309464"/>
                  <a:pt x="365722" y="315351"/>
                  <a:pt x="363200" y="320396"/>
                </a:cubicBezTo>
                <a:cubicBezTo>
                  <a:pt x="362359" y="321237"/>
                  <a:pt x="362359" y="321237"/>
                  <a:pt x="362359" y="322078"/>
                </a:cubicBezTo>
                <a:cubicBezTo>
                  <a:pt x="364041" y="313669"/>
                  <a:pt x="363200" y="304418"/>
                  <a:pt x="368245" y="296850"/>
                </a:cubicBezTo>
                <a:cubicBezTo>
                  <a:pt x="366563" y="297691"/>
                  <a:pt x="364882" y="298532"/>
                  <a:pt x="364041" y="300214"/>
                </a:cubicBezTo>
                <a:cubicBezTo>
                  <a:pt x="358996" y="306941"/>
                  <a:pt x="353111" y="313669"/>
                  <a:pt x="348907" y="321237"/>
                </a:cubicBezTo>
                <a:cubicBezTo>
                  <a:pt x="348907" y="321237"/>
                  <a:pt x="348907" y="321237"/>
                  <a:pt x="348907" y="320396"/>
                </a:cubicBezTo>
                <a:cubicBezTo>
                  <a:pt x="350589" y="316192"/>
                  <a:pt x="351430" y="311987"/>
                  <a:pt x="353111" y="307782"/>
                </a:cubicBezTo>
                <a:cubicBezTo>
                  <a:pt x="351430" y="308623"/>
                  <a:pt x="350589" y="310305"/>
                  <a:pt x="349748" y="311987"/>
                </a:cubicBezTo>
                <a:cubicBezTo>
                  <a:pt x="347226" y="316192"/>
                  <a:pt x="345544" y="320396"/>
                  <a:pt x="342181" y="324601"/>
                </a:cubicBezTo>
                <a:cubicBezTo>
                  <a:pt x="344704" y="317033"/>
                  <a:pt x="347226" y="302737"/>
                  <a:pt x="352270" y="292645"/>
                </a:cubicBezTo>
                <a:cubicBezTo>
                  <a:pt x="351430" y="292645"/>
                  <a:pt x="350589" y="292645"/>
                  <a:pt x="350589" y="293486"/>
                </a:cubicBezTo>
                <a:cubicBezTo>
                  <a:pt x="346385" y="295168"/>
                  <a:pt x="343022" y="298532"/>
                  <a:pt x="341341" y="301896"/>
                </a:cubicBezTo>
                <a:cubicBezTo>
                  <a:pt x="337137" y="307782"/>
                  <a:pt x="335455" y="313669"/>
                  <a:pt x="332092" y="320396"/>
                </a:cubicBezTo>
                <a:cubicBezTo>
                  <a:pt x="332092" y="320396"/>
                  <a:pt x="331252" y="320396"/>
                  <a:pt x="331252" y="321237"/>
                </a:cubicBezTo>
                <a:cubicBezTo>
                  <a:pt x="331252" y="311146"/>
                  <a:pt x="332092" y="298532"/>
                  <a:pt x="337978" y="290964"/>
                </a:cubicBezTo>
                <a:cubicBezTo>
                  <a:pt x="337978" y="290964"/>
                  <a:pt x="337978" y="290964"/>
                  <a:pt x="337137" y="290964"/>
                </a:cubicBezTo>
                <a:cubicBezTo>
                  <a:pt x="331252" y="298532"/>
                  <a:pt x="325366" y="307782"/>
                  <a:pt x="323685" y="317033"/>
                </a:cubicBezTo>
                <a:cubicBezTo>
                  <a:pt x="322844" y="307782"/>
                  <a:pt x="323685" y="298532"/>
                  <a:pt x="328729" y="290123"/>
                </a:cubicBezTo>
                <a:cubicBezTo>
                  <a:pt x="327048" y="291804"/>
                  <a:pt x="326207" y="292645"/>
                  <a:pt x="325366" y="294327"/>
                </a:cubicBezTo>
                <a:cubicBezTo>
                  <a:pt x="320322" y="301896"/>
                  <a:pt x="316959" y="311987"/>
                  <a:pt x="316118" y="321237"/>
                </a:cubicBezTo>
                <a:cubicBezTo>
                  <a:pt x="314437" y="311987"/>
                  <a:pt x="314437" y="299373"/>
                  <a:pt x="319481" y="290964"/>
                </a:cubicBezTo>
                <a:cubicBezTo>
                  <a:pt x="314437" y="296850"/>
                  <a:pt x="310233" y="304418"/>
                  <a:pt x="309392" y="311987"/>
                </a:cubicBezTo>
                <a:cubicBezTo>
                  <a:pt x="309392" y="312828"/>
                  <a:pt x="308551" y="311987"/>
                  <a:pt x="308551" y="311987"/>
                </a:cubicBezTo>
                <a:cubicBezTo>
                  <a:pt x="308551" y="303578"/>
                  <a:pt x="310233" y="292645"/>
                  <a:pt x="315277" y="285918"/>
                </a:cubicBezTo>
                <a:cubicBezTo>
                  <a:pt x="308551" y="290964"/>
                  <a:pt x="304348" y="301055"/>
                  <a:pt x="300985" y="309464"/>
                </a:cubicBezTo>
                <a:cubicBezTo>
                  <a:pt x="300985" y="311146"/>
                  <a:pt x="300144" y="311987"/>
                  <a:pt x="299303" y="313669"/>
                </a:cubicBezTo>
                <a:cubicBezTo>
                  <a:pt x="299303" y="307782"/>
                  <a:pt x="300985" y="301896"/>
                  <a:pt x="301826" y="296850"/>
                </a:cubicBezTo>
                <a:cubicBezTo>
                  <a:pt x="301826" y="294327"/>
                  <a:pt x="301826" y="290964"/>
                  <a:pt x="302666" y="288441"/>
                </a:cubicBezTo>
                <a:cubicBezTo>
                  <a:pt x="300985" y="290123"/>
                  <a:pt x="298463" y="290964"/>
                  <a:pt x="296781" y="293486"/>
                </a:cubicBezTo>
                <a:cubicBezTo>
                  <a:pt x="292577" y="298532"/>
                  <a:pt x="290055" y="305259"/>
                  <a:pt x="285851" y="311146"/>
                </a:cubicBezTo>
                <a:cubicBezTo>
                  <a:pt x="285011" y="311146"/>
                  <a:pt x="285011" y="311146"/>
                  <a:pt x="285011" y="311146"/>
                </a:cubicBezTo>
                <a:cubicBezTo>
                  <a:pt x="285011" y="311987"/>
                  <a:pt x="285011" y="311987"/>
                  <a:pt x="285011" y="311987"/>
                </a:cubicBezTo>
                <a:cubicBezTo>
                  <a:pt x="285011" y="311987"/>
                  <a:pt x="285011" y="311987"/>
                  <a:pt x="284170" y="312828"/>
                </a:cubicBezTo>
                <a:cubicBezTo>
                  <a:pt x="284170" y="313669"/>
                  <a:pt x="283329" y="313669"/>
                  <a:pt x="283329" y="312828"/>
                </a:cubicBezTo>
                <a:cubicBezTo>
                  <a:pt x="285011" y="304418"/>
                  <a:pt x="285011" y="296850"/>
                  <a:pt x="287533" y="289282"/>
                </a:cubicBezTo>
                <a:cubicBezTo>
                  <a:pt x="285011" y="291804"/>
                  <a:pt x="283329" y="294327"/>
                  <a:pt x="281648" y="296850"/>
                </a:cubicBezTo>
                <a:cubicBezTo>
                  <a:pt x="280807" y="300214"/>
                  <a:pt x="279966" y="302737"/>
                  <a:pt x="279125" y="305259"/>
                </a:cubicBezTo>
                <a:cubicBezTo>
                  <a:pt x="279125" y="306100"/>
                  <a:pt x="279125" y="307782"/>
                  <a:pt x="279125" y="308623"/>
                </a:cubicBezTo>
                <a:cubicBezTo>
                  <a:pt x="279125" y="308623"/>
                  <a:pt x="278285" y="308623"/>
                  <a:pt x="278285" y="308623"/>
                </a:cubicBezTo>
                <a:lnTo>
                  <a:pt x="278285" y="309464"/>
                </a:lnTo>
                <a:cubicBezTo>
                  <a:pt x="278285" y="310305"/>
                  <a:pt x="277444" y="310305"/>
                  <a:pt x="277444" y="309464"/>
                </a:cubicBezTo>
                <a:cubicBezTo>
                  <a:pt x="278285" y="302737"/>
                  <a:pt x="278285" y="294327"/>
                  <a:pt x="279966" y="287600"/>
                </a:cubicBezTo>
                <a:cubicBezTo>
                  <a:pt x="278285" y="288441"/>
                  <a:pt x="277444" y="290123"/>
                  <a:pt x="276603" y="291804"/>
                </a:cubicBezTo>
                <a:cubicBezTo>
                  <a:pt x="275762" y="292645"/>
                  <a:pt x="274922" y="294327"/>
                  <a:pt x="274081" y="296009"/>
                </a:cubicBezTo>
                <a:cubicBezTo>
                  <a:pt x="272399" y="301896"/>
                  <a:pt x="270718" y="307782"/>
                  <a:pt x="268196" y="313669"/>
                </a:cubicBezTo>
                <a:cubicBezTo>
                  <a:pt x="268196" y="309464"/>
                  <a:pt x="268196" y="304418"/>
                  <a:pt x="268196" y="300214"/>
                </a:cubicBezTo>
                <a:cubicBezTo>
                  <a:pt x="266514" y="305259"/>
                  <a:pt x="265673" y="310305"/>
                  <a:pt x="264833" y="315351"/>
                </a:cubicBezTo>
                <a:cubicBezTo>
                  <a:pt x="263151" y="307782"/>
                  <a:pt x="263151" y="301055"/>
                  <a:pt x="263992" y="293486"/>
                </a:cubicBezTo>
                <a:cubicBezTo>
                  <a:pt x="260629" y="297691"/>
                  <a:pt x="257266" y="303578"/>
                  <a:pt x="256425" y="308623"/>
                </a:cubicBezTo>
                <a:cubicBezTo>
                  <a:pt x="256425" y="309464"/>
                  <a:pt x="255584" y="309464"/>
                  <a:pt x="255584" y="308623"/>
                </a:cubicBezTo>
                <a:cubicBezTo>
                  <a:pt x="255584" y="304418"/>
                  <a:pt x="256425" y="300214"/>
                  <a:pt x="257266" y="296009"/>
                </a:cubicBezTo>
                <a:cubicBezTo>
                  <a:pt x="254744" y="300214"/>
                  <a:pt x="253062" y="304418"/>
                  <a:pt x="253062" y="309464"/>
                </a:cubicBezTo>
                <a:cubicBezTo>
                  <a:pt x="253062" y="309464"/>
                  <a:pt x="252221" y="309464"/>
                  <a:pt x="252221" y="309464"/>
                </a:cubicBezTo>
                <a:cubicBezTo>
                  <a:pt x="251381" y="301896"/>
                  <a:pt x="251381" y="293486"/>
                  <a:pt x="253903" y="286759"/>
                </a:cubicBezTo>
                <a:cubicBezTo>
                  <a:pt x="249699" y="292645"/>
                  <a:pt x="247177" y="300214"/>
                  <a:pt x="245495" y="307782"/>
                </a:cubicBezTo>
                <a:cubicBezTo>
                  <a:pt x="245495" y="307782"/>
                  <a:pt x="244655" y="307782"/>
                  <a:pt x="244655" y="307782"/>
                </a:cubicBezTo>
                <a:cubicBezTo>
                  <a:pt x="244655" y="302737"/>
                  <a:pt x="244655" y="296850"/>
                  <a:pt x="245495" y="290964"/>
                </a:cubicBezTo>
                <a:cubicBezTo>
                  <a:pt x="242973" y="296850"/>
                  <a:pt x="240451" y="301896"/>
                  <a:pt x="238769" y="306941"/>
                </a:cubicBezTo>
                <a:cubicBezTo>
                  <a:pt x="238769" y="300214"/>
                  <a:pt x="237929" y="293486"/>
                  <a:pt x="240451" y="286759"/>
                </a:cubicBezTo>
                <a:cubicBezTo>
                  <a:pt x="239610" y="286759"/>
                  <a:pt x="238769" y="287600"/>
                  <a:pt x="237929" y="288441"/>
                </a:cubicBezTo>
                <a:cubicBezTo>
                  <a:pt x="233725" y="291804"/>
                  <a:pt x="230362" y="297691"/>
                  <a:pt x="227840" y="302737"/>
                </a:cubicBezTo>
                <a:cubicBezTo>
                  <a:pt x="226999" y="304418"/>
                  <a:pt x="226999" y="305259"/>
                  <a:pt x="226999" y="306100"/>
                </a:cubicBezTo>
                <a:cubicBezTo>
                  <a:pt x="226999" y="306941"/>
                  <a:pt x="226158" y="306941"/>
                  <a:pt x="226158" y="306100"/>
                </a:cubicBezTo>
                <a:cubicBezTo>
                  <a:pt x="225317" y="301055"/>
                  <a:pt x="223636" y="296009"/>
                  <a:pt x="225317" y="290123"/>
                </a:cubicBezTo>
                <a:cubicBezTo>
                  <a:pt x="224477" y="291804"/>
                  <a:pt x="222795" y="293486"/>
                  <a:pt x="221954" y="295168"/>
                </a:cubicBezTo>
                <a:cubicBezTo>
                  <a:pt x="220273" y="299373"/>
                  <a:pt x="218591" y="303578"/>
                  <a:pt x="216910" y="308623"/>
                </a:cubicBezTo>
                <a:cubicBezTo>
                  <a:pt x="216910" y="308623"/>
                  <a:pt x="216069" y="308623"/>
                  <a:pt x="216069" y="308623"/>
                </a:cubicBezTo>
                <a:cubicBezTo>
                  <a:pt x="215228" y="304418"/>
                  <a:pt x="215228" y="301055"/>
                  <a:pt x="216069" y="296850"/>
                </a:cubicBezTo>
                <a:cubicBezTo>
                  <a:pt x="214388" y="299373"/>
                  <a:pt x="213547" y="302737"/>
                  <a:pt x="212706" y="305259"/>
                </a:cubicBezTo>
                <a:cubicBezTo>
                  <a:pt x="212706" y="301055"/>
                  <a:pt x="211865" y="296850"/>
                  <a:pt x="213547" y="293486"/>
                </a:cubicBezTo>
                <a:cubicBezTo>
                  <a:pt x="210184" y="297691"/>
                  <a:pt x="206821" y="301055"/>
                  <a:pt x="206821" y="306100"/>
                </a:cubicBezTo>
                <a:cubicBezTo>
                  <a:pt x="206821" y="306100"/>
                  <a:pt x="205980" y="306100"/>
                  <a:pt x="205980" y="306100"/>
                </a:cubicBezTo>
                <a:cubicBezTo>
                  <a:pt x="205980" y="301896"/>
                  <a:pt x="205980" y="299373"/>
                  <a:pt x="207662" y="296009"/>
                </a:cubicBezTo>
                <a:cubicBezTo>
                  <a:pt x="202617" y="300214"/>
                  <a:pt x="197573" y="305259"/>
                  <a:pt x="193369" y="309464"/>
                </a:cubicBezTo>
                <a:cubicBezTo>
                  <a:pt x="192528" y="310305"/>
                  <a:pt x="191687" y="309464"/>
                  <a:pt x="192528" y="309464"/>
                </a:cubicBezTo>
                <a:cubicBezTo>
                  <a:pt x="193369" y="306100"/>
                  <a:pt x="195050" y="301896"/>
                  <a:pt x="196732" y="298532"/>
                </a:cubicBezTo>
                <a:cubicBezTo>
                  <a:pt x="190847" y="301896"/>
                  <a:pt x="185802" y="306100"/>
                  <a:pt x="183280" y="312828"/>
                </a:cubicBezTo>
                <a:cubicBezTo>
                  <a:pt x="183280" y="308623"/>
                  <a:pt x="184121" y="305259"/>
                  <a:pt x="185802" y="302737"/>
                </a:cubicBezTo>
                <a:cubicBezTo>
                  <a:pt x="185802" y="302737"/>
                  <a:pt x="184961" y="302737"/>
                  <a:pt x="184961" y="302737"/>
                </a:cubicBezTo>
                <a:cubicBezTo>
                  <a:pt x="179076" y="306941"/>
                  <a:pt x="172350" y="311987"/>
                  <a:pt x="168147" y="317874"/>
                </a:cubicBezTo>
                <a:cubicBezTo>
                  <a:pt x="168147" y="317874"/>
                  <a:pt x="167306" y="317874"/>
                  <a:pt x="167306" y="317033"/>
                </a:cubicBezTo>
                <a:cubicBezTo>
                  <a:pt x="168987" y="313669"/>
                  <a:pt x="170669" y="310305"/>
                  <a:pt x="172350" y="306941"/>
                </a:cubicBezTo>
                <a:cubicBezTo>
                  <a:pt x="168147" y="309464"/>
                  <a:pt x="163943" y="311146"/>
                  <a:pt x="158898" y="313669"/>
                </a:cubicBezTo>
                <a:cubicBezTo>
                  <a:pt x="163102" y="310305"/>
                  <a:pt x="166465" y="306941"/>
                  <a:pt x="170669" y="303578"/>
                </a:cubicBezTo>
                <a:cubicBezTo>
                  <a:pt x="168147" y="303578"/>
                  <a:pt x="164784" y="302737"/>
                  <a:pt x="163102" y="301896"/>
                </a:cubicBezTo>
                <a:cubicBezTo>
                  <a:pt x="162261" y="301896"/>
                  <a:pt x="162261" y="301055"/>
                  <a:pt x="163102" y="301055"/>
                </a:cubicBezTo>
                <a:cubicBezTo>
                  <a:pt x="168147" y="301896"/>
                  <a:pt x="174872" y="299373"/>
                  <a:pt x="179917" y="297691"/>
                </a:cubicBezTo>
                <a:cubicBezTo>
                  <a:pt x="181598" y="296850"/>
                  <a:pt x="182439" y="296009"/>
                  <a:pt x="184121" y="296009"/>
                </a:cubicBezTo>
                <a:cubicBezTo>
                  <a:pt x="179917" y="295168"/>
                  <a:pt x="176554" y="294327"/>
                  <a:pt x="173191" y="293486"/>
                </a:cubicBezTo>
                <a:cubicBezTo>
                  <a:pt x="173191" y="293486"/>
                  <a:pt x="173191" y="292645"/>
                  <a:pt x="173191" y="292645"/>
                </a:cubicBezTo>
                <a:cubicBezTo>
                  <a:pt x="178235" y="293486"/>
                  <a:pt x="183280" y="292645"/>
                  <a:pt x="188324" y="291804"/>
                </a:cubicBezTo>
                <a:cubicBezTo>
                  <a:pt x="186643" y="290964"/>
                  <a:pt x="184961" y="290123"/>
                  <a:pt x="183280" y="289282"/>
                </a:cubicBezTo>
                <a:cubicBezTo>
                  <a:pt x="182439" y="289282"/>
                  <a:pt x="183280" y="288441"/>
                  <a:pt x="183280" y="288441"/>
                </a:cubicBezTo>
                <a:cubicBezTo>
                  <a:pt x="189165" y="290123"/>
                  <a:pt x="196732" y="288441"/>
                  <a:pt x="203458" y="287600"/>
                </a:cubicBezTo>
                <a:cubicBezTo>
                  <a:pt x="199254" y="286759"/>
                  <a:pt x="195891" y="285918"/>
                  <a:pt x="192528" y="283395"/>
                </a:cubicBezTo>
                <a:cubicBezTo>
                  <a:pt x="198413" y="285077"/>
                  <a:pt x="205139" y="283395"/>
                  <a:pt x="211025" y="281713"/>
                </a:cubicBezTo>
                <a:cubicBezTo>
                  <a:pt x="208502" y="280872"/>
                  <a:pt x="205139" y="280031"/>
                  <a:pt x="201776" y="279191"/>
                </a:cubicBezTo>
                <a:cubicBezTo>
                  <a:pt x="208502" y="280031"/>
                  <a:pt x="215228" y="279191"/>
                  <a:pt x="221954" y="278350"/>
                </a:cubicBezTo>
                <a:cubicBezTo>
                  <a:pt x="217751" y="277509"/>
                  <a:pt x="214388" y="275827"/>
                  <a:pt x="211025" y="274145"/>
                </a:cubicBezTo>
                <a:cubicBezTo>
                  <a:pt x="211025" y="274145"/>
                  <a:pt x="211025" y="273304"/>
                  <a:pt x="211025" y="273304"/>
                </a:cubicBezTo>
                <a:cubicBezTo>
                  <a:pt x="216069" y="274145"/>
                  <a:pt x="221114" y="274145"/>
                  <a:pt x="226158" y="274145"/>
                </a:cubicBezTo>
                <a:cubicBezTo>
                  <a:pt x="225317" y="274145"/>
                  <a:pt x="224477" y="273304"/>
                  <a:pt x="223636" y="272463"/>
                </a:cubicBezTo>
                <a:cubicBezTo>
                  <a:pt x="226999" y="272463"/>
                  <a:pt x="232043" y="271622"/>
                  <a:pt x="237088" y="271622"/>
                </a:cubicBezTo>
                <a:cubicBezTo>
                  <a:pt x="237088" y="270781"/>
                  <a:pt x="236247" y="270781"/>
                  <a:pt x="235406" y="269940"/>
                </a:cubicBezTo>
                <a:cubicBezTo>
                  <a:pt x="242132" y="270781"/>
                  <a:pt x="248858" y="270781"/>
                  <a:pt x="255584" y="269099"/>
                </a:cubicBezTo>
                <a:cubicBezTo>
                  <a:pt x="252221" y="268258"/>
                  <a:pt x="249699" y="266576"/>
                  <a:pt x="246336" y="264054"/>
                </a:cubicBezTo>
                <a:cubicBezTo>
                  <a:pt x="246336" y="263213"/>
                  <a:pt x="246336" y="263213"/>
                  <a:pt x="247177" y="263213"/>
                </a:cubicBezTo>
                <a:cubicBezTo>
                  <a:pt x="251381" y="264894"/>
                  <a:pt x="255584" y="265736"/>
                  <a:pt x="259788" y="265736"/>
                </a:cubicBezTo>
                <a:cubicBezTo>
                  <a:pt x="258107" y="264894"/>
                  <a:pt x="256425" y="263213"/>
                  <a:pt x="254744" y="261531"/>
                </a:cubicBezTo>
                <a:cubicBezTo>
                  <a:pt x="254744" y="261531"/>
                  <a:pt x="254744" y="260690"/>
                  <a:pt x="255584" y="260690"/>
                </a:cubicBezTo>
                <a:cubicBezTo>
                  <a:pt x="259788" y="264054"/>
                  <a:pt x="267355" y="264054"/>
                  <a:pt x="274081" y="263213"/>
                </a:cubicBezTo>
                <a:cubicBezTo>
                  <a:pt x="272399" y="261531"/>
                  <a:pt x="270718" y="259849"/>
                  <a:pt x="269877" y="257326"/>
                </a:cubicBezTo>
                <a:cubicBezTo>
                  <a:pt x="273240" y="259849"/>
                  <a:pt x="276603" y="262372"/>
                  <a:pt x="280807" y="263213"/>
                </a:cubicBezTo>
                <a:cubicBezTo>
                  <a:pt x="282488" y="263213"/>
                  <a:pt x="283329" y="263213"/>
                  <a:pt x="284170" y="263213"/>
                </a:cubicBezTo>
                <a:cubicBezTo>
                  <a:pt x="285011" y="263213"/>
                  <a:pt x="285851" y="263213"/>
                  <a:pt x="287533" y="263213"/>
                </a:cubicBezTo>
                <a:cubicBezTo>
                  <a:pt x="285011" y="261531"/>
                  <a:pt x="283329" y="259008"/>
                  <a:pt x="282488" y="256485"/>
                </a:cubicBezTo>
                <a:cubicBezTo>
                  <a:pt x="285851" y="260690"/>
                  <a:pt x="295100" y="262372"/>
                  <a:pt x="300985" y="263213"/>
                </a:cubicBezTo>
                <a:cubicBezTo>
                  <a:pt x="300144" y="261531"/>
                  <a:pt x="299303" y="259008"/>
                  <a:pt x="298463" y="257326"/>
                </a:cubicBezTo>
                <a:cubicBezTo>
                  <a:pt x="298463" y="256485"/>
                  <a:pt x="298463" y="256485"/>
                  <a:pt x="298463" y="256485"/>
                </a:cubicBezTo>
                <a:cubicBezTo>
                  <a:pt x="300985" y="260690"/>
                  <a:pt x="306029" y="263213"/>
                  <a:pt x="311074" y="264054"/>
                </a:cubicBezTo>
                <a:cubicBezTo>
                  <a:pt x="313596" y="264894"/>
                  <a:pt x="316118" y="265736"/>
                  <a:pt x="318640" y="266576"/>
                </a:cubicBezTo>
                <a:lnTo>
                  <a:pt x="326143" y="267410"/>
                </a:lnTo>
                <a:lnTo>
                  <a:pt x="327048" y="268258"/>
                </a:lnTo>
                <a:cubicBezTo>
                  <a:pt x="327048" y="267417"/>
                  <a:pt x="326207" y="267417"/>
                  <a:pt x="326207" y="267417"/>
                </a:cubicBezTo>
                <a:lnTo>
                  <a:pt x="326143" y="267410"/>
                </a:lnTo>
                <a:lnTo>
                  <a:pt x="320427" y="262056"/>
                </a:lnTo>
                <a:cubicBezTo>
                  <a:pt x="318220" y="260059"/>
                  <a:pt x="316118" y="258167"/>
                  <a:pt x="314437" y="256485"/>
                </a:cubicBezTo>
                <a:cubicBezTo>
                  <a:pt x="314437" y="256485"/>
                  <a:pt x="314437" y="255644"/>
                  <a:pt x="314437" y="255644"/>
                </a:cubicBezTo>
                <a:cubicBezTo>
                  <a:pt x="322844" y="259008"/>
                  <a:pt x="329570" y="262372"/>
                  <a:pt x="337137" y="267417"/>
                </a:cubicBezTo>
                <a:cubicBezTo>
                  <a:pt x="338818" y="268258"/>
                  <a:pt x="341341" y="269099"/>
                  <a:pt x="343022" y="269940"/>
                </a:cubicBezTo>
                <a:cubicBezTo>
                  <a:pt x="343863" y="269940"/>
                  <a:pt x="343863" y="270781"/>
                  <a:pt x="343863" y="270781"/>
                </a:cubicBezTo>
                <a:cubicBezTo>
                  <a:pt x="340500" y="266576"/>
                  <a:pt x="336296" y="262372"/>
                  <a:pt x="333774" y="257326"/>
                </a:cubicBezTo>
                <a:cubicBezTo>
                  <a:pt x="341341" y="261531"/>
                  <a:pt x="348067" y="265736"/>
                  <a:pt x="355633" y="270781"/>
                </a:cubicBezTo>
                <a:cubicBezTo>
                  <a:pt x="355633" y="270781"/>
                  <a:pt x="356474" y="270781"/>
                  <a:pt x="357315" y="271622"/>
                </a:cubicBezTo>
                <a:cubicBezTo>
                  <a:pt x="355633" y="268258"/>
                  <a:pt x="353952" y="265736"/>
                  <a:pt x="353952" y="261531"/>
                </a:cubicBezTo>
                <a:cubicBezTo>
                  <a:pt x="358156" y="267417"/>
                  <a:pt x="364041" y="272463"/>
                  <a:pt x="369085" y="276668"/>
                </a:cubicBezTo>
                <a:cubicBezTo>
                  <a:pt x="370767" y="278350"/>
                  <a:pt x="373289" y="279191"/>
                  <a:pt x="374971" y="280872"/>
                </a:cubicBezTo>
                <a:cubicBezTo>
                  <a:pt x="373289" y="275827"/>
                  <a:pt x="372448" y="270781"/>
                  <a:pt x="369926" y="265736"/>
                </a:cubicBezTo>
                <a:cubicBezTo>
                  <a:pt x="371608" y="266576"/>
                  <a:pt x="373289" y="268258"/>
                  <a:pt x="374130" y="269940"/>
                </a:cubicBezTo>
                <a:cubicBezTo>
                  <a:pt x="373289" y="262372"/>
                  <a:pt x="374130" y="254803"/>
                  <a:pt x="375811" y="248917"/>
                </a:cubicBezTo>
                <a:cubicBezTo>
                  <a:pt x="376652" y="246394"/>
                  <a:pt x="377493" y="243030"/>
                  <a:pt x="379174" y="240507"/>
                </a:cubicBezTo>
                <a:cubicBezTo>
                  <a:pt x="377493" y="242189"/>
                  <a:pt x="376652" y="243030"/>
                  <a:pt x="375811" y="244712"/>
                </a:cubicBezTo>
                <a:cubicBezTo>
                  <a:pt x="370767" y="250599"/>
                  <a:pt x="367404" y="259008"/>
                  <a:pt x="365722" y="266576"/>
                </a:cubicBezTo>
                <a:cubicBezTo>
                  <a:pt x="365722" y="260690"/>
                  <a:pt x="365722" y="254803"/>
                  <a:pt x="366563" y="249758"/>
                </a:cubicBezTo>
                <a:cubicBezTo>
                  <a:pt x="364041" y="254803"/>
                  <a:pt x="362359" y="261531"/>
                  <a:pt x="361519" y="267417"/>
                </a:cubicBezTo>
                <a:cubicBezTo>
                  <a:pt x="361519" y="265736"/>
                  <a:pt x="361519" y="264054"/>
                  <a:pt x="361519" y="263213"/>
                </a:cubicBezTo>
                <a:cubicBezTo>
                  <a:pt x="361519" y="263213"/>
                  <a:pt x="360678" y="263213"/>
                  <a:pt x="360678" y="263213"/>
                </a:cubicBezTo>
                <a:cubicBezTo>
                  <a:pt x="360678" y="253962"/>
                  <a:pt x="359837" y="244712"/>
                  <a:pt x="364041" y="235462"/>
                </a:cubicBezTo>
                <a:cubicBezTo>
                  <a:pt x="363200" y="236303"/>
                  <a:pt x="362359" y="237144"/>
                  <a:pt x="361519" y="237985"/>
                </a:cubicBezTo>
                <a:cubicBezTo>
                  <a:pt x="355633" y="243871"/>
                  <a:pt x="350589" y="249758"/>
                  <a:pt x="348907" y="258167"/>
                </a:cubicBezTo>
                <a:cubicBezTo>
                  <a:pt x="348907" y="258167"/>
                  <a:pt x="348907" y="258167"/>
                  <a:pt x="348067" y="258167"/>
                </a:cubicBezTo>
                <a:cubicBezTo>
                  <a:pt x="346385" y="253121"/>
                  <a:pt x="348067" y="246394"/>
                  <a:pt x="351430" y="241348"/>
                </a:cubicBezTo>
                <a:lnTo>
                  <a:pt x="358716" y="226772"/>
                </a:lnTo>
                <a:lnTo>
                  <a:pt x="360678" y="224530"/>
                </a:lnTo>
                <a:cubicBezTo>
                  <a:pt x="359837" y="224530"/>
                  <a:pt x="358996" y="225371"/>
                  <a:pt x="358996" y="226212"/>
                </a:cubicBezTo>
                <a:lnTo>
                  <a:pt x="358716" y="226772"/>
                </a:lnTo>
                <a:lnTo>
                  <a:pt x="343022" y="244712"/>
                </a:lnTo>
                <a:cubicBezTo>
                  <a:pt x="343022" y="244712"/>
                  <a:pt x="343022" y="244712"/>
                  <a:pt x="343022" y="243871"/>
                </a:cubicBezTo>
                <a:cubicBezTo>
                  <a:pt x="345544" y="233780"/>
                  <a:pt x="348067" y="225371"/>
                  <a:pt x="357315" y="218643"/>
                </a:cubicBezTo>
                <a:cubicBezTo>
                  <a:pt x="358996" y="216961"/>
                  <a:pt x="362359" y="216120"/>
                  <a:pt x="364882" y="214439"/>
                </a:cubicBezTo>
                <a:cubicBezTo>
                  <a:pt x="363200" y="214439"/>
                  <a:pt x="362359" y="214439"/>
                  <a:pt x="360678" y="215279"/>
                </a:cubicBezTo>
                <a:cubicBezTo>
                  <a:pt x="359837" y="215279"/>
                  <a:pt x="358996" y="216120"/>
                  <a:pt x="358156" y="216961"/>
                </a:cubicBezTo>
                <a:cubicBezTo>
                  <a:pt x="353952" y="219484"/>
                  <a:pt x="350589" y="222848"/>
                  <a:pt x="348067" y="226212"/>
                </a:cubicBezTo>
                <a:cubicBezTo>
                  <a:pt x="343022" y="233780"/>
                  <a:pt x="339659" y="242189"/>
                  <a:pt x="337137" y="249758"/>
                </a:cubicBezTo>
                <a:cubicBezTo>
                  <a:pt x="337137" y="250599"/>
                  <a:pt x="336296" y="250599"/>
                  <a:pt x="336296" y="249758"/>
                </a:cubicBezTo>
                <a:cubicBezTo>
                  <a:pt x="337978" y="239666"/>
                  <a:pt x="337978" y="227893"/>
                  <a:pt x="343863" y="219484"/>
                </a:cubicBezTo>
                <a:cubicBezTo>
                  <a:pt x="345544" y="216961"/>
                  <a:pt x="348067" y="214439"/>
                  <a:pt x="349748" y="212757"/>
                </a:cubicBezTo>
                <a:cubicBezTo>
                  <a:pt x="347226" y="212757"/>
                  <a:pt x="344704" y="213598"/>
                  <a:pt x="342181" y="214439"/>
                </a:cubicBezTo>
                <a:cubicBezTo>
                  <a:pt x="339659" y="216120"/>
                  <a:pt x="337978" y="217802"/>
                  <a:pt x="336296" y="219484"/>
                </a:cubicBezTo>
                <a:cubicBezTo>
                  <a:pt x="331252" y="226212"/>
                  <a:pt x="327889" y="232939"/>
                  <a:pt x="325366" y="239666"/>
                </a:cubicBezTo>
                <a:cubicBezTo>
                  <a:pt x="326207" y="232939"/>
                  <a:pt x="327889" y="225371"/>
                  <a:pt x="330411" y="218643"/>
                </a:cubicBezTo>
                <a:cubicBezTo>
                  <a:pt x="326207" y="222848"/>
                  <a:pt x="322844" y="227893"/>
                  <a:pt x="321163" y="232939"/>
                </a:cubicBezTo>
                <a:cubicBezTo>
                  <a:pt x="322003" y="226212"/>
                  <a:pt x="323685" y="219484"/>
                  <a:pt x="327048" y="213598"/>
                </a:cubicBezTo>
                <a:cubicBezTo>
                  <a:pt x="326207" y="214439"/>
                  <a:pt x="326207" y="214439"/>
                  <a:pt x="325366" y="215279"/>
                </a:cubicBezTo>
                <a:cubicBezTo>
                  <a:pt x="320322" y="222848"/>
                  <a:pt x="317800" y="232098"/>
                  <a:pt x="315277" y="240507"/>
                </a:cubicBezTo>
                <a:cubicBezTo>
                  <a:pt x="315277" y="241348"/>
                  <a:pt x="314437" y="241348"/>
                  <a:pt x="314437" y="240507"/>
                </a:cubicBezTo>
                <a:cubicBezTo>
                  <a:pt x="315277" y="234621"/>
                  <a:pt x="315277" y="227893"/>
                  <a:pt x="316118" y="222007"/>
                </a:cubicBezTo>
                <a:cubicBezTo>
                  <a:pt x="313596" y="225371"/>
                  <a:pt x="311914" y="229575"/>
                  <a:pt x="309392" y="233780"/>
                </a:cubicBezTo>
                <a:cubicBezTo>
                  <a:pt x="311914" y="224530"/>
                  <a:pt x="312755" y="213598"/>
                  <a:pt x="319481" y="206870"/>
                </a:cubicBezTo>
                <a:cubicBezTo>
                  <a:pt x="320322" y="206029"/>
                  <a:pt x="322003" y="204347"/>
                  <a:pt x="322844" y="203506"/>
                </a:cubicBezTo>
                <a:cubicBezTo>
                  <a:pt x="321163" y="204347"/>
                  <a:pt x="319481" y="206029"/>
                  <a:pt x="317800" y="207711"/>
                </a:cubicBezTo>
                <a:cubicBezTo>
                  <a:pt x="311074" y="215279"/>
                  <a:pt x="304348" y="222848"/>
                  <a:pt x="299303" y="231257"/>
                </a:cubicBezTo>
                <a:cubicBezTo>
                  <a:pt x="303507" y="221166"/>
                  <a:pt x="306029" y="209393"/>
                  <a:pt x="314437" y="200984"/>
                </a:cubicBezTo>
                <a:cubicBezTo>
                  <a:pt x="314437" y="200984"/>
                  <a:pt x="315277" y="200143"/>
                  <a:pt x="315277" y="200143"/>
                </a:cubicBezTo>
                <a:cubicBezTo>
                  <a:pt x="315277" y="200143"/>
                  <a:pt x="314437" y="200143"/>
                  <a:pt x="313596" y="200143"/>
                </a:cubicBezTo>
                <a:cubicBezTo>
                  <a:pt x="305188" y="202665"/>
                  <a:pt x="300985" y="208552"/>
                  <a:pt x="295940" y="216120"/>
                </a:cubicBezTo>
                <a:cubicBezTo>
                  <a:pt x="296781" y="212757"/>
                  <a:pt x="298463" y="208552"/>
                  <a:pt x="300144" y="205188"/>
                </a:cubicBezTo>
                <a:cubicBezTo>
                  <a:pt x="295940" y="210234"/>
                  <a:pt x="293418" y="215279"/>
                  <a:pt x="290055" y="220325"/>
                </a:cubicBezTo>
                <a:cubicBezTo>
                  <a:pt x="292577" y="212757"/>
                  <a:pt x="294259" y="204347"/>
                  <a:pt x="299303" y="197620"/>
                </a:cubicBezTo>
                <a:cubicBezTo>
                  <a:pt x="297622" y="197620"/>
                  <a:pt x="296781" y="198461"/>
                  <a:pt x="295940" y="198461"/>
                </a:cubicBezTo>
                <a:cubicBezTo>
                  <a:pt x="286692" y="202665"/>
                  <a:pt x="283329" y="209393"/>
                  <a:pt x="279125" y="216961"/>
                </a:cubicBezTo>
                <a:cubicBezTo>
                  <a:pt x="279125" y="211075"/>
                  <a:pt x="281648" y="205188"/>
                  <a:pt x="286692" y="200143"/>
                </a:cubicBezTo>
                <a:cubicBezTo>
                  <a:pt x="281648" y="204347"/>
                  <a:pt x="277444" y="210234"/>
                  <a:pt x="274922" y="216120"/>
                </a:cubicBezTo>
                <a:cubicBezTo>
                  <a:pt x="274922" y="216961"/>
                  <a:pt x="274081" y="216961"/>
                  <a:pt x="274081" y="216120"/>
                </a:cubicBezTo>
                <a:cubicBezTo>
                  <a:pt x="275762" y="206029"/>
                  <a:pt x="280807" y="196779"/>
                  <a:pt x="289214" y="191733"/>
                </a:cubicBezTo>
                <a:cubicBezTo>
                  <a:pt x="290896" y="190051"/>
                  <a:pt x="293418" y="189211"/>
                  <a:pt x="295100" y="188370"/>
                </a:cubicBezTo>
                <a:cubicBezTo>
                  <a:pt x="293418" y="188370"/>
                  <a:pt x="291737" y="188370"/>
                  <a:pt x="290055" y="188370"/>
                </a:cubicBezTo>
                <a:cubicBezTo>
                  <a:pt x="280807" y="190051"/>
                  <a:pt x="274081" y="197620"/>
                  <a:pt x="268196" y="204347"/>
                </a:cubicBezTo>
                <a:cubicBezTo>
                  <a:pt x="269877" y="196779"/>
                  <a:pt x="274081" y="189211"/>
                  <a:pt x="280807" y="185006"/>
                </a:cubicBezTo>
                <a:cubicBezTo>
                  <a:pt x="279966" y="185006"/>
                  <a:pt x="279966" y="185006"/>
                  <a:pt x="279966" y="185006"/>
                </a:cubicBezTo>
                <a:cubicBezTo>
                  <a:pt x="271559" y="186688"/>
                  <a:pt x="265673" y="191733"/>
                  <a:pt x="262310" y="199302"/>
                </a:cubicBezTo>
                <a:cubicBezTo>
                  <a:pt x="264833" y="191733"/>
                  <a:pt x="266514" y="184165"/>
                  <a:pt x="273240" y="180801"/>
                </a:cubicBezTo>
                <a:cubicBezTo>
                  <a:pt x="271559" y="180801"/>
                  <a:pt x="270718" y="180801"/>
                  <a:pt x="269036" y="181642"/>
                </a:cubicBezTo>
                <a:cubicBezTo>
                  <a:pt x="263151" y="185006"/>
                  <a:pt x="258107" y="190892"/>
                  <a:pt x="253062" y="196779"/>
                </a:cubicBezTo>
                <a:cubicBezTo>
                  <a:pt x="253062" y="196779"/>
                  <a:pt x="253062" y="196779"/>
                  <a:pt x="253062" y="195938"/>
                </a:cubicBezTo>
                <a:cubicBezTo>
                  <a:pt x="254744" y="190051"/>
                  <a:pt x="257266" y="185006"/>
                  <a:pt x="261470" y="179960"/>
                </a:cubicBezTo>
                <a:cubicBezTo>
                  <a:pt x="255584" y="182483"/>
                  <a:pt x="251381" y="185847"/>
                  <a:pt x="247177" y="190051"/>
                </a:cubicBezTo>
                <a:cubicBezTo>
                  <a:pt x="249699" y="184165"/>
                  <a:pt x="253903" y="179119"/>
                  <a:pt x="258947" y="175755"/>
                </a:cubicBezTo>
                <a:cubicBezTo>
                  <a:pt x="255584" y="176596"/>
                  <a:pt x="251381" y="176596"/>
                  <a:pt x="247177" y="178278"/>
                </a:cubicBezTo>
                <a:cubicBezTo>
                  <a:pt x="240451" y="181642"/>
                  <a:pt x="234566" y="186688"/>
                  <a:pt x="232043" y="194256"/>
                </a:cubicBezTo>
                <a:cubicBezTo>
                  <a:pt x="232043" y="194256"/>
                  <a:pt x="231203" y="194256"/>
                  <a:pt x="231203" y="194256"/>
                </a:cubicBezTo>
                <a:cubicBezTo>
                  <a:pt x="231833" y="187949"/>
                  <a:pt x="233883" y="182115"/>
                  <a:pt x="238060" y="177818"/>
                </a:cubicBezTo>
                <a:lnTo>
                  <a:pt x="242674" y="174302"/>
                </a:lnTo>
                <a:lnTo>
                  <a:pt x="243814" y="174074"/>
                </a:lnTo>
                <a:cubicBezTo>
                  <a:pt x="242973" y="174074"/>
                  <a:pt x="242973" y="174074"/>
                  <a:pt x="242973" y="174074"/>
                </a:cubicBezTo>
                <a:lnTo>
                  <a:pt x="242674" y="174302"/>
                </a:lnTo>
                <a:lnTo>
                  <a:pt x="239610" y="174914"/>
                </a:lnTo>
                <a:cubicBezTo>
                  <a:pt x="232884" y="175755"/>
                  <a:pt x="226158" y="179119"/>
                  <a:pt x="220273" y="183324"/>
                </a:cubicBezTo>
                <a:cubicBezTo>
                  <a:pt x="223636" y="179119"/>
                  <a:pt x="226999" y="174914"/>
                  <a:pt x="231203" y="172392"/>
                </a:cubicBezTo>
                <a:cubicBezTo>
                  <a:pt x="225317" y="173233"/>
                  <a:pt x="219432" y="174074"/>
                  <a:pt x="213547" y="176596"/>
                </a:cubicBezTo>
                <a:cubicBezTo>
                  <a:pt x="219432" y="173233"/>
                  <a:pt x="225317" y="170710"/>
                  <a:pt x="231203" y="169869"/>
                </a:cubicBezTo>
                <a:cubicBezTo>
                  <a:pt x="230362" y="169869"/>
                  <a:pt x="229521" y="169028"/>
                  <a:pt x="228680" y="169028"/>
                </a:cubicBezTo>
                <a:cubicBezTo>
                  <a:pt x="237088" y="166505"/>
                  <a:pt x="247177" y="164823"/>
                  <a:pt x="255584" y="166505"/>
                </a:cubicBezTo>
                <a:cubicBezTo>
                  <a:pt x="253903" y="165664"/>
                  <a:pt x="252221" y="163982"/>
                  <a:pt x="249699" y="163141"/>
                </a:cubicBezTo>
                <a:cubicBezTo>
                  <a:pt x="257266" y="163141"/>
                  <a:pt x="263992" y="163982"/>
                  <a:pt x="270718" y="166505"/>
                </a:cubicBezTo>
                <a:cubicBezTo>
                  <a:pt x="271559" y="167346"/>
                  <a:pt x="271559" y="167346"/>
                  <a:pt x="272399" y="167346"/>
                </a:cubicBezTo>
                <a:cubicBezTo>
                  <a:pt x="270718" y="165664"/>
                  <a:pt x="268196" y="163982"/>
                  <a:pt x="266514" y="162301"/>
                </a:cubicBezTo>
                <a:cubicBezTo>
                  <a:pt x="269036" y="163141"/>
                  <a:pt x="272399" y="163141"/>
                  <a:pt x="274922" y="163982"/>
                </a:cubicBezTo>
                <a:cubicBezTo>
                  <a:pt x="278285" y="165664"/>
                  <a:pt x="280807" y="168187"/>
                  <a:pt x="284170" y="169869"/>
                </a:cubicBezTo>
                <a:cubicBezTo>
                  <a:pt x="285011" y="169869"/>
                  <a:pt x="285011" y="169869"/>
                  <a:pt x="285011" y="169869"/>
                </a:cubicBezTo>
                <a:cubicBezTo>
                  <a:pt x="284170" y="169028"/>
                  <a:pt x="283329" y="167346"/>
                  <a:pt x="282488" y="166505"/>
                </a:cubicBezTo>
                <a:cubicBezTo>
                  <a:pt x="282488" y="165664"/>
                  <a:pt x="283329" y="165664"/>
                  <a:pt x="283329" y="165664"/>
                </a:cubicBezTo>
                <a:cubicBezTo>
                  <a:pt x="287533" y="169869"/>
                  <a:pt x="294259" y="172392"/>
                  <a:pt x="299303" y="174914"/>
                </a:cubicBezTo>
                <a:cubicBezTo>
                  <a:pt x="297622" y="173233"/>
                  <a:pt x="295940" y="172392"/>
                  <a:pt x="294259" y="171551"/>
                </a:cubicBezTo>
                <a:cubicBezTo>
                  <a:pt x="294259" y="170710"/>
                  <a:pt x="294259" y="170710"/>
                  <a:pt x="295100" y="170710"/>
                </a:cubicBezTo>
                <a:cubicBezTo>
                  <a:pt x="297622" y="171551"/>
                  <a:pt x="300144" y="172392"/>
                  <a:pt x="302666" y="173233"/>
                </a:cubicBezTo>
                <a:cubicBezTo>
                  <a:pt x="299303" y="169869"/>
                  <a:pt x="295940" y="167346"/>
                  <a:pt x="290896" y="164823"/>
                </a:cubicBezTo>
                <a:cubicBezTo>
                  <a:pt x="290896" y="164823"/>
                  <a:pt x="290896" y="163982"/>
                  <a:pt x="291737" y="163982"/>
                </a:cubicBezTo>
                <a:cubicBezTo>
                  <a:pt x="295100" y="164823"/>
                  <a:pt x="299303" y="164823"/>
                  <a:pt x="303507" y="166505"/>
                </a:cubicBezTo>
                <a:cubicBezTo>
                  <a:pt x="306870" y="168187"/>
                  <a:pt x="311074" y="170710"/>
                  <a:pt x="314437" y="173233"/>
                </a:cubicBezTo>
                <a:cubicBezTo>
                  <a:pt x="316959" y="174914"/>
                  <a:pt x="320322" y="177437"/>
                  <a:pt x="322844" y="179960"/>
                </a:cubicBezTo>
                <a:cubicBezTo>
                  <a:pt x="323685" y="179960"/>
                  <a:pt x="323685" y="179960"/>
                  <a:pt x="323685" y="179960"/>
                </a:cubicBezTo>
                <a:cubicBezTo>
                  <a:pt x="320322" y="175755"/>
                  <a:pt x="316959" y="171551"/>
                  <a:pt x="312755" y="168187"/>
                </a:cubicBezTo>
                <a:cubicBezTo>
                  <a:pt x="318640" y="171551"/>
                  <a:pt x="325366" y="174914"/>
                  <a:pt x="331252" y="180801"/>
                </a:cubicBezTo>
                <a:cubicBezTo>
                  <a:pt x="332933" y="181642"/>
                  <a:pt x="334615" y="183324"/>
                  <a:pt x="336296" y="184165"/>
                </a:cubicBezTo>
                <a:cubicBezTo>
                  <a:pt x="337137" y="185006"/>
                  <a:pt x="337978" y="185847"/>
                  <a:pt x="338818" y="186688"/>
                </a:cubicBezTo>
                <a:cubicBezTo>
                  <a:pt x="336296" y="183324"/>
                  <a:pt x="333774" y="179960"/>
                  <a:pt x="330411" y="177437"/>
                </a:cubicBezTo>
                <a:cubicBezTo>
                  <a:pt x="329570" y="177437"/>
                  <a:pt x="330411" y="176596"/>
                  <a:pt x="330411" y="176596"/>
                </a:cubicBezTo>
                <a:cubicBezTo>
                  <a:pt x="335455" y="179119"/>
                  <a:pt x="339659" y="181642"/>
                  <a:pt x="343863" y="185006"/>
                </a:cubicBezTo>
                <a:cubicBezTo>
                  <a:pt x="339659" y="180801"/>
                  <a:pt x="335455" y="177437"/>
                  <a:pt x="330411" y="174074"/>
                </a:cubicBezTo>
                <a:cubicBezTo>
                  <a:pt x="329570" y="173233"/>
                  <a:pt x="330411" y="172392"/>
                  <a:pt x="330411" y="172392"/>
                </a:cubicBezTo>
                <a:cubicBezTo>
                  <a:pt x="341341" y="174914"/>
                  <a:pt x="349748" y="179960"/>
                  <a:pt x="356474" y="188370"/>
                </a:cubicBezTo>
                <a:cubicBezTo>
                  <a:pt x="358996" y="190892"/>
                  <a:pt x="361519" y="194256"/>
                  <a:pt x="363200" y="196779"/>
                </a:cubicBezTo>
                <a:cubicBezTo>
                  <a:pt x="362359" y="195097"/>
                  <a:pt x="362359" y="193415"/>
                  <a:pt x="361519" y="191733"/>
                </a:cubicBezTo>
                <a:cubicBezTo>
                  <a:pt x="360678" y="190892"/>
                  <a:pt x="361519" y="190892"/>
                  <a:pt x="361519" y="190892"/>
                </a:cubicBezTo>
                <a:cubicBezTo>
                  <a:pt x="363200" y="192574"/>
                  <a:pt x="364041" y="194256"/>
                  <a:pt x="365722" y="195938"/>
                </a:cubicBezTo>
                <a:cubicBezTo>
                  <a:pt x="364882" y="194256"/>
                  <a:pt x="364041" y="193415"/>
                  <a:pt x="363200" y="191733"/>
                </a:cubicBezTo>
                <a:cubicBezTo>
                  <a:pt x="361519" y="190051"/>
                  <a:pt x="359837" y="188370"/>
                  <a:pt x="358156" y="185847"/>
                </a:cubicBezTo>
                <a:cubicBezTo>
                  <a:pt x="358156" y="185847"/>
                  <a:pt x="358996" y="185006"/>
                  <a:pt x="358996" y="185847"/>
                </a:cubicBezTo>
                <a:cubicBezTo>
                  <a:pt x="361519" y="187529"/>
                  <a:pt x="364882" y="188370"/>
                  <a:pt x="367404" y="190892"/>
                </a:cubicBezTo>
                <a:cubicBezTo>
                  <a:pt x="370767" y="193415"/>
                  <a:pt x="374130" y="195097"/>
                  <a:pt x="376652" y="198461"/>
                </a:cubicBezTo>
                <a:cubicBezTo>
                  <a:pt x="378334" y="200143"/>
                  <a:pt x="379174" y="200984"/>
                  <a:pt x="380856" y="201825"/>
                </a:cubicBezTo>
                <a:cubicBezTo>
                  <a:pt x="377493" y="195938"/>
                  <a:pt x="373289" y="190892"/>
                  <a:pt x="369926" y="185006"/>
                </a:cubicBezTo>
                <a:cubicBezTo>
                  <a:pt x="376652" y="189211"/>
                  <a:pt x="383378" y="195097"/>
                  <a:pt x="387582" y="201825"/>
                </a:cubicBezTo>
                <a:cubicBezTo>
                  <a:pt x="389263" y="203506"/>
                  <a:pt x="390104" y="205188"/>
                  <a:pt x="391786" y="207711"/>
                </a:cubicBezTo>
                <a:cubicBezTo>
                  <a:pt x="389263" y="201825"/>
                  <a:pt x="385900" y="197620"/>
                  <a:pt x="382537" y="192574"/>
                </a:cubicBezTo>
                <a:cubicBezTo>
                  <a:pt x="382537" y="192574"/>
                  <a:pt x="382537" y="191733"/>
                  <a:pt x="382537" y="191733"/>
                </a:cubicBezTo>
                <a:lnTo>
                  <a:pt x="390926" y="199361"/>
                </a:lnTo>
                <a:lnTo>
                  <a:pt x="393467" y="202665"/>
                </a:lnTo>
                <a:cubicBezTo>
                  <a:pt x="393467" y="201825"/>
                  <a:pt x="392626" y="200984"/>
                  <a:pt x="391786" y="200143"/>
                </a:cubicBezTo>
                <a:lnTo>
                  <a:pt x="390926" y="199361"/>
                </a:lnTo>
                <a:lnTo>
                  <a:pt x="385060" y="191733"/>
                </a:lnTo>
                <a:cubicBezTo>
                  <a:pt x="385060" y="191733"/>
                  <a:pt x="385060" y="191733"/>
                  <a:pt x="385900" y="191733"/>
                </a:cubicBezTo>
                <a:cubicBezTo>
                  <a:pt x="390945" y="195097"/>
                  <a:pt x="395989" y="198461"/>
                  <a:pt x="399352" y="203506"/>
                </a:cubicBezTo>
                <a:cubicBezTo>
                  <a:pt x="403556" y="206870"/>
                  <a:pt x="406078" y="211075"/>
                  <a:pt x="410282" y="215279"/>
                </a:cubicBezTo>
                <a:cubicBezTo>
                  <a:pt x="411123" y="216961"/>
                  <a:pt x="411964" y="217802"/>
                  <a:pt x="413645" y="219484"/>
                </a:cubicBezTo>
                <a:cubicBezTo>
                  <a:pt x="411123" y="212757"/>
                  <a:pt x="407760" y="206870"/>
                  <a:pt x="403556" y="200143"/>
                </a:cubicBezTo>
                <a:cubicBezTo>
                  <a:pt x="410282" y="207711"/>
                  <a:pt x="417008" y="213598"/>
                  <a:pt x="422053" y="222848"/>
                </a:cubicBezTo>
                <a:cubicBezTo>
                  <a:pt x="422053" y="224530"/>
                  <a:pt x="422893" y="226212"/>
                  <a:pt x="423734" y="227893"/>
                </a:cubicBezTo>
                <a:cubicBezTo>
                  <a:pt x="424575" y="228734"/>
                  <a:pt x="425416" y="229575"/>
                  <a:pt x="425416" y="231257"/>
                </a:cubicBezTo>
                <a:cubicBezTo>
                  <a:pt x="425416" y="230416"/>
                  <a:pt x="425416" y="229575"/>
                  <a:pt x="425416" y="228734"/>
                </a:cubicBezTo>
                <a:cubicBezTo>
                  <a:pt x="423734" y="222007"/>
                  <a:pt x="420371" y="216120"/>
                  <a:pt x="419530" y="209393"/>
                </a:cubicBezTo>
                <a:cubicBezTo>
                  <a:pt x="422893" y="216961"/>
                  <a:pt x="428779" y="221166"/>
                  <a:pt x="432141" y="228734"/>
                </a:cubicBezTo>
                <a:cubicBezTo>
                  <a:pt x="432141" y="229575"/>
                  <a:pt x="432141" y="230416"/>
                  <a:pt x="432982" y="231257"/>
                </a:cubicBezTo>
                <a:lnTo>
                  <a:pt x="437074" y="237396"/>
                </a:lnTo>
                <a:lnTo>
                  <a:pt x="437186" y="237985"/>
                </a:lnTo>
                <a:cubicBezTo>
                  <a:pt x="437186" y="237985"/>
                  <a:pt x="438027" y="237985"/>
                  <a:pt x="438027" y="238826"/>
                </a:cubicBezTo>
                <a:lnTo>
                  <a:pt x="437074" y="237396"/>
                </a:lnTo>
                <a:lnTo>
                  <a:pt x="433823" y="220325"/>
                </a:lnTo>
                <a:cubicBezTo>
                  <a:pt x="433823" y="220325"/>
                  <a:pt x="434664" y="220325"/>
                  <a:pt x="434664" y="220325"/>
                </a:cubicBezTo>
                <a:cubicBezTo>
                  <a:pt x="438027" y="224530"/>
                  <a:pt x="441390" y="228734"/>
                  <a:pt x="443071" y="233780"/>
                </a:cubicBezTo>
                <a:cubicBezTo>
                  <a:pt x="447275" y="233780"/>
                  <a:pt x="450638" y="232098"/>
                  <a:pt x="454842" y="232939"/>
                </a:cubicBezTo>
                <a:cubicBezTo>
                  <a:pt x="457364" y="233780"/>
                  <a:pt x="459045" y="234621"/>
                  <a:pt x="461568" y="235462"/>
                </a:cubicBezTo>
                <a:cubicBezTo>
                  <a:pt x="454842" y="229575"/>
                  <a:pt x="447275" y="225371"/>
                  <a:pt x="438867" y="222848"/>
                </a:cubicBezTo>
                <a:cubicBezTo>
                  <a:pt x="445593" y="223689"/>
                  <a:pt x="453160" y="223689"/>
                  <a:pt x="459886" y="226212"/>
                </a:cubicBezTo>
                <a:cubicBezTo>
                  <a:pt x="455682" y="222848"/>
                  <a:pt x="452319" y="219484"/>
                  <a:pt x="448956" y="216120"/>
                </a:cubicBezTo>
                <a:cubicBezTo>
                  <a:pt x="448116" y="216120"/>
                  <a:pt x="448956" y="215279"/>
                  <a:pt x="448956" y="215279"/>
                </a:cubicBezTo>
                <a:cubicBezTo>
                  <a:pt x="454001" y="218643"/>
                  <a:pt x="459886" y="222007"/>
                  <a:pt x="464931" y="225371"/>
                </a:cubicBezTo>
                <a:cubicBezTo>
                  <a:pt x="459886" y="217802"/>
                  <a:pt x="452319" y="211075"/>
                  <a:pt x="443912" y="208552"/>
                </a:cubicBezTo>
                <a:cubicBezTo>
                  <a:pt x="442230" y="208552"/>
                  <a:pt x="439708" y="208552"/>
                  <a:pt x="437186" y="207711"/>
                </a:cubicBezTo>
                <a:cubicBezTo>
                  <a:pt x="442230" y="206029"/>
                  <a:pt x="446434" y="203506"/>
                  <a:pt x="452319" y="203506"/>
                </a:cubicBezTo>
                <a:cubicBezTo>
                  <a:pt x="448116" y="200143"/>
                  <a:pt x="443071" y="200143"/>
                  <a:pt x="438027" y="198461"/>
                </a:cubicBezTo>
                <a:cubicBezTo>
                  <a:pt x="437186" y="198461"/>
                  <a:pt x="437186" y="198461"/>
                  <a:pt x="438027" y="197620"/>
                </a:cubicBezTo>
                <a:cubicBezTo>
                  <a:pt x="438867" y="197620"/>
                  <a:pt x="439708" y="197620"/>
                  <a:pt x="441390" y="196779"/>
                </a:cubicBezTo>
                <a:lnTo>
                  <a:pt x="443071" y="196779"/>
                </a:lnTo>
                <a:cubicBezTo>
                  <a:pt x="446434" y="195938"/>
                  <a:pt x="449797" y="195938"/>
                  <a:pt x="453160" y="197620"/>
                </a:cubicBezTo>
                <a:cubicBezTo>
                  <a:pt x="454001" y="197620"/>
                  <a:pt x="454842" y="198461"/>
                  <a:pt x="455682" y="198461"/>
                </a:cubicBezTo>
                <a:cubicBezTo>
                  <a:pt x="450638" y="194256"/>
                  <a:pt x="444753" y="190892"/>
                  <a:pt x="438867" y="189211"/>
                </a:cubicBezTo>
                <a:cubicBezTo>
                  <a:pt x="438027" y="189211"/>
                  <a:pt x="438867" y="188370"/>
                  <a:pt x="438867" y="188370"/>
                </a:cubicBezTo>
                <a:cubicBezTo>
                  <a:pt x="443912" y="188370"/>
                  <a:pt x="448116" y="189211"/>
                  <a:pt x="452319" y="190892"/>
                </a:cubicBezTo>
                <a:cubicBezTo>
                  <a:pt x="448956" y="187529"/>
                  <a:pt x="444753" y="183324"/>
                  <a:pt x="439708" y="181642"/>
                </a:cubicBezTo>
                <a:cubicBezTo>
                  <a:pt x="439708" y="180801"/>
                  <a:pt x="439708" y="180801"/>
                  <a:pt x="439708" y="180801"/>
                </a:cubicBezTo>
                <a:cubicBezTo>
                  <a:pt x="443912" y="180801"/>
                  <a:pt x="446434" y="181642"/>
                  <a:pt x="449797" y="183324"/>
                </a:cubicBezTo>
                <a:cubicBezTo>
                  <a:pt x="445593" y="179960"/>
                  <a:pt x="440549" y="177437"/>
                  <a:pt x="436345" y="174914"/>
                </a:cubicBezTo>
                <a:cubicBezTo>
                  <a:pt x="435504" y="174914"/>
                  <a:pt x="435504" y="174914"/>
                  <a:pt x="436345" y="174074"/>
                </a:cubicBezTo>
                <a:cubicBezTo>
                  <a:pt x="441390" y="172392"/>
                  <a:pt x="447275" y="173233"/>
                  <a:pt x="452319" y="176596"/>
                </a:cubicBezTo>
                <a:cubicBezTo>
                  <a:pt x="454842" y="177437"/>
                  <a:pt x="456523" y="178278"/>
                  <a:pt x="458205" y="179119"/>
                </a:cubicBezTo>
                <a:cubicBezTo>
                  <a:pt x="454001" y="173233"/>
                  <a:pt x="448116" y="168187"/>
                  <a:pt x="440549" y="166505"/>
                </a:cubicBezTo>
                <a:cubicBezTo>
                  <a:pt x="444753" y="166505"/>
                  <a:pt x="448956" y="166505"/>
                  <a:pt x="452319" y="167346"/>
                </a:cubicBezTo>
                <a:cubicBezTo>
                  <a:pt x="449797" y="164823"/>
                  <a:pt x="446434" y="161460"/>
                  <a:pt x="443071" y="160619"/>
                </a:cubicBezTo>
                <a:cubicBezTo>
                  <a:pt x="442230" y="159778"/>
                  <a:pt x="442230" y="159778"/>
                  <a:pt x="443071" y="159778"/>
                </a:cubicBezTo>
                <a:cubicBezTo>
                  <a:pt x="446434" y="159778"/>
                  <a:pt x="449797" y="160619"/>
                  <a:pt x="452319" y="162301"/>
                </a:cubicBezTo>
                <a:cubicBezTo>
                  <a:pt x="448956" y="159778"/>
                  <a:pt x="445593" y="156414"/>
                  <a:pt x="442230" y="153891"/>
                </a:cubicBezTo>
                <a:cubicBezTo>
                  <a:pt x="447275" y="153891"/>
                  <a:pt x="451479" y="155573"/>
                  <a:pt x="455682" y="158096"/>
                </a:cubicBezTo>
                <a:cubicBezTo>
                  <a:pt x="451479" y="152209"/>
                  <a:pt x="446434" y="147164"/>
                  <a:pt x="438867" y="148005"/>
                </a:cubicBezTo>
                <a:cubicBezTo>
                  <a:pt x="438867" y="148005"/>
                  <a:pt x="438867" y="147164"/>
                  <a:pt x="438867" y="147164"/>
                </a:cubicBezTo>
                <a:cubicBezTo>
                  <a:pt x="443912" y="146323"/>
                  <a:pt x="448956" y="146323"/>
                  <a:pt x="453160" y="148846"/>
                </a:cubicBezTo>
                <a:cubicBezTo>
                  <a:pt x="449797" y="143800"/>
                  <a:pt x="444753" y="140436"/>
                  <a:pt x="439708" y="137073"/>
                </a:cubicBezTo>
                <a:cubicBezTo>
                  <a:pt x="439708" y="136232"/>
                  <a:pt x="439708" y="136232"/>
                  <a:pt x="439708" y="136232"/>
                </a:cubicBezTo>
                <a:cubicBezTo>
                  <a:pt x="443912" y="137073"/>
                  <a:pt x="448116" y="138754"/>
                  <a:pt x="452319" y="141277"/>
                </a:cubicBezTo>
                <a:cubicBezTo>
                  <a:pt x="447275" y="136232"/>
                  <a:pt x="442230" y="132868"/>
                  <a:pt x="434664" y="132868"/>
                </a:cubicBezTo>
                <a:cubicBezTo>
                  <a:pt x="433823" y="132868"/>
                  <a:pt x="433823" y="132027"/>
                  <a:pt x="434664" y="132027"/>
                </a:cubicBezTo>
                <a:cubicBezTo>
                  <a:pt x="443071" y="131186"/>
                  <a:pt x="449797" y="132027"/>
                  <a:pt x="456523" y="137073"/>
                </a:cubicBezTo>
                <a:cubicBezTo>
                  <a:pt x="454842" y="132868"/>
                  <a:pt x="453160" y="128663"/>
                  <a:pt x="449797" y="125300"/>
                </a:cubicBezTo>
                <a:cubicBezTo>
                  <a:pt x="447275" y="122777"/>
                  <a:pt x="444753" y="120254"/>
                  <a:pt x="442230" y="117731"/>
                </a:cubicBezTo>
                <a:cubicBezTo>
                  <a:pt x="443071" y="117731"/>
                  <a:pt x="443912" y="118572"/>
                  <a:pt x="444753" y="118572"/>
                </a:cubicBezTo>
                <a:cubicBezTo>
                  <a:pt x="449797" y="120254"/>
                  <a:pt x="455682" y="123618"/>
                  <a:pt x="459886" y="127822"/>
                </a:cubicBezTo>
                <a:cubicBezTo>
                  <a:pt x="459886" y="126981"/>
                  <a:pt x="459886" y="126981"/>
                  <a:pt x="459886" y="126140"/>
                </a:cubicBezTo>
                <a:cubicBezTo>
                  <a:pt x="455682" y="118572"/>
                  <a:pt x="449797" y="111845"/>
                  <a:pt x="440549" y="111004"/>
                </a:cubicBezTo>
                <a:cubicBezTo>
                  <a:pt x="447275" y="110163"/>
                  <a:pt x="452319" y="111845"/>
                  <a:pt x="456523" y="114367"/>
                </a:cubicBezTo>
                <a:cubicBezTo>
                  <a:pt x="454001" y="110163"/>
                  <a:pt x="449797" y="105958"/>
                  <a:pt x="443912" y="103435"/>
                </a:cubicBezTo>
                <a:cubicBezTo>
                  <a:pt x="443912" y="103435"/>
                  <a:pt x="443912" y="103435"/>
                  <a:pt x="444753" y="103435"/>
                </a:cubicBezTo>
                <a:cubicBezTo>
                  <a:pt x="448116" y="104276"/>
                  <a:pt x="451479" y="105117"/>
                  <a:pt x="454842" y="105958"/>
                </a:cubicBezTo>
                <a:cubicBezTo>
                  <a:pt x="453160" y="101753"/>
                  <a:pt x="450638" y="96708"/>
                  <a:pt x="447275" y="92503"/>
                </a:cubicBezTo>
                <a:cubicBezTo>
                  <a:pt x="447275" y="92503"/>
                  <a:pt x="446434" y="92503"/>
                  <a:pt x="446434" y="92503"/>
                </a:cubicBezTo>
                <a:cubicBezTo>
                  <a:pt x="446434" y="91662"/>
                  <a:pt x="446434" y="91662"/>
                  <a:pt x="446434" y="91662"/>
                </a:cubicBezTo>
                <a:cubicBezTo>
                  <a:pt x="446434" y="91662"/>
                  <a:pt x="446434" y="91662"/>
                  <a:pt x="445593" y="90821"/>
                </a:cubicBezTo>
                <a:cubicBezTo>
                  <a:pt x="445593" y="90821"/>
                  <a:pt x="445593" y="90821"/>
                  <a:pt x="446434" y="90821"/>
                </a:cubicBezTo>
                <a:cubicBezTo>
                  <a:pt x="446434" y="91662"/>
                  <a:pt x="447275" y="91662"/>
                  <a:pt x="448116" y="92503"/>
                </a:cubicBezTo>
                <a:cubicBezTo>
                  <a:pt x="453160" y="94185"/>
                  <a:pt x="457364" y="96708"/>
                  <a:pt x="461568" y="99231"/>
                </a:cubicBezTo>
                <a:cubicBezTo>
                  <a:pt x="461568" y="99231"/>
                  <a:pt x="461568" y="98390"/>
                  <a:pt x="460727" y="97549"/>
                </a:cubicBezTo>
                <a:cubicBezTo>
                  <a:pt x="457364" y="92503"/>
                  <a:pt x="454842" y="86616"/>
                  <a:pt x="451479" y="81571"/>
                </a:cubicBezTo>
                <a:cubicBezTo>
                  <a:pt x="454001" y="84094"/>
                  <a:pt x="457364" y="86616"/>
                  <a:pt x="459886" y="89980"/>
                </a:cubicBezTo>
                <a:cubicBezTo>
                  <a:pt x="458205" y="84094"/>
                  <a:pt x="456523" y="78207"/>
                  <a:pt x="452319" y="73161"/>
                </a:cubicBezTo>
                <a:cubicBezTo>
                  <a:pt x="452319" y="73161"/>
                  <a:pt x="453160" y="72321"/>
                  <a:pt x="453160" y="72321"/>
                </a:cubicBezTo>
                <a:cubicBezTo>
                  <a:pt x="457364" y="76525"/>
                  <a:pt x="461568" y="79889"/>
                  <a:pt x="464931" y="84094"/>
                </a:cubicBezTo>
                <a:cubicBezTo>
                  <a:pt x="463249" y="76525"/>
                  <a:pt x="462408" y="69798"/>
                  <a:pt x="459045" y="63070"/>
                </a:cubicBezTo>
                <a:cubicBezTo>
                  <a:pt x="459045" y="62229"/>
                  <a:pt x="459045" y="62229"/>
                  <a:pt x="459886" y="62229"/>
                </a:cubicBezTo>
                <a:cubicBezTo>
                  <a:pt x="461568" y="65593"/>
                  <a:pt x="464931" y="69798"/>
                  <a:pt x="466612" y="74002"/>
                </a:cubicBezTo>
                <a:cubicBezTo>
                  <a:pt x="466612" y="74002"/>
                  <a:pt x="466612" y="73161"/>
                  <a:pt x="466612" y="73161"/>
                </a:cubicBezTo>
                <a:cubicBezTo>
                  <a:pt x="465771" y="67275"/>
                  <a:pt x="464931" y="61388"/>
                  <a:pt x="462408" y="55502"/>
                </a:cubicBezTo>
                <a:cubicBezTo>
                  <a:pt x="462408" y="55502"/>
                  <a:pt x="463249" y="54661"/>
                  <a:pt x="464090" y="55502"/>
                </a:cubicBezTo>
                <a:cubicBezTo>
                  <a:pt x="465771" y="58025"/>
                  <a:pt x="468294" y="60548"/>
                  <a:pt x="469975" y="63911"/>
                </a:cubicBezTo>
                <a:cubicBezTo>
                  <a:pt x="469134" y="58025"/>
                  <a:pt x="469134" y="52138"/>
                  <a:pt x="465771" y="46252"/>
                </a:cubicBezTo>
                <a:cubicBezTo>
                  <a:pt x="465771" y="46252"/>
                  <a:pt x="466612" y="46252"/>
                  <a:pt x="466612" y="46252"/>
                </a:cubicBezTo>
                <a:cubicBezTo>
                  <a:pt x="468294" y="49615"/>
                  <a:pt x="469975" y="52979"/>
                  <a:pt x="471657" y="56343"/>
                </a:cubicBezTo>
                <a:cubicBezTo>
                  <a:pt x="471657" y="56343"/>
                  <a:pt x="471657" y="55502"/>
                  <a:pt x="471657" y="54661"/>
                </a:cubicBezTo>
                <a:cubicBezTo>
                  <a:pt x="470816" y="49615"/>
                  <a:pt x="469975" y="44570"/>
                  <a:pt x="469134" y="39524"/>
                </a:cubicBezTo>
                <a:cubicBezTo>
                  <a:pt x="469134" y="38683"/>
                  <a:pt x="469134" y="38683"/>
                  <a:pt x="469975" y="38683"/>
                </a:cubicBezTo>
                <a:cubicBezTo>
                  <a:pt x="470816" y="41206"/>
                  <a:pt x="472497" y="44570"/>
                  <a:pt x="474179" y="47093"/>
                </a:cubicBezTo>
                <a:cubicBezTo>
                  <a:pt x="474179" y="46252"/>
                  <a:pt x="474179" y="44570"/>
                  <a:pt x="474179" y="42888"/>
                </a:cubicBezTo>
                <a:cubicBezTo>
                  <a:pt x="474179" y="37001"/>
                  <a:pt x="474179" y="31115"/>
                  <a:pt x="473338" y="25228"/>
                </a:cubicBezTo>
                <a:cubicBezTo>
                  <a:pt x="473338" y="25228"/>
                  <a:pt x="474179" y="25228"/>
                  <a:pt x="474179" y="25228"/>
                </a:cubicBezTo>
                <a:cubicBezTo>
                  <a:pt x="475860" y="29433"/>
                  <a:pt x="477542" y="32797"/>
                  <a:pt x="479223" y="36161"/>
                </a:cubicBezTo>
                <a:cubicBezTo>
                  <a:pt x="479223" y="33638"/>
                  <a:pt x="480064" y="31115"/>
                  <a:pt x="480905" y="28592"/>
                </a:cubicBezTo>
                <a:cubicBezTo>
                  <a:pt x="483427" y="21865"/>
                  <a:pt x="485109" y="15137"/>
                  <a:pt x="485949" y="8410"/>
                </a:cubicBezTo>
                <a:cubicBezTo>
                  <a:pt x="487631" y="12614"/>
                  <a:pt x="487631" y="17660"/>
                  <a:pt x="487631" y="22706"/>
                </a:cubicBezTo>
                <a:cubicBezTo>
                  <a:pt x="491835" y="15137"/>
                  <a:pt x="496038" y="7569"/>
                  <a:pt x="499401" y="0"/>
                </a:cubicBezTo>
                <a:close/>
              </a:path>
            </a:pathLst>
          </a:custGeom>
          <a:solidFill>
            <a:srgbClr val="6CDBEC"/>
          </a:solidFill>
          <a:ln>
            <a:noFill/>
          </a:ln>
        </p:spPr>
        <p:txBody>
          <a:bodyPr vert="horz" wrap="square" lIns="68580" tIns="34290" rIns="68580" bIns="34290" numCol="1" anchor="t" anchorCtr="0" compatLnSpc="1">
            <a:noAutofit/>
          </a:bodyPr>
          <a:lstStyle/>
          <a:p>
            <a:endParaRPr lang="zh-CN" altLang="en-US" sz="1350"/>
          </a:p>
        </p:txBody>
      </p:sp>
      <p:sp>
        <p:nvSpPr>
          <p:cNvPr id="34" name="任意多边形 24"/>
          <p:cNvSpPr/>
          <p:nvPr>
            <p:custDataLst>
              <p:tags r:id="rId29"/>
            </p:custDataLst>
          </p:nvPr>
        </p:nvSpPr>
        <p:spPr bwMode="auto">
          <a:xfrm>
            <a:off x="9194992" y="4489450"/>
            <a:ext cx="1473008" cy="2362200"/>
          </a:xfrm>
          <a:custGeom>
            <a:avLst/>
            <a:gdLst>
              <a:gd name="connsiteX0" fmla="*/ 730557 w 2592926"/>
              <a:gd name="connsiteY0" fmla="*/ 3182371 h 4158164"/>
              <a:gd name="connsiteX1" fmla="*/ 762317 w 2592926"/>
              <a:gd name="connsiteY1" fmla="*/ 3188720 h 4158164"/>
              <a:gd name="connsiteX2" fmla="*/ 732370 w 2592926"/>
              <a:gd name="connsiteY2" fmla="*/ 3183278 h 4158164"/>
              <a:gd name="connsiteX3" fmla="*/ 444166 w 2592926"/>
              <a:gd name="connsiteY3" fmla="*/ 2652605 h 4158164"/>
              <a:gd name="connsiteX4" fmla="*/ 413831 w 2592926"/>
              <a:gd name="connsiteY4" fmla="*/ 2679741 h 4158164"/>
              <a:gd name="connsiteX5" fmla="*/ 440375 w 2592926"/>
              <a:gd name="connsiteY5" fmla="*/ 2653204 h 4158164"/>
              <a:gd name="connsiteX6" fmla="*/ 914440 w 2592926"/>
              <a:gd name="connsiteY6" fmla="*/ 2320463 h 4158164"/>
              <a:gd name="connsiteX7" fmla="*/ 961065 w 2592926"/>
              <a:gd name="connsiteY7" fmla="*/ 2328629 h 4158164"/>
              <a:gd name="connsiteX8" fmla="*/ 963785 w 2592926"/>
              <a:gd name="connsiteY8" fmla="*/ 2331348 h 4158164"/>
              <a:gd name="connsiteX9" fmla="*/ 969230 w 2592926"/>
              <a:gd name="connsiteY9" fmla="*/ 2331348 h 4158164"/>
              <a:gd name="connsiteX10" fmla="*/ 1034571 w 2592926"/>
              <a:gd name="connsiteY10" fmla="*/ 2358566 h 4158164"/>
              <a:gd name="connsiteX11" fmla="*/ 999181 w 2592926"/>
              <a:gd name="connsiteY11" fmla="*/ 2347681 h 4158164"/>
              <a:gd name="connsiteX12" fmla="*/ 1012793 w 2592926"/>
              <a:gd name="connsiteY12" fmla="*/ 2364009 h 4158164"/>
              <a:gd name="connsiteX13" fmla="*/ 963785 w 2592926"/>
              <a:gd name="connsiteY13" fmla="*/ 2342238 h 4158164"/>
              <a:gd name="connsiteX14" fmla="*/ 961065 w 2592926"/>
              <a:gd name="connsiteY14" fmla="*/ 2342238 h 4158164"/>
              <a:gd name="connsiteX15" fmla="*/ 974676 w 2592926"/>
              <a:gd name="connsiteY15" fmla="*/ 2361289 h 4158164"/>
              <a:gd name="connsiteX16" fmla="*/ 974676 w 2592926"/>
              <a:gd name="connsiteY16" fmla="*/ 2364009 h 4158164"/>
              <a:gd name="connsiteX17" fmla="*/ 912056 w 2592926"/>
              <a:gd name="connsiteY17" fmla="*/ 2336792 h 4158164"/>
              <a:gd name="connsiteX18" fmla="*/ 952895 w 2592926"/>
              <a:gd name="connsiteY18" fmla="*/ 2364009 h 4158164"/>
              <a:gd name="connsiteX19" fmla="*/ 922699 w 2592926"/>
              <a:gd name="connsiteY19" fmla="*/ 2351935 h 4158164"/>
              <a:gd name="connsiteX20" fmla="*/ 922268 w 2592926"/>
              <a:gd name="connsiteY20" fmla="*/ 2351424 h 4158164"/>
              <a:gd name="connsiteX21" fmla="*/ 919251 w 2592926"/>
              <a:gd name="connsiteY21" fmla="*/ 2350556 h 4158164"/>
              <a:gd name="connsiteX22" fmla="*/ 898444 w 2592926"/>
              <a:gd name="connsiteY22" fmla="*/ 2342238 h 4158164"/>
              <a:gd name="connsiteX23" fmla="*/ 890278 w 2592926"/>
              <a:gd name="connsiteY23" fmla="*/ 2342238 h 4158164"/>
              <a:gd name="connsiteX24" fmla="*/ 919251 w 2592926"/>
              <a:gd name="connsiteY24" fmla="*/ 2350556 h 4158164"/>
              <a:gd name="connsiteX25" fmla="*/ 922699 w 2592926"/>
              <a:gd name="connsiteY25" fmla="*/ 2351935 h 4158164"/>
              <a:gd name="connsiteX26" fmla="*/ 942006 w 2592926"/>
              <a:gd name="connsiteY26" fmla="*/ 2374898 h 4158164"/>
              <a:gd name="connsiteX27" fmla="*/ 939283 w 2592926"/>
              <a:gd name="connsiteY27" fmla="*/ 2374898 h 4158164"/>
              <a:gd name="connsiteX28" fmla="*/ 936561 w 2592926"/>
              <a:gd name="connsiteY28" fmla="*/ 2372179 h 4158164"/>
              <a:gd name="connsiteX29" fmla="*/ 922948 w 2592926"/>
              <a:gd name="connsiteY29" fmla="*/ 2361289 h 4158164"/>
              <a:gd name="connsiteX30" fmla="*/ 865774 w 2592926"/>
              <a:gd name="connsiteY30" fmla="*/ 2358566 h 4158164"/>
              <a:gd name="connsiteX31" fmla="*/ 863051 w 2592926"/>
              <a:gd name="connsiteY31" fmla="*/ 2358566 h 4158164"/>
              <a:gd name="connsiteX32" fmla="*/ 922948 w 2592926"/>
              <a:gd name="connsiteY32" fmla="*/ 2383064 h 4158164"/>
              <a:gd name="connsiteX33" fmla="*/ 922948 w 2592926"/>
              <a:gd name="connsiteY33" fmla="*/ 2385784 h 4158164"/>
              <a:gd name="connsiteX34" fmla="*/ 879386 w 2592926"/>
              <a:gd name="connsiteY34" fmla="*/ 2372179 h 4158164"/>
              <a:gd name="connsiteX35" fmla="*/ 909336 w 2592926"/>
              <a:gd name="connsiteY35" fmla="*/ 2399392 h 4158164"/>
              <a:gd name="connsiteX36" fmla="*/ 906614 w 2592926"/>
              <a:gd name="connsiteY36" fmla="*/ 2402116 h 4158164"/>
              <a:gd name="connsiteX37" fmla="*/ 843992 w 2592926"/>
              <a:gd name="connsiteY37" fmla="*/ 2372179 h 4158164"/>
              <a:gd name="connsiteX38" fmla="*/ 898444 w 2592926"/>
              <a:gd name="connsiteY38" fmla="*/ 2410282 h 4158164"/>
              <a:gd name="connsiteX39" fmla="*/ 857608 w 2592926"/>
              <a:gd name="connsiteY39" fmla="*/ 2391230 h 4158164"/>
              <a:gd name="connsiteX40" fmla="*/ 805880 w 2592926"/>
              <a:gd name="connsiteY40" fmla="*/ 2404839 h 4158164"/>
              <a:gd name="connsiteX41" fmla="*/ 822214 w 2592926"/>
              <a:gd name="connsiteY41" fmla="*/ 2402116 h 4158164"/>
              <a:gd name="connsiteX42" fmla="*/ 901167 w 2592926"/>
              <a:gd name="connsiteY42" fmla="*/ 2429333 h 4158164"/>
              <a:gd name="connsiteX43" fmla="*/ 819491 w 2592926"/>
              <a:gd name="connsiteY43" fmla="*/ 2415725 h 4158164"/>
              <a:gd name="connsiteX44" fmla="*/ 789541 w 2592926"/>
              <a:gd name="connsiteY44" fmla="*/ 2421171 h 4158164"/>
              <a:gd name="connsiteX45" fmla="*/ 852161 w 2592926"/>
              <a:gd name="connsiteY45" fmla="*/ 2429333 h 4158164"/>
              <a:gd name="connsiteX46" fmla="*/ 833104 w 2592926"/>
              <a:gd name="connsiteY46" fmla="*/ 2432057 h 4158164"/>
              <a:gd name="connsiteX47" fmla="*/ 892998 w 2592926"/>
              <a:gd name="connsiteY47" fmla="*/ 2459274 h 4158164"/>
              <a:gd name="connsiteX48" fmla="*/ 837801 w 2592926"/>
              <a:gd name="connsiteY48" fmla="*/ 2450652 h 4158164"/>
              <a:gd name="connsiteX49" fmla="*/ 827318 w 2592926"/>
              <a:gd name="connsiteY49" fmla="*/ 2447709 h 4158164"/>
              <a:gd name="connsiteX50" fmla="*/ 819712 w 2592926"/>
              <a:gd name="connsiteY50" fmla="*/ 2447828 h 4158164"/>
              <a:gd name="connsiteX51" fmla="*/ 805880 w 2592926"/>
              <a:gd name="connsiteY51" fmla="*/ 2445665 h 4158164"/>
              <a:gd name="connsiteX52" fmla="*/ 786822 w 2592926"/>
              <a:gd name="connsiteY52" fmla="*/ 2448048 h 4158164"/>
              <a:gd name="connsiteX53" fmla="*/ 786128 w 2592926"/>
              <a:gd name="connsiteY53" fmla="*/ 2448356 h 4158164"/>
              <a:gd name="connsiteX54" fmla="*/ 784099 w 2592926"/>
              <a:gd name="connsiteY54" fmla="*/ 2448388 h 4158164"/>
              <a:gd name="connsiteX55" fmla="*/ 767763 w 2592926"/>
              <a:gd name="connsiteY55" fmla="*/ 2456554 h 4158164"/>
              <a:gd name="connsiteX56" fmla="*/ 786128 w 2592926"/>
              <a:gd name="connsiteY56" fmla="*/ 2448356 h 4158164"/>
              <a:gd name="connsiteX57" fmla="*/ 819712 w 2592926"/>
              <a:gd name="connsiteY57" fmla="*/ 2447828 h 4158164"/>
              <a:gd name="connsiteX58" fmla="*/ 837801 w 2592926"/>
              <a:gd name="connsiteY58" fmla="*/ 2450652 h 4158164"/>
              <a:gd name="connsiteX59" fmla="*/ 868497 w 2592926"/>
              <a:gd name="connsiteY59" fmla="*/ 2459274 h 4158164"/>
              <a:gd name="connsiteX60" fmla="*/ 868497 w 2592926"/>
              <a:gd name="connsiteY60" fmla="*/ 2461998 h 4158164"/>
              <a:gd name="connsiteX61" fmla="*/ 800433 w 2592926"/>
              <a:gd name="connsiteY61" fmla="*/ 2459274 h 4158164"/>
              <a:gd name="connsiteX62" fmla="*/ 871220 w 2592926"/>
              <a:gd name="connsiteY62" fmla="*/ 2481046 h 4158164"/>
              <a:gd name="connsiteX63" fmla="*/ 816768 w 2592926"/>
              <a:gd name="connsiteY63" fmla="*/ 2470163 h 4158164"/>
              <a:gd name="connsiteX64" fmla="*/ 860328 w 2592926"/>
              <a:gd name="connsiteY64" fmla="*/ 2486492 h 4158164"/>
              <a:gd name="connsiteX65" fmla="*/ 860328 w 2592926"/>
              <a:gd name="connsiteY65" fmla="*/ 2489211 h 4158164"/>
              <a:gd name="connsiteX66" fmla="*/ 778653 w 2592926"/>
              <a:gd name="connsiteY66" fmla="*/ 2494657 h 4158164"/>
              <a:gd name="connsiteX67" fmla="*/ 748705 w 2592926"/>
              <a:gd name="connsiteY67" fmla="*/ 2516429 h 4158164"/>
              <a:gd name="connsiteX68" fmla="*/ 743259 w 2592926"/>
              <a:gd name="connsiteY68" fmla="*/ 2521875 h 4158164"/>
              <a:gd name="connsiteX69" fmla="*/ 751428 w 2592926"/>
              <a:gd name="connsiteY69" fmla="*/ 2519152 h 4158164"/>
              <a:gd name="connsiteX70" fmla="*/ 800433 w 2592926"/>
              <a:gd name="connsiteY70" fmla="*/ 2494657 h 4158164"/>
              <a:gd name="connsiteX71" fmla="*/ 843992 w 2592926"/>
              <a:gd name="connsiteY71" fmla="*/ 2497378 h 4158164"/>
              <a:gd name="connsiteX72" fmla="*/ 789541 w 2592926"/>
              <a:gd name="connsiteY72" fmla="*/ 2513709 h 4158164"/>
              <a:gd name="connsiteX73" fmla="*/ 863051 w 2592926"/>
              <a:gd name="connsiteY73" fmla="*/ 2516429 h 4158164"/>
              <a:gd name="connsiteX74" fmla="*/ 803157 w 2592926"/>
              <a:gd name="connsiteY74" fmla="*/ 2521875 h 4158164"/>
              <a:gd name="connsiteX75" fmla="*/ 833104 w 2592926"/>
              <a:gd name="connsiteY75" fmla="*/ 2524595 h 4158164"/>
              <a:gd name="connsiteX76" fmla="*/ 754147 w 2592926"/>
              <a:gd name="connsiteY76" fmla="*/ 2570868 h 4158164"/>
              <a:gd name="connsiteX77" fmla="*/ 745982 w 2592926"/>
              <a:gd name="connsiteY77" fmla="*/ 2584476 h 4158164"/>
              <a:gd name="connsiteX78" fmla="*/ 762317 w 2592926"/>
              <a:gd name="connsiteY78" fmla="*/ 2565425 h 4158164"/>
              <a:gd name="connsiteX79" fmla="*/ 854885 w 2592926"/>
              <a:gd name="connsiteY79" fmla="*/ 2543650 h 4158164"/>
              <a:gd name="connsiteX80" fmla="*/ 775929 w 2592926"/>
              <a:gd name="connsiteY80" fmla="*/ 2576311 h 4158164"/>
              <a:gd name="connsiteX81" fmla="*/ 838550 w 2592926"/>
              <a:gd name="connsiteY81" fmla="*/ 2570868 h 4158164"/>
              <a:gd name="connsiteX82" fmla="*/ 835827 w 2592926"/>
              <a:gd name="connsiteY82" fmla="*/ 2573591 h 4158164"/>
              <a:gd name="connsiteX83" fmla="*/ 806472 w 2592926"/>
              <a:gd name="connsiteY83" fmla="*/ 2581313 h 4158164"/>
              <a:gd name="connsiteX84" fmla="*/ 808600 w 2592926"/>
              <a:gd name="connsiteY84" fmla="*/ 2579034 h 4158164"/>
              <a:gd name="connsiteX85" fmla="*/ 808600 w 2592926"/>
              <a:gd name="connsiteY85" fmla="*/ 2576311 h 4158164"/>
              <a:gd name="connsiteX86" fmla="*/ 784099 w 2592926"/>
              <a:gd name="connsiteY86" fmla="*/ 2587199 h 4158164"/>
              <a:gd name="connsiteX87" fmla="*/ 806472 w 2592926"/>
              <a:gd name="connsiteY87" fmla="*/ 2581313 h 4158164"/>
              <a:gd name="connsiteX88" fmla="*/ 770483 w 2592926"/>
              <a:gd name="connsiteY88" fmla="*/ 2619860 h 4158164"/>
              <a:gd name="connsiteX89" fmla="*/ 822214 w 2592926"/>
              <a:gd name="connsiteY89" fmla="*/ 2600809 h 4158164"/>
              <a:gd name="connsiteX90" fmla="*/ 822214 w 2592926"/>
              <a:gd name="connsiteY90" fmla="*/ 2603528 h 4158164"/>
              <a:gd name="connsiteX91" fmla="*/ 781376 w 2592926"/>
              <a:gd name="connsiteY91" fmla="*/ 2622583 h 4158164"/>
              <a:gd name="connsiteX92" fmla="*/ 759594 w 2592926"/>
              <a:gd name="connsiteY92" fmla="*/ 2657967 h 4158164"/>
              <a:gd name="connsiteX93" fmla="*/ 827657 w 2592926"/>
              <a:gd name="connsiteY93" fmla="*/ 2633469 h 4158164"/>
              <a:gd name="connsiteX94" fmla="*/ 827657 w 2592926"/>
              <a:gd name="connsiteY94" fmla="*/ 2636192 h 4158164"/>
              <a:gd name="connsiteX95" fmla="*/ 784099 w 2592926"/>
              <a:gd name="connsiteY95" fmla="*/ 2657967 h 4158164"/>
              <a:gd name="connsiteX96" fmla="*/ 762317 w 2592926"/>
              <a:gd name="connsiteY96" fmla="*/ 2682461 h 4158164"/>
              <a:gd name="connsiteX97" fmla="*/ 792264 w 2592926"/>
              <a:gd name="connsiteY97" fmla="*/ 2666133 h 4158164"/>
              <a:gd name="connsiteX98" fmla="*/ 762317 w 2592926"/>
              <a:gd name="connsiteY98" fmla="*/ 2696071 h 4158164"/>
              <a:gd name="connsiteX99" fmla="*/ 819491 w 2592926"/>
              <a:gd name="connsiteY99" fmla="*/ 2668853 h 4158164"/>
              <a:gd name="connsiteX100" fmla="*/ 765040 w 2592926"/>
              <a:gd name="connsiteY100" fmla="*/ 2715125 h 4158164"/>
              <a:gd name="connsiteX101" fmla="*/ 781376 w 2592926"/>
              <a:gd name="connsiteY101" fmla="*/ 2712402 h 4158164"/>
              <a:gd name="connsiteX102" fmla="*/ 751933 w 2592926"/>
              <a:gd name="connsiteY102" fmla="*/ 2739160 h 4158164"/>
              <a:gd name="connsiteX103" fmla="*/ 748705 w 2592926"/>
              <a:gd name="connsiteY103" fmla="*/ 2739620 h 4158164"/>
              <a:gd name="connsiteX104" fmla="*/ 751428 w 2592926"/>
              <a:gd name="connsiteY104" fmla="*/ 2739620 h 4158164"/>
              <a:gd name="connsiteX105" fmla="*/ 751933 w 2592926"/>
              <a:gd name="connsiteY105" fmla="*/ 2739160 h 4158164"/>
              <a:gd name="connsiteX106" fmla="*/ 767763 w 2592926"/>
              <a:gd name="connsiteY106" fmla="*/ 2736900 h 4158164"/>
              <a:gd name="connsiteX107" fmla="*/ 789541 w 2592926"/>
              <a:gd name="connsiteY107" fmla="*/ 2712402 h 4158164"/>
              <a:gd name="connsiteX108" fmla="*/ 830381 w 2592926"/>
              <a:gd name="connsiteY108" fmla="*/ 2690627 h 4158164"/>
              <a:gd name="connsiteX109" fmla="*/ 879386 w 2592926"/>
              <a:gd name="connsiteY109" fmla="*/ 2671576 h 4158164"/>
              <a:gd name="connsiteX110" fmla="*/ 912056 w 2592926"/>
              <a:gd name="connsiteY110" fmla="*/ 2649801 h 4158164"/>
              <a:gd name="connsiteX111" fmla="*/ 936561 w 2592926"/>
              <a:gd name="connsiteY111" fmla="*/ 2644358 h 4158164"/>
              <a:gd name="connsiteX112" fmla="*/ 942006 w 2592926"/>
              <a:gd name="connsiteY112" fmla="*/ 2641635 h 4158164"/>
              <a:gd name="connsiteX113" fmla="*/ 944729 w 2592926"/>
              <a:gd name="connsiteY113" fmla="*/ 2641635 h 4158164"/>
              <a:gd name="connsiteX114" fmla="*/ 1020959 w 2592926"/>
              <a:gd name="connsiteY114" fmla="*/ 2630746 h 4158164"/>
              <a:gd name="connsiteX115" fmla="*/ 1078134 w 2592926"/>
              <a:gd name="connsiteY115" fmla="*/ 2622583 h 4158164"/>
              <a:gd name="connsiteX116" fmla="*/ 1080857 w 2592926"/>
              <a:gd name="connsiteY116" fmla="*/ 2622583 h 4158164"/>
              <a:gd name="connsiteX117" fmla="*/ 1083580 w 2592926"/>
              <a:gd name="connsiteY117" fmla="*/ 2622583 h 4158164"/>
              <a:gd name="connsiteX118" fmla="*/ 1154366 w 2592926"/>
              <a:gd name="connsiteY118" fmla="*/ 2628026 h 4158164"/>
              <a:gd name="connsiteX119" fmla="*/ 1214260 w 2592926"/>
              <a:gd name="connsiteY119" fmla="*/ 2641635 h 4158164"/>
              <a:gd name="connsiteX120" fmla="*/ 1252377 w 2592926"/>
              <a:gd name="connsiteY120" fmla="*/ 2647078 h 4158164"/>
              <a:gd name="connsiteX121" fmla="*/ 1304106 w 2592926"/>
              <a:gd name="connsiteY121" fmla="*/ 2687904 h 4158164"/>
              <a:gd name="connsiteX122" fmla="*/ 1314997 w 2592926"/>
              <a:gd name="connsiteY122" fmla="*/ 2698793 h 4158164"/>
              <a:gd name="connsiteX123" fmla="*/ 1323163 w 2592926"/>
              <a:gd name="connsiteY123" fmla="*/ 2706959 h 4158164"/>
              <a:gd name="connsiteX124" fmla="*/ 1336776 w 2592926"/>
              <a:gd name="connsiteY124" fmla="*/ 2723287 h 4158164"/>
              <a:gd name="connsiteX125" fmla="*/ 1355834 w 2592926"/>
              <a:gd name="connsiteY125" fmla="*/ 2755952 h 4158164"/>
              <a:gd name="connsiteX126" fmla="*/ 1358557 w 2592926"/>
              <a:gd name="connsiteY126" fmla="*/ 2799501 h 4158164"/>
              <a:gd name="connsiteX127" fmla="*/ 1344944 w 2592926"/>
              <a:gd name="connsiteY127" fmla="*/ 2755952 h 4158164"/>
              <a:gd name="connsiteX128" fmla="*/ 1342221 w 2592926"/>
              <a:gd name="connsiteY128" fmla="*/ 2750508 h 4158164"/>
              <a:gd name="connsiteX129" fmla="*/ 1342221 w 2592926"/>
              <a:gd name="connsiteY129" fmla="*/ 2780446 h 4158164"/>
              <a:gd name="connsiteX130" fmla="*/ 1331333 w 2592926"/>
              <a:gd name="connsiteY130" fmla="*/ 2747785 h 4158164"/>
              <a:gd name="connsiteX131" fmla="*/ 1328610 w 2592926"/>
              <a:gd name="connsiteY131" fmla="*/ 2734177 h 4158164"/>
              <a:gd name="connsiteX132" fmla="*/ 1325887 w 2592926"/>
              <a:gd name="connsiteY132" fmla="*/ 2731454 h 4158164"/>
              <a:gd name="connsiteX133" fmla="*/ 1323163 w 2592926"/>
              <a:gd name="connsiteY133" fmla="*/ 2758672 h 4158164"/>
              <a:gd name="connsiteX134" fmla="*/ 1317717 w 2592926"/>
              <a:gd name="connsiteY134" fmla="*/ 2726011 h 4158164"/>
              <a:gd name="connsiteX135" fmla="*/ 1312274 w 2592926"/>
              <a:gd name="connsiteY135" fmla="*/ 2723287 h 4158164"/>
              <a:gd name="connsiteX136" fmla="*/ 1306828 w 2592926"/>
              <a:gd name="connsiteY136" fmla="*/ 2717845 h 4158164"/>
              <a:gd name="connsiteX137" fmla="*/ 1306828 w 2592926"/>
              <a:gd name="connsiteY137" fmla="*/ 2731454 h 4158164"/>
              <a:gd name="connsiteX138" fmla="*/ 1309551 w 2592926"/>
              <a:gd name="connsiteY138" fmla="*/ 2745062 h 4158164"/>
              <a:gd name="connsiteX139" fmla="*/ 1306828 w 2592926"/>
              <a:gd name="connsiteY139" fmla="*/ 2745062 h 4158164"/>
              <a:gd name="connsiteX140" fmla="*/ 1285047 w 2592926"/>
              <a:gd name="connsiteY140" fmla="*/ 2704236 h 4158164"/>
              <a:gd name="connsiteX141" fmla="*/ 1279604 w 2592926"/>
              <a:gd name="connsiteY141" fmla="*/ 2734177 h 4158164"/>
              <a:gd name="connsiteX142" fmla="*/ 1276882 w 2592926"/>
              <a:gd name="connsiteY142" fmla="*/ 2704236 h 4158164"/>
              <a:gd name="connsiteX143" fmla="*/ 1271435 w 2592926"/>
              <a:gd name="connsiteY143" fmla="*/ 2731454 h 4158164"/>
              <a:gd name="connsiteX144" fmla="*/ 1263269 w 2592926"/>
              <a:gd name="connsiteY144" fmla="*/ 2698793 h 4158164"/>
              <a:gd name="connsiteX145" fmla="*/ 1260546 w 2592926"/>
              <a:gd name="connsiteY145" fmla="*/ 2739620 h 4158164"/>
              <a:gd name="connsiteX146" fmla="*/ 1257823 w 2592926"/>
              <a:gd name="connsiteY146" fmla="*/ 2717845 h 4158164"/>
              <a:gd name="connsiteX147" fmla="*/ 1233319 w 2592926"/>
              <a:gd name="connsiteY147" fmla="*/ 2679741 h 4158164"/>
              <a:gd name="connsiteX148" fmla="*/ 1238765 w 2592926"/>
              <a:gd name="connsiteY148" fmla="*/ 2728734 h 4158164"/>
              <a:gd name="connsiteX149" fmla="*/ 1216983 w 2592926"/>
              <a:gd name="connsiteY149" fmla="*/ 2677018 h 4158164"/>
              <a:gd name="connsiteX150" fmla="*/ 1208818 w 2592926"/>
              <a:gd name="connsiteY150" fmla="*/ 2671576 h 4158164"/>
              <a:gd name="connsiteX151" fmla="*/ 1216983 w 2592926"/>
              <a:gd name="connsiteY151" fmla="*/ 2687904 h 4158164"/>
              <a:gd name="connsiteX152" fmla="*/ 1216983 w 2592926"/>
              <a:gd name="connsiteY152" fmla="*/ 2723287 h 4158164"/>
              <a:gd name="connsiteX153" fmla="*/ 1184314 w 2592926"/>
              <a:gd name="connsiteY153" fmla="*/ 2666133 h 4158164"/>
              <a:gd name="connsiteX154" fmla="*/ 1181590 w 2592926"/>
              <a:gd name="connsiteY154" fmla="*/ 2663410 h 4158164"/>
              <a:gd name="connsiteX155" fmla="*/ 1195202 w 2592926"/>
              <a:gd name="connsiteY155" fmla="*/ 2739620 h 4158164"/>
              <a:gd name="connsiteX156" fmla="*/ 1192482 w 2592926"/>
              <a:gd name="connsiteY156" fmla="*/ 2739620 h 4158164"/>
              <a:gd name="connsiteX157" fmla="*/ 1184314 w 2592926"/>
              <a:gd name="connsiteY157" fmla="*/ 2693351 h 4158164"/>
              <a:gd name="connsiteX158" fmla="*/ 1187036 w 2592926"/>
              <a:gd name="connsiteY158" fmla="*/ 2734177 h 4158164"/>
              <a:gd name="connsiteX159" fmla="*/ 1159809 w 2592926"/>
              <a:gd name="connsiteY159" fmla="*/ 2677018 h 4158164"/>
              <a:gd name="connsiteX160" fmla="*/ 1154366 w 2592926"/>
              <a:gd name="connsiteY160" fmla="*/ 2674295 h 4158164"/>
              <a:gd name="connsiteX161" fmla="*/ 1157089 w 2592926"/>
              <a:gd name="connsiteY161" fmla="*/ 2679741 h 4158164"/>
              <a:gd name="connsiteX162" fmla="*/ 1165255 w 2592926"/>
              <a:gd name="connsiteY162" fmla="*/ 2736900 h 4158164"/>
              <a:gd name="connsiteX163" fmla="*/ 1165255 w 2592926"/>
              <a:gd name="connsiteY163" fmla="*/ 2739620 h 4158164"/>
              <a:gd name="connsiteX164" fmla="*/ 1162532 w 2592926"/>
              <a:gd name="connsiteY164" fmla="*/ 2739620 h 4158164"/>
              <a:gd name="connsiteX165" fmla="*/ 1135308 w 2592926"/>
              <a:gd name="connsiteY165" fmla="*/ 2677018 h 4158164"/>
              <a:gd name="connsiteX166" fmla="*/ 1118973 w 2592926"/>
              <a:gd name="connsiteY166" fmla="*/ 2666133 h 4158164"/>
              <a:gd name="connsiteX167" fmla="*/ 1140754 w 2592926"/>
              <a:gd name="connsiteY167" fmla="*/ 2742343 h 4158164"/>
              <a:gd name="connsiteX168" fmla="*/ 1138031 w 2592926"/>
              <a:gd name="connsiteY168" fmla="*/ 2734177 h 4158164"/>
              <a:gd name="connsiteX169" fmla="*/ 1113527 w 2592926"/>
              <a:gd name="connsiteY169" fmla="*/ 2693351 h 4158164"/>
              <a:gd name="connsiteX170" fmla="*/ 1102638 w 2592926"/>
              <a:gd name="connsiteY170" fmla="*/ 2679741 h 4158164"/>
              <a:gd name="connsiteX171" fmla="*/ 1118973 w 2592926"/>
              <a:gd name="connsiteY171" fmla="*/ 2736900 h 4158164"/>
              <a:gd name="connsiteX172" fmla="*/ 1121696 w 2592926"/>
              <a:gd name="connsiteY172" fmla="*/ 2742343 h 4158164"/>
              <a:gd name="connsiteX173" fmla="*/ 1118973 w 2592926"/>
              <a:gd name="connsiteY173" fmla="*/ 2745062 h 4158164"/>
              <a:gd name="connsiteX174" fmla="*/ 1116250 w 2592926"/>
              <a:gd name="connsiteY174" fmla="*/ 2742343 h 4158164"/>
              <a:gd name="connsiteX175" fmla="*/ 1083580 w 2592926"/>
              <a:gd name="connsiteY175" fmla="*/ 2696071 h 4158164"/>
              <a:gd name="connsiteX176" fmla="*/ 1067244 w 2592926"/>
              <a:gd name="connsiteY176" fmla="*/ 2668853 h 4158164"/>
              <a:gd name="connsiteX177" fmla="*/ 1089022 w 2592926"/>
              <a:gd name="connsiteY177" fmla="*/ 2739620 h 4158164"/>
              <a:gd name="connsiteX178" fmla="*/ 1091746 w 2592926"/>
              <a:gd name="connsiteY178" fmla="*/ 2742343 h 4158164"/>
              <a:gd name="connsiteX179" fmla="*/ 1089022 w 2592926"/>
              <a:gd name="connsiteY179" fmla="*/ 2745062 h 4158164"/>
              <a:gd name="connsiteX180" fmla="*/ 1053630 w 2592926"/>
              <a:gd name="connsiteY180" fmla="*/ 2685184 h 4158164"/>
              <a:gd name="connsiteX181" fmla="*/ 1045463 w 2592926"/>
              <a:gd name="connsiteY181" fmla="*/ 2674295 h 4158164"/>
              <a:gd name="connsiteX182" fmla="*/ 1078134 w 2592926"/>
              <a:gd name="connsiteY182" fmla="*/ 2739620 h 4158164"/>
              <a:gd name="connsiteX183" fmla="*/ 1040017 w 2592926"/>
              <a:gd name="connsiteY183" fmla="*/ 2690627 h 4158164"/>
              <a:gd name="connsiteX184" fmla="*/ 1045463 w 2592926"/>
              <a:gd name="connsiteY184" fmla="*/ 2706959 h 4158164"/>
              <a:gd name="connsiteX185" fmla="*/ 1059076 w 2592926"/>
              <a:gd name="connsiteY185" fmla="*/ 2731454 h 4158164"/>
              <a:gd name="connsiteX186" fmla="*/ 1061798 w 2592926"/>
              <a:gd name="connsiteY186" fmla="*/ 2734177 h 4158164"/>
              <a:gd name="connsiteX187" fmla="*/ 1064521 w 2592926"/>
              <a:gd name="connsiteY187" fmla="*/ 2742343 h 4158164"/>
              <a:gd name="connsiteX188" fmla="*/ 1050910 w 2592926"/>
              <a:gd name="connsiteY188" fmla="*/ 2731454 h 4158164"/>
              <a:gd name="connsiteX189" fmla="*/ 1016611 w 2592926"/>
              <a:gd name="connsiteY189" fmla="*/ 2702443 h 4158164"/>
              <a:gd name="connsiteX190" fmla="*/ 1015516 w 2592926"/>
              <a:gd name="connsiteY190" fmla="*/ 2698793 h 4158164"/>
              <a:gd name="connsiteX191" fmla="*/ 1015516 w 2592926"/>
              <a:gd name="connsiteY191" fmla="*/ 2701513 h 4158164"/>
              <a:gd name="connsiteX192" fmla="*/ 1016611 w 2592926"/>
              <a:gd name="connsiteY192" fmla="*/ 2702443 h 4158164"/>
              <a:gd name="connsiteX193" fmla="*/ 1023682 w 2592926"/>
              <a:gd name="connsiteY193" fmla="*/ 2726011 h 4158164"/>
              <a:gd name="connsiteX194" fmla="*/ 991012 w 2592926"/>
              <a:gd name="connsiteY194" fmla="*/ 2687904 h 4158164"/>
              <a:gd name="connsiteX195" fmla="*/ 1015516 w 2592926"/>
              <a:gd name="connsiteY195" fmla="*/ 2745062 h 4158164"/>
              <a:gd name="connsiteX196" fmla="*/ 1012793 w 2592926"/>
              <a:gd name="connsiteY196" fmla="*/ 2745062 h 4158164"/>
              <a:gd name="connsiteX197" fmla="*/ 996458 w 2592926"/>
              <a:gd name="connsiteY197" fmla="*/ 2728734 h 4158164"/>
              <a:gd name="connsiteX198" fmla="*/ 963785 w 2592926"/>
              <a:gd name="connsiteY198" fmla="*/ 2696071 h 4158164"/>
              <a:gd name="connsiteX199" fmla="*/ 963785 w 2592926"/>
              <a:gd name="connsiteY199" fmla="*/ 2693351 h 4158164"/>
              <a:gd name="connsiteX200" fmla="*/ 958342 w 2592926"/>
              <a:gd name="connsiteY200" fmla="*/ 2693351 h 4158164"/>
              <a:gd name="connsiteX201" fmla="*/ 966508 w 2592926"/>
              <a:gd name="connsiteY201" fmla="*/ 2723287 h 4158164"/>
              <a:gd name="connsiteX202" fmla="*/ 966508 w 2592926"/>
              <a:gd name="connsiteY202" fmla="*/ 2726011 h 4158164"/>
              <a:gd name="connsiteX203" fmla="*/ 947449 w 2592926"/>
              <a:gd name="connsiteY203" fmla="*/ 2698793 h 4158164"/>
              <a:gd name="connsiteX204" fmla="*/ 939283 w 2592926"/>
              <a:gd name="connsiteY204" fmla="*/ 2693351 h 4158164"/>
              <a:gd name="connsiteX205" fmla="*/ 952895 w 2592926"/>
              <a:gd name="connsiteY205" fmla="*/ 2720567 h 4158164"/>
              <a:gd name="connsiteX206" fmla="*/ 950172 w 2592926"/>
              <a:gd name="connsiteY206" fmla="*/ 2720567 h 4158164"/>
              <a:gd name="connsiteX207" fmla="*/ 906614 w 2592926"/>
              <a:gd name="connsiteY207" fmla="*/ 2696071 h 4158164"/>
              <a:gd name="connsiteX208" fmla="*/ 933838 w 2592926"/>
              <a:gd name="connsiteY208" fmla="*/ 2731454 h 4158164"/>
              <a:gd name="connsiteX209" fmla="*/ 931115 w 2592926"/>
              <a:gd name="connsiteY209" fmla="*/ 2731454 h 4158164"/>
              <a:gd name="connsiteX210" fmla="*/ 879386 w 2592926"/>
              <a:gd name="connsiteY210" fmla="*/ 2701513 h 4158164"/>
              <a:gd name="connsiteX211" fmla="*/ 871220 w 2592926"/>
              <a:gd name="connsiteY211" fmla="*/ 2701513 h 4158164"/>
              <a:gd name="connsiteX212" fmla="*/ 906614 w 2592926"/>
              <a:gd name="connsiteY212" fmla="*/ 2731454 h 4158164"/>
              <a:gd name="connsiteX213" fmla="*/ 887555 w 2592926"/>
              <a:gd name="connsiteY213" fmla="*/ 2723287 h 4158164"/>
              <a:gd name="connsiteX214" fmla="*/ 854885 w 2592926"/>
              <a:gd name="connsiteY214" fmla="*/ 2723287 h 4158164"/>
              <a:gd name="connsiteX215" fmla="*/ 879386 w 2592926"/>
              <a:gd name="connsiteY215" fmla="*/ 2734177 h 4158164"/>
              <a:gd name="connsiteX216" fmla="*/ 841270 w 2592926"/>
              <a:gd name="connsiteY216" fmla="*/ 2731454 h 4158164"/>
              <a:gd name="connsiteX217" fmla="*/ 857608 w 2592926"/>
              <a:gd name="connsiteY217" fmla="*/ 2736900 h 4158164"/>
              <a:gd name="connsiteX218" fmla="*/ 838550 w 2592926"/>
              <a:gd name="connsiteY218" fmla="*/ 2736900 h 4158164"/>
              <a:gd name="connsiteX219" fmla="*/ 843992 w 2592926"/>
              <a:gd name="connsiteY219" fmla="*/ 2739620 h 4158164"/>
              <a:gd name="connsiteX220" fmla="*/ 843992 w 2592926"/>
              <a:gd name="connsiteY220" fmla="*/ 2742343 h 4158164"/>
              <a:gd name="connsiteX221" fmla="*/ 882109 w 2592926"/>
              <a:gd name="connsiteY221" fmla="*/ 2745062 h 4158164"/>
              <a:gd name="connsiteX222" fmla="*/ 947449 w 2592926"/>
              <a:gd name="connsiteY222" fmla="*/ 2750508 h 4158164"/>
              <a:gd name="connsiteX223" fmla="*/ 1010070 w 2592926"/>
              <a:gd name="connsiteY223" fmla="*/ 2766837 h 4158164"/>
              <a:gd name="connsiteX224" fmla="*/ 1045463 w 2592926"/>
              <a:gd name="connsiteY224" fmla="*/ 2785892 h 4158164"/>
              <a:gd name="connsiteX225" fmla="*/ 1053630 w 2592926"/>
              <a:gd name="connsiteY225" fmla="*/ 2791335 h 4158164"/>
              <a:gd name="connsiteX226" fmla="*/ 1072687 w 2592926"/>
              <a:gd name="connsiteY226" fmla="*/ 2818552 h 4158164"/>
              <a:gd name="connsiteX227" fmla="*/ 1091746 w 2592926"/>
              <a:gd name="connsiteY227" fmla="*/ 2848493 h 4158164"/>
              <a:gd name="connsiteX228" fmla="*/ 1118973 w 2592926"/>
              <a:gd name="connsiteY228" fmla="*/ 2949202 h 4158164"/>
              <a:gd name="connsiteX229" fmla="*/ 1124415 w 2592926"/>
              <a:gd name="connsiteY229" fmla="*/ 3066238 h 4158164"/>
              <a:gd name="connsiteX230" fmla="*/ 1121696 w 2592926"/>
              <a:gd name="connsiteY230" fmla="*/ 3088013 h 4158164"/>
              <a:gd name="connsiteX231" fmla="*/ 1091746 w 2592926"/>
              <a:gd name="connsiteY231" fmla="*/ 3196886 h 4158164"/>
              <a:gd name="connsiteX232" fmla="*/ 1105358 w 2592926"/>
              <a:gd name="connsiteY232" fmla="*/ 3145171 h 4158164"/>
              <a:gd name="connsiteX233" fmla="*/ 1080857 w 2592926"/>
              <a:gd name="connsiteY233" fmla="*/ 3169668 h 4158164"/>
              <a:gd name="connsiteX234" fmla="*/ 1102638 w 2592926"/>
              <a:gd name="connsiteY234" fmla="*/ 3131562 h 4158164"/>
              <a:gd name="connsiteX235" fmla="*/ 1086303 w 2592926"/>
              <a:gd name="connsiteY235" fmla="*/ 3147894 h 4158164"/>
              <a:gd name="connsiteX236" fmla="*/ 1091746 w 2592926"/>
              <a:gd name="connsiteY236" fmla="*/ 3131562 h 4158164"/>
              <a:gd name="connsiteX237" fmla="*/ 1064521 w 2592926"/>
              <a:gd name="connsiteY237" fmla="*/ 3150614 h 4158164"/>
              <a:gd name="connsiteX238" fmla="*/ 1064521 w 2592926"/>
              <a:gd name="connsiteY238" fmla="*/ 3147894 h 4158164"/>
              <a:gd name="connsiteX239" fmla="*/ 1099914 w 2592926"/>
              <a:gd name="connsiteY239" fmla="*/ 3101621 h 4158164"/>
              <a:gd name="connsiteX240" fmla="*/ 1108081 w 2592926"/>
              <a:gd name="connsiteY240" fmla="*/ 3074403 h 4158164"/>
              <a:gd name="connsiteX241" fmla="*/ 1061798 w 2592926"/>
              <a:gd name="connsiteY241" fmla="*/ 3126119 h 4158164"/>
              <a:gd name="connsiteX242" fmla="*/ 1059076 w 2592926"/>
              <a:gd name="connsiteY242" fmla="*/ 3126119 h 4158164"/>
              <a:gd name="connsiteX243" fmla="*/ 1059076 w 2592926"/>
              <a:gd name="connsiteY243" fmla="*/ 3123396 h 4158164"/>
              <a:gd name="connsiteX244" fmla="*/ 1072687 w 2592926"/>
              <a:gd name="connsiteY244" fmla="*/ 3104344 h 4158164"/>
              <a:gd name="connsiteX245" fmla="*/ 1056353 w 2592926"/>
              <a:gd name="connsiteY245" fmla="*/ 3115230 h 4158164"/>
              <a:gd name="connsiteX246" fmla="*/ 1056353 w 2592926"/>
              <a:gd name="connsiteY246" fmla="*/ 3112511 h 4158164"/>
              <a:gd name="connsiteX247" fmla="*/ 1086303 w 2592926"/>
              <a:gd name="connsiteY247" fmla="*/ 3052629 h 4158164"/>
              <a:gd name="connsiteX248" fmla="*/ 1089022 w 2592926"/>
              <a:gd name="connsiteY248" fmla="*/ 3039020 h 4158164"/>
              <a:gd name="connsiteX249" fmla="*/ 1056353 w 2592926"/>
              <a:gd name="connsiteY249" fmla="*/ 3074403 h 4158164"/>
              <a:gd name="connsiteX250" fmla="*/ 1045463 w 2592926"/>
              <a:gd name="connsiteY250" fmla="*/ 3082570 h 4158164"/>
              <a:gd name="connsiteX251" fmla="*/ 1048186 w 2592926"/>
              <a:gd name="connsiteY251" fmla="*/ 3079846 h 4158164"/>
              <a:gd name="connsiteX252" fmla="*/ 1080857 w 2592926"/>
              <a:gd name="connsiteY252" fmla="*/ 3017246 h 4158164"/>
              <a:gd name="connsiteX253" fmla="*/ 1075410 w 2592926"/>
              <a:gd name="connsiteY253" fmla="*/ 3025411 h 4158164"/>
              <a:gd name="connsiteX254" fmla="*/ 1029129 w 2592926"/>
              <a:gd name="connsiteY254" fmla="*/ 3055352 h 4158164"/>
              <a:gd name="connsiteX255" fmla="*/ 1029129 w 2592926"/>
              <a:gd name="connsiteY255" fmla="*/ 3052629 h 4158164"/>
              <a:gd name="connsiteX256" fmla="*/ 1034571 w 2592926"/>
              <a:gd name="connsiteY256" fmla="*/ 3049909 h 4158164"/>
              <a:gd name="connsiteX257" fmla="*/ 1069967 w 2592926"/>
              <a:gd name="connsiteY257" fmla="*/ 3003636 h 4158164"/>
              <a:gd name="connsiteX258" fmla="*/ 1080857 w 2592926"/>
              <a:gd name="connsiteY258" fmla="*/ 2965530 h 4158164"/>
              <a:gd name="connsiteX259" fmla="*/ 1069967 w 2592926"/>
              <a:gd name="connsiteY259" fmla="*/ 2995471 h 4158164"/>
              <a:gd name="connsiteX260" fmla="*/ 1031852 w 2592926"/>
              <a:gd name="connsiteY260" fmla="*/ 3041743 h 4158164"/>
              <a:gd name="connsiteX261" fmla="*/ 1056353 w 2592926"/>
              <a:gd name="connsiteY261" fmla="*/ 2973695 h 4158164"/>
              <a:gd name="connsiteX262" fmla="*/ 1048186 w 2592926"/>
              <a:gd name="connsiteY262" fmla="*/ 2981861 h 4158164"/>
              <a:gd name="connsiteX263" fmla="*/ 1045463 w 2592926"/>
              <a:gd name="connsiteY263" fmla="*/ 2984585 h 4158164"/>
              <a:gd name="connsiteX264" fmla="*/ 1026406 w 2592926"/>
              <a:gd name="connsiteY264" fmla="*/ 3009079 h 4158164"/>
              <a:gd name="connsiteX265" fmla="*/ 1018236 w 2592926"/>
              <a:gd name="connsiteY265" fmla="*/ 3025411 h 4158164"/>
              <a:gd name="connsiteX266" fmla="*/ 1015516 w 2592926"/>
              <a:gd name="connsiteY266" fmla="*/ 3025411 h 4158164"/>
              <a:gd name="connsiteX267" fmla="*/ 1020959 w 2592926"/>
              <a:gd name="connsiteY267" fmla="*/ 3003636 h 4158164"/>
              <a:gd name="connsiteX268" fmla="*/ 1031852 w 2592926"/>
              <a:gd name="connsiteY268" fmla="*/ 2968253 h 4158164"/>
              <a:gd name="connsiteX269" fmla="*/ 1050910 w 2592926"/>
              <a:gd name="connsiteY269" fmla="*/ 2927427 h 4158164"/>
              <a:gd name="connsiteX270" fmla="*/ 1053630 w 2592926"/>
              <a:gd name="connsiteY270" fmla="*/ 2921981 h 4158164"/>
              <a:gd name="connsiteX271" fmla="*/ 1010070 w 2592926"/>
              <a:gd name="connsiteY271" fmla="*/ 2992751 h 4158164"/>
              <a:gd name="connsiteX272" fmla="*/ 1007347 w 2592926"/>
              <a:gd name="connsiteY272" fmla="*/ 2992751 h 4158164"/>
              <a:gd name="connsiteX273" fmla="*/ 1029129 w 2592926"/>
              <a:gd name="connsiteY273" fmla="*/ 2930146 h 4158164"/>
              <a:gd name="connsiteX274" fmla="*/ 1042740 w 2592926"/>
              <a:gd name="connsiteY274" fmla="*/ 2905651 h 4158164"/>
              <a:gd name="connsiteX275" fmla="*/ 1059076 w 2592926"/>
              <a:gd name="connsiteY275" fmla="*/ 2872988 h 4158164"/>
              <a:gd name="connsiteX276" fmla="*/ 1001900 w 2592926"/>
              <a:gd name="connsiteY276" fmla="*/ 2946478 h 4158164"/>
              <a:gd name="connsiteX277" fmla="*/ 1026406 w 2592926"/>
              <a:gd name="connsiteY277" fmla="*/ 2894763 h 4158164"/>
              <a:gd name="connsiteX278" fmla="*/ 1001900 w 2592926"/>
              <a:gd name="connsiteY278" fmla="*/ 2921981 h 4158164"/>
              <a:gd name="connsiteX279" fmla="*/ 985566 w 2592926"/>
              <a:gd name="connsiteY279" fmla="*/ 2951921 h 4158164"/>
              <a:gd name="connsiteX280" fmla="*/ 982843 w 2592926"/>
              <a:gd name="connsiteY280" fmla="*/ 2954644 h 4158164"/>
              <a:gd name="connsiteX281" fmla="*/ 980123 w 2592926"/>
              <a:gd name="connsiteY281" fmla="*/ 2960087 h 4158164"/>
              <a:gd name="connsiteX282" fmla="*/ 977400 w 2592926"/>
              <a:gd name="connsiteY282" fmla="*/ 2960087 h 4158164"/>
              <a:gd name="connsiteX283" fmla="*/ 985566 w 2592926"/>
              <a:gd name="connsiteY283" fmla="*/ 2941035 h 4158164"/>
              <a:gd name="connsiteX284" fmla="*/ 993735 w 2592926"/>
              <a:gd name="connsiteY284" fmla="*/ 2894763 h 4158164"/>
              <a:gd name="connsiteX285" fmla="*/ 991012 w 2592926"/>
              <a:gd name="connsiteY285" fmla="*/ 2900209 h 4158164"/>
              <a:gd name="connsiteX286" fmla="*/ 985566 w 2592926"/>
              <a:gd name="connsiteY286" fmla="*/ 2913817 h 4158164"/>
              <a:gd name="connsiteX287" fmla="*/ 977400 w 2592926"/>
              <a:gd name="connsiteY287" fmla="*/ 2943755 h 4158164"/>
              <a:gd name="connsiteX288" fmla="*/ 974676 w 2592926"/>
              <a:gd name="connsiteY288" fmla="*/ 2943755 h 4158164"/>
              <a:gd name="connsiteX289" fmla="*/ 974676 w 2592926"/>
              <a:gd name="connsiteY289" fmla="*/ 2938312 h 4158164"/>
              <a:gd name="connsiteX290" fmla="*/ 974676 w 2592926"/>
              <a:gd name="connsiteY290" fmla="*/ 2935592 h 4158164"/>
              <a:gd name="connsiteX291" fmla="*/ 980123 w 2592926"/>
              <a:gd name="connsiteY291" fmla="*/ 2872988 h 4158164"/>
              <a:gd name="connsiteX292" fmla="*/ 980123 w 2592926"/>
              <a:gd name="connsiteY292" fmla="*/ 2870268 h 4158164"/>
              <a:gd name="connsiteX293" fmla="*/ 974676 w 2592926"/>
              <a:gd name="connsiteY293" fmla="*/ 2881153 h 4158164"/>
              <a:gd name="connsiteX294" fmla="*/ 977400 w 2592926"/>
              <a:gd name="connsiteY294" fmla="*/ 2862102 h 4158164"/>
              <a:gd name="connsiteX295" fmla="*/ 958342 w 2592926"/>
              <a:gd name="connsiteY295" fmla="*/ 2924704 h 4158164"/>
              <a:gd name="connsiteX296" fmla="*/ 952895 w 2592926"/>
              <a:gd name="connsiteY296" fmla="*/ 2799501 h 4158164"/>
              <a:gd name="connsiteX297" fmla="*/ 952895 w 2592926"/>
              <a:gd name="connsiteY297" fmla="*/ 2834885 h 4158164"/>
              <a:gd name="connsiteX298" fmla="*/ 944729 w 2592926"/>
              <a:gd name="connsiteY298" fmla="*/ 2935592 h 4158164"/>
              <a:gd name="connsiteX299" fmla="*/ 939283 w 2592926"/>
              <a:gd name="connsiteY299" fmla="*/ 2889320 h 4158164"/>
              <a:gd name="connsiteX300" fmla="*/ 928395 w 2592926"/>
              <a:gd name="connsiteY300" fmla="*/ 2840327 h 4158164"/>
              <a:gd name="connsiteX301" fmla="*/ 925671 w 2592926"/>
              <a:gd name="connsiteY301" fmla="*/ 2829439 h 4158164"/>
              <a:gd name="connsiteX302" fmla="*/ 922948 w 2592926"/>
              <a:gd name="connsiteY302" fmla="*/ 2889320 h 4158164"/>
              <a:gd name="connsiteX303" fmla="*/ 922948 w 2592926"/>
              <a:gd name="connsiteY303" fmla="*/ 2892043 h 4158164"/>
              <a:gd name="connsiteX304" fmla="*/ 912056 w 2592926"/>
              <a:gd name="connsiteY304" fmla="*/ 2823996 h 4158164"/>
              <a:gd name="connsiteX305" fmla="*/ 909336 w 2592926"/>
              <a:gd name="connsiteY305" fmla="*/ 2813109 h 4158164"/>
              <a:gd name="connsiteX306" fmla="*/ 912056 w 2592926"/>
              <a:gd name="connsiteY306" fmla="*/ 2878434 h 4158164"/>
              <a:gd name="connsiteX307" fmla="*/ 890278 w 2592926"/>
              <a:gd name="connsiteY307" fmla="*/ 2802221 h 4158164"/>
              <a:gd name="connsiteX308" fmla="*/ 884832 w 2592926"/>
              <a:gd name="connsiteY308" fmla="*/ 2791335 h 4158164"/>
              <a:gd name="connsiteX309" fmla="*/ 898444 w 2592926"/>
              <a:gd name="connsiteY309" fmla="*/ 2867545 h 4158164"/>
              <a:gd name="connsiteX310" fmla="*/ 873943 w 2592926"/>
              <a:gd name="connsiteY310" fmla="*/ 2815832 h 4158164"/>
              <a:gd name="connsiteX311" fmla="*/ 871220 w 2592926"/>
              <a:gd name="connsiteY311" fmla="*/ 2804944 h 4158164"/>
              <a:gd name="connsiteX312" fmla="*/ 865774 w 2592926"/>
              <a:gd name="connsiteY312" fmla="*/ 2799501 h 4158164"/>
              <a:gd name="connsiteX313" fmla="*/ 854885 w 2592926"/>
              <a:gd name="connsiteY313" fmla="*/ 2788611 h 4158164"/>
              <a:gd name="connsiteX314" fmla="*/ 871220 w 2592926"/>
              <a:gd name="connsiteY314" fmla="*/ 2862102 h 4158164"/>
              <a:gd name="connsiteX315" fmla="*/ 846715 w 2592926"/>
              <a:gd name="connsiteY315" fmla="*/ 2804944 h 4158164"/>
              <a:gd name="connsiteX316" fmla="*/ 841270 w 2592926"/>
              <a:gd name="connsiteY316" fmla="*/ 2796778 h 4158164"/>
              <a:gd name="connsiteX317" fmla="*/ 822214 w 2592926"/>
              <a:gd name="connsiteY317" fmla="*/ 2780446 h 4158164"/>
              <a:gd name="connsiteX318" fmla="*/ 811323 w 2592926"/>
              <a:gd name="connsiteY318" fmla="*/ 2775003 h 4158164"/>
              <a:gd name="connsiteX319" fmla="*/ 822214 w 2592926"/>
              <a:gd name="connsiteY319" fmla="*/ 2785892 h 4158164"/>
              <a:gd name="connsiteX320" fmla="*/ 838550 w 2592926"/>
              <a:gd name="connsiteY320" fmla="*/ 2840327 h 4158164"/>
              <a:gd name="connsiteX321" fmla="*/ 838550 w 2592926"/>
              <a:gd name="connsiteY321" fmla="*/ 2843050 h 4158164"/>
              <a:gd name="connsiteX322" fmla="*/ 811323 w 2592926"/>
              <a:gd name="connsiteY322" fmla="*/ 2796778 h 4158164"/>
              <a:gd name="connsiteX323" fmla="*/ 808600 w 2592926"/>
              <a:gd name="connsiteY323" fmla="*/ 2796778 h 4158164"/>
              <a:gd name="connsiteX324" fmla="*/ 811323 w 2592926"/>
              <a:gd name="connsiteY324" fmla="*/ 2802221 h 4158164"/>
              <a:gd name="connsiteX325" fmla="*/ 784099 w 2592926"/>
              <a:gd name="connsiteY325" fmla="*/ 2834885 h 4158164"/>
              <a:gd name="connsiteX326" fmla="*/ 786822 w 2592926"/>
              <a:gd name="connsiteY326" fmla="*/ 2843050 h 4158164"/>
              <a:gd name="connsiteX327" fmla="*/ 786822 w 2592926"/>
              <a:gd name="connsiteY327" fmla="*/ 2845770 h 4158164"/>
              <a:gd name="connsiteX328" fmla="*/ 1285685 w 2592926"/>
              <a:gd name="connsiteY328" fmla="*/ 4108482 h 4158164"/>
              <a:gd name="connsiteX329" fmla="*/ 1294612 w 2592926"/>
              <a:gd name="connsiteY329" fmla="*/ 4158164 h 4158164"/>
              <a:gd name="connsiteX330" fmla="*/ 1249489 w 2592926"/>
              <a:gd name="connsiteY330" fmla="*/ 4158164 h 4158164"/>
              <a:gd name="connsiteX331" fmla="*/ 1177549 w 2592926"/>
              <a:gd name="connsiteY331" fmla="*/ 3842468 h 4158164"/>
              <a:gd name="connsiteX332" fmla="*/ 775929 w 2592926"/>
              <a:gd name="connsiteY332" fmla="*/ 2870268 h 4158164"/>
              <a:gd name="connsiteX333" fmla="*/ 754147 w 2592926"/>
              <a:gd name="connsiteY333" fmla="*/ 2881153 h 4158164"/>
              <a:gd name="connsiteX334" fmla="*/ 767763 w 2592926"/>
              <a:gd name="connsiteY334" fmla="*/ 2894763 h 4158164"/>
              <a:gd name="connsiteX335" fmla="*/ 745982 w 2592926"/>
              <a:gd name="connsiteY335" fmla="*/ 2881153 h 4158164"/>
              <a:gd name="connsiteX336" fmla="*/ 735093 w 2592926"/>
              <a:gd name="connsiteY336" fmla="*/ 2878434 h 4158164"/>
              <a:gd name="connsiteX337" fmla="*/ 775929 w 2592926"/>
              <a:gd name="connsiteY337" fmla="*/ 2913817 h 4158164"/>
              <a:gd name="connsiteX338" fmla="*/ 724200 w 2592926"/>
              <a:gd name="connsiteY338" fmla="*/ 2878434 h 4158164"/>
              <a:gd name="connsiteX339" fmla="*/ 762317 w 2592926"/>
              <a:gd name="connsiteY339" fmla="*/ 2924704 h 4158164"/>
              <a:gd name="connsiteX340" fmla="*/ 713312 w 2592926"/>
              <a:gd name="connsiteY340" fmla="*/ 2881153 h 4158164"/>
              <a:gd name="connsiteX341" fmla="*/ 762317 w 2592926"/>
              <a:gd name="connsiteY341" fmla="*/ 2941035 h 4158164"/>
              <a:gd name="connsiteX342" fmla="*/ 762317 w 2592926"/>
              <a:gd name="connsiteY342" fmla="*/ 2943755 h 4158164"/>
              <a:gd name="connsiteX343" fmla="*/ 721478 w 2592926"/>
              <a:gd name="connsiteY343" fmla="*/ 2916537 h 4158164"/>
              <a:gd name="connsiteX344" fmla="*/ 778653 w 2592926"/>
              <a:gd name="connsiteY344" fmla="*/ 2960087 h 4158164"/>
              <a:gd name="connsiteX345" fmla="*/ 713312 w 2592926"/>
              <a:gd name="connsiteY345" fmla="*/ 2927427 h 4158164"/>
              <a:gd name="connsiteX346" fmla="*/ 702419 w 2592926"/>
              <a:gd name="connsiteY346" fmla="*/ 2911094 h 4158164"/>
              <a:gd name="connsiteX347" fmla="*/ 707866 w 2592926"/>
              <a:gd name="connsiteY347" fmla="*/ 2924704 h 4158164"/>
              <a:gd name="connsiteX348" fmla="*/ 773206 w 2592926"/>
              <a:gd name="connsiteY348" fmla="*/ 2979141 h 4158164"/>
              <a:gd name="connsiteX349" fmla="*/ 773206 w 2592926"/>
              <a:gd name="connsiteY349" fmla="*/ 2981861 h 4158164"/>
              <a:gd name="connsiteX350" fmla="*/ 705142 w 2592926"/>
              <a:gd name="connsiteY350" fmla="*/ 2951921 h 4158164"/>
              <a:gd name="connsiteX351" fmla="*/ 725030 w 2592926"/>
              <a:gd name="connsiteY351" fmla="*/ 2977765 h 4158164"/>
              <a:gd name="connsiteX352" fmla="*/ 694253 w 2592926"/>
              <a:gd name="connsiteY352" fmla="*/ 2951921 h 4158164"/>
              <a:gd name="connsiteX353" fmla="*/ 732370 w 2592926"/>
              <a:gd name="connsiteY353" fmla="*/ 2987305 h 4158164"/>
              <a:gd name="connsiteX354" fmla="*/ 725030 w 2592926"/>
              <a:gd name="connsiteY354" fmla="*/ 2977765 h 4158164"/>
              <a:gd name="connsiteX355" fmla="*/ 762317 w 2592926"/>
              <a:gd name="connsiteY355" fmla="*/ 3009079 h 4158164"/>
              <a:gd name="connsiteX356" fmla="*/ 705142 w 2592926"/>
              <a:gd name="connsiteY356" fmla="*/ 2990028 h 4158164"/>
              <a:gd name="connsiteX357" fmla="*/ 759594 w 2592926"/>
              <a:gd name="connsiteY357" fmla="*/ 3033577 h 4158164"/>
              <a:gd name="connsiteX358" fmla="*/ 718755 w 2592926"/>
              <a:gd name="connsiteY358" fmla="*/ 3019969 h 4158164"/>
              <a:gd name="connsiteX359" fmla="*/ 775929 w 2592926"/>
              <a:gd name="connsiteY359" fmla="*/ 3047186 h 4158164"/>
              <a:gd name="connsiteX360" fmla="*/ 724200 w 2592926"/>
              <a:gd name="connsiteY360" fmla="*/ 3036300 h 4158164"/>
              <a:gd name="connsiteX361" fmla="*/ 745982 w 2592926"/>
              <a:gd name="connsiteY361" fmla="*/ 3052629 h 4158164"/>
              <a:gd name="connsiteX362" fmla="*/ 726923 w 2592926"/>
              <a:gd name="connsiteY362" fmla="*/ 3047186 h 4158164"/>
              <a:gd name="connsiteX363" fmla="*/ 729646 w 2592926"/>
              <a:gd name="connsiteY363" fmla="*/ 3049909 h 4158164"/>
              <a:gd name="connsiteX364" fmla="*/ 781376 w 2592926"/>
              <a:gd name="connsiteY364" fmla="*/ 3077126 h 4158164"/>
              <a:gd name="connsiteX365" fmla="*/ 721478 w 2592926"/>
              <a:gd name="connsiteY365" fmla="*/ 3058072 h 4158164"/>
              <a:gd name="connsiteX366" fmla="*/ 691530 w 2592926"/>
              <a:gd name="connsiteY366" fmla="*/ 3036300 h 4158164"/>
              <a:gd name="connsiteX367" fmla="*/ 699696 w 2592926"/>
              <a:gd name="connsiteY367" fmla="*/ 3047186 h 4158164"/>
              <a:gd name="connsiteX368" fmla="*/ 778653 w 2592926"/>
              <a:gd name="connsiteY368" fmla="*/ 3093455 h 4158164"/>
              <a:gd name="connsiteX369" fmla="*/ 759594 w 2592926"/>
              <a:gd name="connsiteY369" fmla="*/ 3096178 h 4158164"/>
              <a:gd name="connsiteX370" fmla="*/ 784099 w 2592926"/>
              <a:gd name="connsiteY370" fmla="*/ 3104344 h 4158164"/>
              <a:gd name="connsiteX371" fmla="*/ 721478 w 2592926"/>
              <a:gd name="connsiteY371" fmla="*/ 3090736 h 4158164"/>
              <a:gd name="connsiteX372" fmla="*/ 696976 w 2592926"/>
              <a:gd name="connsiteY372" fmla="*/ 3074403 h 4158164"/>
              <a:gd name="connsiteX373" fmla="*/ 696976 w 2592926"/>
              <a:gd name="connsiteY373" fmla="*/ 3077126 h 4158164"/>
              <a:gd name="connsiteX374" fmla="*/ 732370 w 2592926"/>
              <a:gd name="connsiteY374" fmla="*/ 3107067 h 4158164"/>
              <a:gd name="connsiteX375" fmla="*/ 754147 w 2592926"/>
              <a:gd name="connsiteY375" fmla="*/ 3115230 h 4158164"/>
              <a:gd name="connsiteX376" fmla="*/ 718755 w 2592926"/>
              <a:gd name="connsiteY376" fmla="*/ 3109787 h 4158164"/>
              <a:gd name="connsiteX377" fmla="*/ 740536 w 2592926"/>
              <a:gd name="connsiteY377" fmla="*/ 3120676 h 4158164"/>
              <a:gd name="connsiteX378" fmla="*/ 781376 w 2592926"/>
              <a:gd name="connsiteY378" fmla="*/ 3137004 h 4158164"/>
              <a:gd name="connsiteX379" fmla="*/ 716417 w 2592926"/>
              <a:gd name="connsiteY379" fmla="*/ 3120770 h 4158164"/>
              <a:gd name="connsiteX380" fmla="*/ 672472 w 2592926"/>
              <a:gd name="connsiteY380" fmla="*/ 3082570 h 4158164"/>
              <a:gd name="connsiteX381" fmla="*/ 716035 w 2592926"/>
              <a:gd name="connsiteY381" fmla="*/ 3120676 h 4158164"/>
              <a:gd name="connsiteX382" fmla="*/ 716417 w 2592926"/>
              <a:gd name="connsiteY382" fmla="*/ 3120770 h 4158164"/>
              <a:gd name="connsiteX383" fmla="*/ 735093 w 2592926"/>
              <a:gd name="connsiteY383" fmla="*/ 3137004 h 4158164"/>
              <a:gd name="connsiteX384" fmla="*/ 735093 w 2592926"/>
              <a:gd name="connsiteY384" fmla="*/ 3139528 h 4158164"/>
              <a:gd name="connsiteX385" fmla="*/ 732545 w 2592926"/>
              <a:gd name="connsiteY385" fmla="*/ 3138581 h 4158164"/>
              <a:gd name="connsiteX386" fmla="*/ 680642 w 2592926"/>
              <a:gd name="connsiteY386" fmla="*/ 3115230 h 4158164"/>
              <a:gd name="connsiteX387" fmla="*/ 683362 w 2592926"/>
              <a:gd name="connsiteY387" fmla="*/ 3117953 h 4158164"/>
              <a:gd name="connsiteX388" fmla="*/ 691530 w 2592926"/>
              <a:gd name="connsiteY388" fmla="*/ 3123396 h 4158164"/>
              <a:gd name="connsiteX389" fmla="*/ 732545 w 2592926"/>
              <a:gd name="connsiteY389" fmla="*/ 3138581 h 4158164"/>
              <a:gd name="connsiteX390" fmla="*/ 735093 w 2592926"/>
              <a:gd name="connsiteY390" fmla="*/ 3139727 h 4158164"/>
              <a:gd name="connsiteX391" fmla="*/ 735093 w 2592926"/>
              <a:gd name="connsiteY391" fmla="*/ 3139528 h 4158164"/>
              <a:gd name="connsiteX392" fmla="*/ 765040 w 2592926"/>
              <a:gd name="connsiteY392" fmla="*/ 3150614 h 4158164"/>
              <a:gd name="connsiteX393" fmla="*/ 696976 w 2592926"/>
              <a:gd name="connsiteY393" fmla="*/ 3139727 h 4158164"/>
              <a:gd name="connsiteX394" fmla="*/ 754147 w 2592926"/>
              <a:gd name="connsiteY394" fmla="*/ 3161502 h 4158164"/>
              <a:gd name="connsiteX395" fmla="*/ 754147 w 2592926"/>
              <a:gd name="connsiteY395" fmla="*/ 3164222 h 4158164"/>
              <a:gd name="connsiteX396" fmla="*/ 707866 w 2592926"/>
              <a:gd name="connsiteY396" fmla="*/ 3156060 h 4158164"/>
              <a:gd name="connsiteX397" fmla="*/ 778653 w 2592926"/>
              <a:gd name="connsiteY397" fmla="*/ 3175111 h 4158164"/>
              <a:gd name="connsiteX398" fmla="*/ 710589 w 2592926"/>
              <a:gd name="connsiteY398" fmla="*/ 3172388 h 4158164"/>
              <a:gd name="connsiteX399" fmla="*/ 730557 w 2592926"/>
              <a:gd name="connsiteY399" fmla="*/ 3182371 h 4158164"/>
              <a:gd name="connsiteX400" fmla="*/ 694253 w 2592926"/>
              <a:gd name="connsiteY400" fmla="*/ 3175111 h 4158164"/>
              <a:gd name="connsiteX401" fmla="*/ 696976 w 2592926"/>
              <a:gd name="connsiteY401" fmla="*/ 3180555 h 4158164"/>
              <a:gd name="connsiteX402" fmla="*/ 756871 w 2592926"/>
              <a:gd name="connsiteY402" fmla="*/ 3199609 h 4158164"/>
              <a:gd name="connsiteX403" fmla="*/ 710589 w 2592926"/>
              <a:gd name="connsiteY403" fmla="*/ 3196886 h 4158164"/>
              <a:gd name="connsiteX404" fmla="*/ 707866 w 2592926"/>
              <a:gd name="connsiteY404" fmla="*/ 3196886 h 4158164"/>
              <a:gd name="connsiteX405" fmla="*/ 748705 w 2592926"/>
              <a:gd name="connsiteY405" fmla="*/ 3224104 h 4158164"/>
              <a:gd name="connsiteX406" fmla="*/ 751428 w 2592926"/>
              <a:gd name="connsiteY406" fmla="*/ 3224104 h 4158164"/>
              <a:gd name="connsiteX407" fmla="*/ 751428 w 2592926"/>
              <a:gd name="connsiteY407" fmla="*/ 3226827 h 4158164"/>
              <a:gd name="connsiteX408" fmla="*/ 743259 w 2592926"/>
              <a:gd name="connsiteY408" fmla="*/ 3224104 h 4158164"/>
              <a:gd name="connsiteX409" fmla="*/ 688808 w 2592926"/>
              <a:gd name="connsiteY409" fmla="*/ 3207771 h 4158164"/>
              <a:gd name="connsiteX410" fmla="*/ 691530 w 2592926"/>
              <a:gd name="connsiteY410" fmla="*/ 3210495 h 4158164"/>
              <a:gd name="connsiteX411" fmla="*/ 743259 w 2592926"/>
              <a:gd name="connsiteY411" fmla="*/ 3234992 h 4158164"/>
              <a:gd name="connsiteX412" fmla="*/ 688808 w 2592926"/>
              <a:gd name="connsiteY412" fmla="*/ 3221381 h 4158164"/>
              <a:gd name="connsiteX413" fmla="*/ 691530 w 2592926"/>
              <a:gd name="connsiteY413" fmla="*/ 3226827 h 4158164"/>
              <a:gd name="connsiteX414" fmla="*/ 694253 w 2592926"/>
              <a:gd name="connsiteY414" fmla="*/ 3229546 h 4158164"/>
              <a:gd name="connsiteX415" fmla="*/ 756871 w 2592926"/>
              <a:gd name="connsiteY415" fmla="*/ 3248602 h 4158164"/>
              <a:gd name="connsiteX416" fmla="*/ 756871 w 2592926"/>
              <a:gd name="connsiteY416" fmla="*/ 3251322 h 4158164"/>
              <a:gd name="connsiteX417" fmla="*/ 702419 w 2592926"/>
              <a:gd name="connsiteY417" fmla="*/ 3243156 h 4158164"/>
              <a:gd name="connsiteX418" fmla="*/ 732370 w 2592926"/>
              <a:gd name="connsiteY418" fmla="*/ 3262210 h 4158164"/>
              <a:gd name="connsiteX419" fmla="*/ 729646 w 2592926"/>
              <a:gd name="connsiteY419" fmla="*/ 3262210 h 4158164"/>
              <a:gd name="connsiteX420" fmla="*/ 702419 w 2592926"/>
              <a:gd name="connsiteY420" fmla="*/ 3254044 h 4158164"/>
              <a:gd name="connsiteX421" fmla="*/ 694253 w 2592926"/>
              <a:gd name="connsiteY421" fmla="*/ 3251322 h 4158164"/>
              <a:gd name="connsiteX422" fmla="*/ 729646 w 2592926"/>
              <a:gd name="connsiteY422" fmla="*/ 3275820 h 4158164"/>
              <a:gd name="connsiteX423" fmla="*/ 735093 w 2592926"/>
              <a:gd name="connsiteY423" fmla="*/ 3278539 h 4158164"/>
              <a:gd name="connsiteX424" fmla="*/ 737813 w 2592926"/>
              <a:gd name="connsiteY424" fmla="*/ 3281262 h 4158164"/>
              <a:gd name="connsiteX425" fmla="*/ 735093 w 2592926"/>
              <a:gd name="connsiteY425" fmla="*/ 3281262 h 4158164"/>
              <a:gd name="connsiteX426" fmla="*/ 705142 w 2592926"/>
              <a:gd name="connsiteY426" fmla="*/ 3273096 h 4158164"/>
              <a:gd name="connsiteX427" fmla="*/ 718755 w 2592926"/>
              <a:gd name="connsiteY427" fmla="*/ 3286705 h 4158164"/>
              <a:gd name="connsiteX428" fmla="*/ 740536 w 2592926"/>
              <a:gd name="connsiteY428" fmla="*/ 3300313 h 4158164"/>
              <a:gd name="connsiteX429" fmla="*/ 740536 w 2592926"/>
              <a:gd name="connsiteY429" fmla="*/ 3303036 h 4158164"/>
              <a:gd name="connsiteX430" fmla="*/ 735093 w 2592926"/>
              <a:gd name="connsiteY430" fmla="*/ 3303036 h 4158164"/>
              <a:gd name="connsiteX431" fmla="*/ 716035 w 2592926"/>
              <a:gd name="connsiteY431" fmla="*/ 3297594 h 4158164"/>
              <a:gd name="connsiteX432" fmla="*/ 705142 w 2592926"/>
              <a:gd name="connsiteY432" fmla="*/ 3294871 h 4158164"/>
              <a:gd name="connsiteX433" fmla="*/ 745982 w 2592926"/>
              <a:gd name="connsiteY433" fmla="*/ 3316646 h 4158164"/>
              <a:gd name="connsiteX434" fmla="*/ 696976 w 2592926"/>
              <a:gd name="connsiteY434" fmla="*/ 3303036 h 4158164"/>
              <a:gd name="connsiteX435" fmla="*/ 696976 w 2592926"/>
              <a:gd name="connsiteY435" fmla="*/ 3305760 h 4158164"/>
              <a:gd name="connsiteX436" fmla="*/ 737813 w 2592926"/>
              <a:gd name="connsiteY436" fmla="*/ 3343864 h 4158164"/>
              <a:gd name="connsiteX437" fmla="*/ 699696 w 2592926"/>
              <a:gd name="connsiteY437" fmla="*/ 3327534 h 4158164"/>
              <a:gd name="connsiteX438" fmla="*/ 699696 w 2592926"/>
              <a:gd name="connsiteY438" fmla="*/ 3330254 h 4158164"/>
              <a:gd name="connsiteX439" fmla="*/ 735093 w 2592926"/>
              <a:gd name="connsiteY439" fmla="*/ 3365638 h 4158164"/>
              <a:gd name="connsiteX440" fmla="*/ 735093 w 2592926"/>
              <a:gd name="connsiteY440" fmla="*/ 3368361 h 4158164"/>
              <a:gd name="connsiteX441" fmla="*/ 699696 w 2592926"/>
              <a:gd name="connsiteY441" fmla="*/ 3349309 h 4158164"/>
              <a:gd name="connsiteX442" fmla="*/ 729646 w 2592926"/>
              <a:gd name="connsiteY442" fmla="*/ 3390136 h 4158164"/>
              <a:gd name="connsiteX443" fmla="*/ 699696 w 2592926"/>
              <a:gd name="connsiteY443" fmla="*/ 3373804 h 4158164"/>
              <a:gd name="connsiteX444" fmla="*/ 721478 w 2592926"/>
              <a:gd name="connsiteY444" fmla="*/ 3411911 h 4158164"/>
              <a:gd name="connsiteX445" fmla="*/ 702419 w 2592926"/>
              <a:gd name="connsiteY445" fmla="*/ 3395578 h 4158164"/>
              <a:gd name="connsiteX446" fmla="*/ 716035 w 2592926"/>
              <a:gd name="connsiteY446" fmla="*/ 3425519 h 4158164"/>
              <a:gd name="connsiteX447" fmla="*/ 699696 w 2592926"/>
              <a:gd name="connsiteY447" fmla="*/ 3411911 h 4158164"/>
              <a:gd name="connsiteX448" fmla="*/ 710589 w 2592926"/>
              <a:gd name="connsiteY448" fmla="*/ 3444571 h 4158164"/>
              <a:gd name="connsiteX449" fmla="*/ 707866 w 2592926"/>
              <a:gd name="connsiteY449" fmla="*/ 3444571 h 4158164"/>
              <a:gd name="connsiteX450" fmla="*/ 694253 w 2592926"/>
              <a:gd name="connsiteY450" fmla="*/ 3422796 h 4158164"/>
              <a:gd name="connsiteX451" fmla="*/ 694253 w 2592926"/>
              <a:gd name="connsiteY451" fmla="*/ 3463622 h 4158164"/>
              <a:gd name="connsiteX452" fmla="*/ 683362 w 2592926"/>
              <a:gd name="connsiteY452" fmla="*/ 3401021 h 4158164"/>
              <a:gd name="connsiteX453" fmla="*/ 672472 w 2592926"/>
              <a:gd name="connsiteY453" fmla="*/ 3417353 h 4158164"/>
              <a:gd name="connsiteX454" fmla="*/ 683362 w 2592926"/>
              <a:gd name="connsiteY454" fmla="*/ 3371084 h 4158164"/>
              <a:gd name="connsiteX455" fmla="*/ 683362 w 2592926"/>
              <a:gd name="connsiteY455" fmla="*/ 3365638 h 4158164"/>
              <a:gd name="connsiteX456" fmla="*/ 683362 w 2592926"/>
              <a:gd name="connsiteY456" fmla="*/ 3362915 h 4158164"/>
              <a:gd name="connsiteX457" fmla="*/ 667026 w 2592926"/>
              <a:gd name="connsiteY457" fmla="*/ 3390136 h 4158164"/>
              <a:gd name="connsiteX458" fmla="*/ 664306 w 2592926"/>
              <a:gd name="connsiteY458" fmla="*/ 3390136 h 4158164"/>
              <a:gd name="connsiteX459" fmla="*/ 675195 w 2592926"/>
              <a:gd name="connsiteY459" fmla="*/ 3341144 h 4158164"/>
              <a:gd name="connsiteX460" fmla="*/ 675195 w 2592926"/>
              <a:gd name="connsiteY460" fmla="*/ 3335697 h 4158164"/>
              <a:gd name="connsiteX461" fmla="*/ 661584 w 2592926"/>
              <a:gd name="connsiteY461" fmla="*/ 3357472 h 4158164"/>
              <a:gd name="connsiteX462" fmla="*/ 675195 w 2592926"/>
              <a:gd name="connsiteY462" fmla="*/ 3300313 h 4158164"/>
              <a:gd name="connsiteX463" fmla="*/ 675195 w 2592926"/>
              <a:gd name="connsiteY463" fmla="*/ 3281262 h 4158164"/>
              <a:gd name="connsiteX464" fmla="*/ 675195 w 2592926"/>
              <a:gd name="connsiteY464" fmla="*/ 3275820 h 4158164"/>
              <a:gd name="connsiteX465" fmla="*/ 675195 w 2592926"/>
              <a:gd name="connsiteY465" fmla="*/ 3273096 h 4158164"/>
              <a:gd name="connsiteX466" fmla="*/ 672472 w 2592926"/>
              <a:gd name="connsiteY466" fmla="*/ 3278539 h 4158164"/>
              <a:gd name="connsiteX467" fmla="*/ 650691 w 2592926"/>
              <a:gd name="connsiteY467" fmla="*/ 3332977 h 4158164"/>
              <a:gd name="connsiteX468" fmla="*/ 661584 w 2592926"/>
              <a:gd name="connsiteY468" fmla="*/ 3273096 h 4158164"/>
              <a:gd name="connsiteX469" fmla="*/ 664306 w 2592926"/>
              <a:gd name="connsiteY469" fmla="*/ 3234992 h 4158164"/>
              <a:gd name="connsiteX470" fmla="*/ 642525 w 2592926"/>
              <a:gd name="connsiteY470" fmla="*/ 3292148 h 4158164"/>
              <a:gd name="connsiteX471" fmla="*/ 656138 w 2592926"/>
              <a:gd name="connsiteY471" fmla="*/ 3202329 h 4158164"/>
              <a:gd name="connsiteX472" fmla="*/ 653414 w 2592926"/>
              <a:gd name="connsiteY472" fmla="*/ 3199609 h 4158164"/>
              <a:gd name="connsiteX473" fmla="*/ 645248 w 2592926"/>
              <a:gd name="connsiteY473" fmla="*/ 3218661 h 4158164"/>
              <a:gd name="connsiteX474" fmla="*/ 628910 w 2592926"/>
              <a:gd name="connsiteY474" fmla="*/ 3270376 h 4158164"/>
              <a:gd name="connsiteX475" fmla="*/ 638099 w 2592926"/>
              <a:gd name="connsiteY475" fmla="*/ 3194973 h 4158164"/>
              <a:gd name="connsiteX476" fmla="*/ 645857 w 2592926"/>
              <a:gd name="connsiteY476" fmla="*/ 3177223 h 4158164"/>
              <a:gd name="connsiteX477" fmla="*/ 650691 w 2592926"/>
              <a:gd name="connsiteY477" fmla="*/ 3172388 h 4158164"/>
              <a:gd name="connsiteX478" fmla="*/ 647968 w 2592926"/>
              <a:gd name="connsiteY478" fmla="*/ 3172388 h 4158164"/>
              <a:gd name="connsiteX479" fmla="*/ 645857 w 2592926"/>
              <a:gd name="connsiteY479" fmla="*/ 3177223 h 4158164"/>
              <a:gd name="connsiteX480" fmla="*/ 645248 w 2592926"/>
              <a:gd name="connsiteY480" fmla="*/ 3177835 h 4158164"/>
              <a:gd name="connsiteX481" fmla="*/ 612575 w 2592926"/>
              <a:gd name="connsiteY481" fmla="*/ 3240436 h 4158164"/>
              <a:gd name="connsiteX482" fmla="*/ 609855 w 2592926"/>
              <a:gd name="connsiteY482" fmla="*/ 3240436 h 4158164"/>
              <a:gd name="connsiteX483" fmla="*/ 626190 w 2592926"/>
              <a:gd name="connsiteY483" fmla="*/ 3185997 h 4158164"/>
              <a:gd name="connsiteX484" fmla="*/ 601685 w 2592926"/>
              <a:gd name="connsiteY484" fmla="*/ 3218661 h 4158164"/>
              <a:gd name="connsiteX485" fmla="*/ 626190 w 2592926"/>
              <a:gd name="connsiteY485" fmla="*/ 3158780 h 4158164"/>
              <a:gd name="connsiteX486" fmla="*/ 604408 w 2592926"/>
              <a:gd name="connsiteY486" fmla="*/ 3185997 h 4158164"/>
              <a:gd name="connsiteX487" fmla="*/ 615298 w 2592926"/>
              <a:gd name="connsiteY487" fmla="*/ 3156060 h 4158164"/>
              <a:gd name="connsiteX488" fmla="*/ 590797 w 2592926"/>
              <a:gd name="connsiteY488" fmla="*/ 3183278 h 4158164"/>
              <a:gd name="connsiteX489" fmla="*/ 588074 w 2592926"/>
              <a:gd name="connsiteY489" fmla="*/ 3183278 h 4158164"/>
              <a:gd name="connsiteX490" fmla="*/ 615298 w 2592926"/>
              <a:gd name="connsiteY490" fmla="*/ 3139727 h 4158164"/>
              <a:gd name="connsiteX491" fmla="*/ 593520 w 2592926"/>
              <a:gd name="connsiteY491" fmla="*/ 3158780 h 4158164"/>
              <a:gd name="connsiteX492" fmla="*/ 593520 w 2592926"/>
              <a:gd name="connsiteY492" fmla="*/ 3156060 h 4158164"/>
              <a:gd name="connsiteX493" fmla="*/ 623467 w 2592926"/>
              <a:gd name="connsiteY493" fmla="*/ 3115230 h 4158164"/>
              <a:gd name="connsiteX494" fmla="*/ 582628 w 2592926"/>
              <a:gd name="connsiteY494" fmla="*/ 3153337 h 4158164"/>
              <a:gd name="connsiteX495" fmla="*/ 579904 w 2592926"/>
              <a:gd name="connsiteY495" fmla="*/ 3153337 h 4158164"/>
              <a:gd name="connsiteX496" fmla="*/ 620744 w 2592926"/>
              <a:gd name="connsiteY496" fmla="*/ 3098901 h 4158164"/>
              <a:gd name="connsiteX497" fmla="*/ 634356 w 2592926"/>
              <a:gd name="connsiteY497" fmla="*/ 3079846 h 4158164"/>
              <a:gd name="connsiteX498" fmla="*/ 631633 w 2592926"/>
              <a:gd name="connsiteY498" fmla="*/ 3074403 h 4158164"/>
              <a:gd name="connsiteX499" fmla="*/ 628910 w 2592926"/>
              <a:gd name="connsiteY499" fmla="*/ 3077126 h 4158164"/>
              <a:gd name="connsiteX500" fmla="*/ 571738 w 2592926"/>
              <a:gd name="connsiteY500" fmla="*/ 3115230 h 4158164"/>
              <a:gd name="connsiteX501" fmla="*/ 620744 w 2592926"/>
              <a:gd name="connsiteY501" fmla="*/ 3066238 h 4158164"/>
              <a:gd name="connsiteX502" fmla="*/ 577181 w 2592926"/>
              <a:gd name="connsiteY502" fmla="*/ 3096178 h 4158164"/>
              <a:gd name="connsiteX503" fmla="*/ 607132 w 2592926"/>
              <a:gd name="connsiteY503" fmla="*/ 3063518 h 4158164"/>
              <a:gd name="connsiteX504" fmla="*/ 574461 w 2592926"/>
              <a:gd name="connsiteY504" fmla="*/ 3085293 h 4158164"/>
              <a:gd name="connsiteX505" fmla="*/ 618021 w 2592926"/>
              <a:gd name="connsiteY505" fmla="*/ 3036300 h 4158164"/>
              <a:gd name="connsiteX506" fmla="*/ 626190 w 2592926"/>
              <a:gd name="connsiteY506" fmla="*/ 3019969 h 4158164"/>
              <a:gd name="connsiteX507" fmla="*/ 571738 w 2592926"/>
              <a:gd name="connsiteY507" fmla="*/ 3041743 h 4158164"/>
              <a:gd name="connsiteX508" fmla="*/ 601685 w 2592926"/>
              <a:gd name="connsiteY508" fmla="*/ 3025411 h 4158164"/>
              <a:gd name="connsiteX509" fmla="*/ 571738 w 2592926"/>
              <a:gd name="connsiteY509" fmla="*/ 3025411 h 4158164"/>
              <a:gd name="connsiteX510" fmla="*/ 571738 w 2592926"/>
              <a:gd name="connsiteY510" fmla="*/ 3022688 h 4158164"/>
              <a:gd name="connsiteX511" fmla="*/ 623467 w 2592926"/>
              <a:gd name="connsiteY511" fmla="*/ 2995471 h 4158164"/>
              <a:gd name="connsiteX512" fmla="*/ 582628 w 2592926"/>
              <a:gd name="connsiteY512" fmla="*/ 2995471 h 4158164"/>
              <a:gd name="connsiteX513" fmla="*/ 574461 w 2592926"/>
              <a:gd name="connsiteY513" fmla="*/ 2992751 h 4158164"/>
              <a:gd name="connsiteX514" fmla="*/ 628910 w 2592926"/>
              <a:gd name="connsiteY514" fmla="*/ 2965530 h 4158164"/>
              <a:gd name="connsiteX515" fmla="*/ 639799 w 2592926"/>
              <a:gd name="connsiteY515" fmla="*/ 2954645 h 4158164"/>
              <a:gd name="connsiteX516" fmla="*/ 639802 w 2592926"/>
              <a:gd name="connsiteY516" fmla="*/ 2954644 h 4158164"/>
              <a:gd name="connsiteX517" fmla="*/ 642525 w 2592926"/>
              <a:gd name="connsiteY517" fmla="*/ 2951921 h 4158164"/>
              <a:gd name="connsiteX518" fmla="*/ 639799 w 2592926"/>
              <a:gd name="connsiteY518" fmla="*/ 2954645 h 4158164"/>
              <a:gd name="connsiteX519" fmla="*/ 613597 w 2592926"/>
              <a:gd name="connsiteY519" fmla="*/ 2968253 h 4158164"/>
              <a:gd name="connsiteX520" fmla="*/ 585351 w 2592926"/>
              <a:gd name="connsiteY520" fmla="*/ 2965530 h 4158164"/>
              <a:gd name="connsiteX521" fmla="*/ 639802 w 2592926"/>
              <a:gd name="connsiteY521" fmla="*/ 2938312 h 4158164"/>
              <a:gd name="connsiteX522" fmla="*/ 642525 w 2592926"/>
              <a:gd name="connsiteY522" fmla="*/ 2935592 h 4158164"/>
              <a:gd name="connsiteX523" fmla="*/ 593520 w 2592926"/>
              <a:gd name="connsiteY523" fmla="*/ 2949202 h 4158164"/>
              <a:gd name="connsiteX524" fmla="*/ 623467 w 2592926"/>
              <a:gd name="connsiteY524" fmla="*/ 2930146 h 4158164"/>
              <a:gd name="connsiteX525" fmla="*/ 601685 w 2592926"/>
              <a:gd name="connsiteY525" fmla="*/ 2932869 h 4158164"/>
              <a:gd name="connsiteX526" fmla="*/ 642525 w 2592926"/>
              <a:gd name="connsiteY526" fmla="*/ 2913817 h 4158164"/>
              <a:gd name="connsiteX527" fmla="*/ 647968 w 2592926"/>
              <a:gd name="connsiteY527" fmla="*/ 2905651 h 4158164"/>
              <a:gd name="connsiteX528" fmla="*/ 618021 w 2592926"/>
              <a:gd name="connsiteY528" fmla="*/ 2919261 h 4158164"/>
              <a:gd name="connsiteX529" fmla="*/ 618021 w 2592926"/>
              <a:gd name="connsiteY529" fmla="*/ 2916537 h 4158164"/>
              <a:gd name="connsiteX530" fmla="*/ 639802 w 2592926"/>
              <a:gd name="connsiteY530" fmla="*/ 2900209 h 4158164"/>
              <a:gd name="connsiteX531" fmla="*/ 612575 w 2592926"/>
              <a:gd name="connsiteY531" fmla="*/ 2905651 h 4158164"/>
              <a:gd name="connsiteX532" fmla="*/ 656138 w 2592926"/>
              <a:gd name="connsiteY532" fmla="*/ 2878434 h 4158164"/>
              <a:gd name="connsiteX533" fmla="*/ 623467 w 2592926"/>
              <a:gd name="connsiteY533" fmla="*/ 2878434 h 4158164"/>
              <a:gd name="connsiteX534" fmla="*/ 623467 w 2592926"/>
              <a:gd name="connsiteY534" fmla="*/ 2875711 h 4158164"/>
              <a:gd name="connsiteX535" fmla="*/ 667026 w 2592926"/>
              <a:gd name="connsiteY535" fmla="*/ 2859379 h 4158164"/>
              <a:gd name="connsiteX536" fmla="*/ 667026 w 2592926"/>
              <a:gd name="connsiteY536" fmla="*/ 2856660 h 4158164"/>
              <a:gd name="connsiteX537" fmla="*/ 634356 w 2592926"/>
              <a:gd name="connsiteY537" fmla="*/ 2862102 h 4158164"/>
              <a:gd name="connsiteX538" fmla="*/ 634356 w 2592926"/>
              <a:gd name="connsiteY538" fmla="*/ 2859379 h 4158164"/>
              <a:gd name="connsiteX539" fmla="*/ 683362 w 2592926"/>
              <a:gd name="connsiteY539" fmla="*/ 2832162 h 4158164"/>
              <a:gd name="connsiteX540" fmla="*/ 686085 w 2592926"/>
              <a:gd name="connsiteY540" fmla="*/ 2829439 h 4158164"/>
              <a:gd name="connsiteX541" fmla="*/ 650691 w 2592926"/>
              <a:gd name="connsiteY541" fmla="*/ 2840327 h 4158164"/>
              <a:gd name="connsiteX542" fmla="*/ 650691 w 2592926"/>
              <a:gd name="connsiteY542" fmla="*/ 2837604 h 4158164"/>
              <a:gd name="connsiteX543" fmla="*/ 686085 w 2592926"/>
              <a:gd name="connsiteY543" fmla="*/ 2813109 h 4158164"/>
              <a:gd name="connsiteX544" fmla="*/ 669749 w 2592926"/>
              <a:gd name="connsiteY544" fmla="*/ 2818552 h 4158164"/>
              <a:gd name="connsiteX545" fmla="*/ 661584 w 2592926"/>
              <a:gd name="connsiteY545" fmla="*/ 2821276 h 4158164"/>
              <a:gd name="connsiteX546" fmla="*/ 667026 w 2592926"/>
              <a:gd name="connsiteY546" fmla="*/ 2818552 h 4158164"/>
              <a:gd name="connsiteX547" fmla="*/ 656138 w 2592926"/>
              <a:gd name="connsiteY547" fmla="*/ 2815832 h 4158164"/>
              <a:gd name="connsiteX548" fmla="*/ 637079 w 2592926"/>
              <a:gd name="connsiteY548" fmla="*/ 2843050 h 4158164"/>
              <a:gd name="connsiteX549" fmla="*/ 637079 w 2592926"/>
              <a:gd name="connsiteY549" fmla="*/ 2845770 h 4158164"/>
              <a:gd name="connsiteX550" fmla="*/ 634356 w 2592926"/>
              <a:gd name="connsiteY550" fmla="*/ 2829439 h 4158164"/>
              <a:gd name="connsiteX551" fmla="*/ 628910 w 2592926"/>
              <a:gd name="connsiteY551" fmla="*/ 2859379 h 4158164"/>
              <a:gd name="connsiteX552" fmla="*/ 626190 w 2592926"/>
              <a:gd name="connsiteY552" fmla="*/ 2834885 h 4158164"/>
              <a:gd name="connsiteX553" fmla="*/ 620744 w 2592926"/>
              <a:gd name="connsiteY553" fmla="*/ 2872988 h 4158164"/>
              <a:gd name="connsiteX554" fmla="*/ 612575 w 2592926"/>
              <a:gd name="connsiteY554" fmla="*/ 2845770 h 4158164"/>
              <a:gd name="connsiteX555" fmla="*/ 612575 w 2592926"/>
              <a:gd name="connsiteY555" fmla="*/ 2878434 h 4158164"/>
              <a:gd name="connsiteX556" fmla="*/ 604408 w 2592926"/>
              <a:gd name="connsiteY556" fmla="*/ 2843050 h 4158164"/>
              <a:gd name="connsiteX557" fmla="*/ 604408 w 2592926"/>
              <a:gd name="connsiteY557" fmla="*/ 2851213 h 4158164"/>
              <a:gd name="connsiteX558" fmla="*/ 609855 w 2592926"/>
              <a:gd name="connsiteY558" fmla="*/ 2897486 h 4158164"/>
              <a:gd name="connsiteX559" fmla="*/ 588074 w 2592926"/>
              <a:gd name="connsiteY559" fmla="*/ 2864825 h 4158164"/>
              <a:gd name="connsiteX560" fmla="*/ 598962 w 2592926"/>
              <a:gd name="connsiteY560" fmla="*/ 2902929 h 4158164"/>
              <a:gd name="connsiteX561" fmla="*/ 596240 w 2592926"/>
              <a:gd name="connsiteY561" fmla="*/ 2902929 h 4158164"/>
              <a:gd name="connsiteX562" fmla="*/ 579904 w 2592926"/>
              <a:gd name="connsiteY562" fmla="*/ 2875711 h 4158164"/>
              <a:gd name="connsiteX563" fmla="*/ 596240 w 2592926"/>
              <a:gd name="connsiteY563" fmla="*/ 2919261 h 4158164"/>
              <a:gd name="connsiteX564" fmla="*/ 574461 w 2592926"/>
              <a:gd name="connsiteY564" fmla="*/ 2897486 h 4158164"/>
              <a:gd name="connsiteX565" fmla="*/ 582628 w 2592926"/>
              <a:gd name="connsiteY565" fmla="*/ 2930146 h 4158164"/>
              <a:gd name="connsiteX566" fmla="*/ 560847 w 2592926"/>
              <a:gd name="connsiteY566" fmla="*/ 2900209 h 4158164"/>
              <a:gd name="connsiteX567" fmla="*/ 585351 w 2592926"/>
              <a:gd name="connsiteY567" fmla="*/ 2949202 h 4158164"/>
              <a:gd name="connsiteX568" fmla="*/ 585351 w 2592926"/>
              <a:gd name="connsiteY568" fmla="*/ 2951921 h 4158164"/>
              <a:gd name="connsiteX569" fmla="*/ 558123 w 2592926"/>
              <a:gd name="connsiteY569" fmla="*/ 2930146 h 4158164"/>
              <a:gd name="connsiteX570" fmla="*/ 577181 w 2592926"/>
              <a:gd name="connsiteY570" fmla="*/ 2979141 h 4158164"/>
              <a:gd name="connsiteX571" fmla="*/ 552680 w 2592926"/>
              <a:gd name="connsiteY571" fmla="*/ 2951921 h 4158164"/>
              <a:gd name="connsiteX572" fmla="*/ 566293 w 2592926"/>
              <a:gd name="connsiteY572" fmla="*/ 2981861 h 4158164"/>
              <a:gd name="connsiteX573" fmla="*/ 536346 w 2592926"/>
              <a:gd name="connsiteY573" fmla="*/ 2949202 h 4158164"/>
              <a:gd name="connsiteX574" fmla="*/ 541788 w 2592926"/>
              <a:gd name="connsiteY574" fmla="*/ 2957367 h 4158164"/>
              <a:gd name="connsiteX575" fmla="*/ 549957 w 2592926"/>
              <a:gd name="connsiteY575" fmla="*/ 2992751 h 4158164"/>
              <a:gd name="connsiteX576" fmla="*/ 560847 w 2592926"/>
              <a:gd name="connsiteY576" fmla="*/ 3030854 h 4158164"/>
              <a:gd name="connsiteX577" fmla="*/ 530899 w 2592926"/>
              <a:gd name="connsiteY577" fmla="*/ 2976418 h 4158164"/>
              <a:gd name="connsiteX578" fmla="*/ 530899 w 2592926"/>
              <a:gd name="connsiteY578" fmla="*/ 2995471 h 4158164"/>
              <a:gd name="connsiteX579" fmla="*/ 552680 w 2592926"/>
              <a:gd name="connsiteY579" fmla="*/ 3060795 h 4158164"/>
              <a:gd name="connsiteX580" fmla="*/ 530899 w 2592926"/>
              <a:gd name="connsiteY580" fmla="*/ 3030854 h 4158164"/>
              <a:gd name="connsiteX581" fmla="*/ 536346 w 2592926"/>
              <a:gd name="connsiteY581" fmla="*/ 3063518 h 4158164"/>
              <a:gd name="connsiteX582" fmla="*/ 528176 w 2592926"/>
              <a:gd name="connsiteY582" fmla="*/ 3052629 h 4158164"/>
              <a:gd name="connsiteX583" fmla="*/ 530899 w 2592926"/>
              <a:gd name="connsiteY583" fmla="*/ 3068960 h 4158164"/>
              <a:gd name="connsiteX584" fmla="*/ 544511 w 2592926"/>
              <a:gd name="connsiteY584" fmla="*/ 3109787 h 4158164"/>
              <a:gd name="connsiteX585" fmla="*/ 541788 w 2592926"/>
              <a:gd name="connsiteY585" fmla="*/ 3109787 h 4158164"/>
              <a:gd name="connsiteX586" fmla="*/ 522733 w 2592926"/>
              <a:gd name="connsiteY586" fmla="*/ 3074403 h 4158164"/>
              <a:gd name="connsiteX587" fmla="*/ 528176 w 2592926"/>
              <a:gd name="connsiteY587" fmla="*/ 3101621 h 4158164"/>
              <a:gd name="connsiteX588" fmla="*/ 525453 w 2592926"/>
              <a:gd name="connsiteY588" fmla="*/ 3101621 h 4158164"/>
              <a:gd name="connsiteX589" fmla="*/ 495506 w 2592926"/>
              <a:gd name="connsiteY589" fmla="*/ 3030854 h 4158164"/>
              <a:gd name="connsiteX590" fmla="*/ 484617 w 2592926"/>
              <a:gd name="connsiteY590" fmla="*/ 3011802 h 4158164"/>
              <a:gd name="connsiteX591" fmla="*/ 484617 w 2592926"/>
              <a:gd name="connsiteY591" fmla="*/ 3014526 h 4158164"/>
              <a:gd name="connsiteX592" fmla="*/ 498229 w 2592926"/>
              <a:gd name="connsiteY592" fmla="*/ 3041743 h 4158164"/>
              <a:gd name="connsiteX593" fmla="*/ 525453 w 2592926"/>
              <a:gd name="connsiteY593" fmla="*/ 3131562 h 4158164"/>
              <a:gd name="connsiteX594" fmla="*/ 487337 w 2592926"/>
              <a:gd name="connsiteY594" fmla="*/ 3058072 h 4158164"/>
              <a:gd name="connsiteX595" fmla="*/ 495506 w 2592926"/>
              <a:gd name="connsiteY595" fmla="*/ 3088013 h 4158164"/>
              <a:gd name="connsiteX596" fmla="*/ 503675 w 2592926"/>
              <a:gd name="connsiteY596" fmla="*/ 3147894 h 4158164"/>
              <a:gd name="connsiteX597" fmla="*/ 471002 w 2592926"/>
              <a:gd name="connsiteY597" fmla="*/ 3068960 h 4158164"/>
              <a:gd name="connsiteX598" fmla="*/ 490060 w 2592926"/>
              <a:gd name="connsiteY598" fmla="*/ 3131562 h 4158164"/>
              <a:gd name="connsiteX599" fmla="*/ 460113 w 2592926"/>
              <a:gd name="connsiteY599" fmla="*/ 3088013 h 4158164"/>
              <a:gd name="connsiteX600" fmla="*/ 465559 w 2592926"/>
              <a:gd name="connsiteY600" fmla="*/ 3098901 h 4158164"/>
              <a:gd name="connsiteX601" fmla="*/ 487337 w 2592926"/>
              <a:gd name="connsiteY601" fmla="*/ 3172388 h 4158164"/>
              <a:gd name="connsiteX602" fmla="*/ 446500 w 2592926"/>
              <a:gd name="connsiteY602" fmla="*/ 3096178 h 4158164"/>
              <a:gd name="connsiteX603" fmla="*/ 435609 w 2592926"/>
              <a:gd name="connsiteY603" fmla="*/ 3079846 h 4158164"/>
              <a:gd name="connsiteX604" fmla="*/ 443778 w 2592926"/>
              <a:gd name="connsiteY604" fmla="*/ 3098901 h 4158164"/>
              <a:gd name="connsiteX605" fmla="*/ 471002 w 2592926"/>
              <a:gd name="connsiteY605" fmla="*/ 3185997 h 4158164"/>
              <a:gd name="connsiteX606" fmla="*/ 432889 w 2592926"/>
              <a:gd name="connsiteY606" fmla="*/ 3112511 h 4158164"/>
              <a:gd name="connsiteX607" fmla="*/ 435609 w 2592926"/>
              <a:gd name="connsiteY607" fmla="*/ 3117953 h 4158164"/>
              <a:gd name="connsiteX608" fmla="*/ 454666 w 2592926"/>
              <a:gd name="connsiteY608" fmla="*/ 3172388 h 4158164"/>
              <a:gd name="connsiteX609" fmla="*/ 451946 w 2592926"/>
              <a:gd name="connsiteY609" fmla="*/ 3172388 h 4158164"/>
              <a:gd name="connsiteX610" fmla="*/ 432889 w 2592926"/>
              <a:gd name="connsiteY610" fmla="*/ 3139727 h 4158164"/>
              <a:gd name="connsiteX611" fmla="*/ 457389 w 2592926"/>
              <a:gd name="connsiteY611" fmla="*/ 3199609 h 4158164"/>
              <a:gd name="connsiteX612" fmla="*/ 413831 w 2592926"/>
              <a:gd name="connsiteY612" fmla="*/ 3137004 h 4158164"/>
              <a:gd name="connsiteX613" fmla="*/ 411108 w 2592926"/>
              <a:gd name="connsiteY613" fmla="*/ 3128842 h 4158164"/>
              <a:gd name="connsiteX614" fmla="*/ 411108 w 2592926"/>
              <a:gd name="connsiteY614" fmla="*/ 3134285 h 4158164"/>
              <a:gd name="connsiteX615" fmla="*/ 432889 w 2592926"/>
              <a:gd name="connsiteY615" fmla="*/ 3194163 h 4158164"/>
              <a:gd name="connsiteX616" fmla="*/ 411108 w 2592926"/>
              <a:gd name="connsiteY616" fmla="*/ 3161502 h 4158164"/>
              <a:gd name="connsiteX617" fmla="*/ 443778 w 2592926"/>
              <a:gd name="connsiteY617" fmla="*/ 3218661 h 4158164"/>
              <a:gd name="connsiteX618" fmla="*/ 443778 w 2592926"/>
              <a:gd name="connsiteY618" fmla="*/ 3221381 h 4158164"/>
              <a:gd name="connsiteX619" fmla="*/ 402938 w 2592926"/>
              <a:gd name="connsiteY619" fmla="*/ 3177835 h 4158164"/>
              <a:gd name="connsiteX620" fmla="*/ 430165 w 2592926"/>
              <a:gd name="connsiteY620" fmla="*/ 3243156 h 4158164"/>
              <a:gd name="connsiteX621" fmla="*/ 430165 w 2592926"/>
              <a:gd name="connsiteY621" fmla="*/ 3245879 h 4158164"/>
              <a:gd name="connsiteX622" fmla="*/ 407024 w 2592926"/>
              <a:gd name="connsiteY622" fmla="*/ 3225467 h 4158164"/>
              <a:gd name="connsiteX623" fmla="*/ 392950 w 2592926"/>
              <a:gd name="connsiteY623" fmla="*/ 3198602 h 4158164"/>
              <a:gd name="connsiteX624" fmla="*/ 392049 w 2592926"/>
              <a:gd name="connsiteY624" fmla="*/ 3194163 h 4158164"/>
              <a:gd name="connsiteX625" fmla="*/ 392049 w 2592926"/>
              <a:gd name="connsiteY625" fmla="*/ 3196886 h 4158164"/>
              <a:gd name="connsiteX626" fmla="*/ 392950 w 2592926"/>
              <a:gd name="connsiteY626" fmla="*/ 3198602 h 4158164"/>
              <a:gd name="connsiteX627" fmla="*/ 397156 w 2592926"/>
              <a:gd name="connsiteY627" fmla="*/ 3219341 h 4158164"/>
              <a:gd name="connsiteX628" fmla="*/ 408385 w 2592926"/>
              <a:gd name="connsiteY628" fmla="*/ 3240436 h 4158164"/>
              <a:gd name="connsiteX629" fmla="*/ 381160 w 2592926"/>
              <a:gd name="connsiteY629" fmla="*/ 3210495 h 4158164"/>
              <a:gd name="connsiteX630" fmla="*/ 381160 w 2592926"/>
              <a:gd name="connsiteY630" fmla="*/ 3213218 h 4158164"/>
              <a:gd name="connsiteX631" fmla="*/ 389326 w 2592926"/>
              <a:gd name="connsiteY631" fmla="*/ 3267653 h 4158164"/>
              <a:gd name="connsiteX632" fmla="*/ 386603 w 2592926"/>
              <a:gd name="connsiteY632" fmla="*/ 3267653 h 4158164"/>
              <a:gd name="connsiteX633" fmla="*/ 375714 w 2592926"/>
              <a:gd name="connsiteY633" fmla="*/ 3245879 h 4158164"/>
              <a:gd name="connsiteX634" fmla="*/ 386603 w 2592926"/>
              <a:gd name="connsiteY634" fmla="*/ 3283985 h 4158164"/>
              <a:gd name="connsiteX635" fmla="*/ 383880 w 2592926"/>
              <a:gd name="connsiteY635" fmla="*/ 3283985 h 4158164"/>
              <a:gd name="connsiteX636" fmla="*/ 362102 w 2592926"/>
              <a:gd name="connsiteY636" fmla="*/ 3254044 h 4158164"/>
              <a:gd name="connsiteX637" fmla="*/ 362102 w 2592926"/>
              <a:gd name="connsiteY637" fmla="*/ 3256767 h 4158164"/>
              <a:gd name="connsiteX638" fmla="*/ 367545 w 2592926"/>
              <a:gd name="connsiteY638" fmla="*/ 3311203 h 4158164"/>
              <a:gd name="connsiteX639" fmla="*/ 364822 w 2592926"/>
              <a:gd name="connsiteY639" fmla="*/ 3311203 h 4158164"/>
              <a:gd name="connsiteX640" fmla="*/ 348487 w 2592926"/>
              <a:gd name="connsiteY640" fmla="*/ 3283985 h 4158164"/>
              <a:gd name="connsiteX641" fmla="*/ 345764 w 2592926"/>
              <a:gd name="connsiteY641" fmla="*/ 3292148 h 4158164"/>
              <a:gd name="connsiteX642" fmla="*/ 348487 w 2592926"/>
              <a:gd name="connsiteY642" fmla="*/ 3327534 h 4158164"/>
              <a:gd name="connsiteX643" fmla="*/ 348487 w 2592926"/>
              <a:gd name="connsiteY643" fmla="*/ 3330254 h 4158164"/>
              <a:gd name="connsiteX644" fmla="*/ 337598 w 2592926"/>
              <a:gd name="connsiteY644" fmla="*/ 3319369 h 4158164"/>
              <a:gd name="connsiteX645" fmla="*/ 334875 w 2592926"/>
              <a:gd name="connsiteY645" fmla="*/ 3343864 h 4158164"/>
              <a:gd name="connsiteX646" fmla="*/ 329428 w 2592926"/>
              <a:gd name="connsiteY646" fmla="*/ 3330254 h 4158164"/>
              <a:gd name="connsiteX647" fmla="*/ 313094 w 2592926"/>
              <a:gd name="connsiteY647" fmla="*/ 3360195 h 4158164"/>
              <a:gd name="connsiteX648" fmla="*/ 315817 w 2592926"/>
              <a:gd name="connsiteY648" fmla="*/ 3341144 h 4158164"/>
              <a:gd name="connsiteX649" fmla="*/ 291316 w 2592926"/>
              <a:gd name="connsiteY649" fmla="*/ 3365638 h 4158164"/>
              <a:gd name="connsiteX650" fmla="*/ 291316 w 2592926"/>
              <a:gd name="connsiteY650" fmla="*/ 3362915 h 4158164"/>
              <a:gd name="connsiteX651" fmla="*/ 307650 w 2592926"/>
              <a:gd name="connsiteY651" fmla="*/ 3332977 h 4158164"/>
              <a:gd name="connsiteX652" fmla="*/ 299481 w 2592926"/>
              <a:gd name="connsiteY652" fmla="*/ 3338421 h 4158164"/>
              <a:gd name="connsiteX653" fmla="*/ 296758 w 2592926"/>
              <a:gd name="connsiteY653" fmla="*/ 3335697 h 4158164"/>
              <a:gd name="connsiteX654" fmla="*/ 313094 w 2592926"/>
              <a:gd name="connsiteY654" fmla="*/ 3311203 h 4158164"/>
              <a:gd name="connsiteX655" fmla="*/ 318540 w 2592926"/>
              <a:gd name="connsiteY655" fmla="*/ 3303036 h 4158164"/>
              <a:gd name="connsiteX656" fmla="*/ 304927 w 2592926"/>
              <a:gd name="connsiteY656" fmla="*/ 3311203 h 4158164"/>
              <a:gd name="connsiteX657" fmla="*/ 304927 w 2592926"/>
              <a:gd name="connsiteY657" fmla="*/ 3308480 h 4158164"/>
              <a:gd name="connsiteX658" fmla="*/ 332151 w 2592926"/>
              <a:gd name="connsiteY658" fmla="*/ 3273096 h 4158164"/>
              <a:gd name="connsiteX659" fmla="*/ 310374 w 2592926"/>
              <a:gd name="connsiteY659" fmla="*/ 3289428 h 4158164"/>
              <a:gd name="connsiteX660" fmla="*/ 334875 w 2592926"/>
              <a:gd name="connsiteY660" fmla="*/ 3256767 h 4158164"/>
              <a:gd name="connsiteX661" fmla="*/ 318540 w 2592926"/>
              <a:gd name="connsiteY661" fmla="*/ 3262210 h 4158164"/>
              <a:gd name="connsiteX662" fmla="*/ 348487 w 2592926"/>
              <a:gd name="connsiteY662" fmla="*/ 3232269 h 4158164"/>
              <a:gd name="connsiteX663" fmla="*/ 353932 w 2592926"/>
              <a:gd name="connsiteY663" fmla="*/ 3218661 h 4158164"/>
              <a:gd name="connsiteX664" fmla="*/ 321263 w 2592926"/>
              <a:gd name="connsiteY664" fmla="*/ 3248602 h 4158164"/>
              <a:gd name="connsiteX665" fmla="*/ 321263 w 2592926"/>
              <a:gd name="connsiteY665" fmla="*/ 3245879 h 4158164"/>
              <a:gd name="connsiteX666" fmla="*/ 337598 w 2592926"/>
              <a:gd name="connsiteY666" fmla="*/ 3226827 h 4158164"/>
              <a:gd name="connsiteX667" fmla="*/ 323986 w 2592926"/>
              <a:gd name="connsiteY667" fmla="*/ 3237712 h 4158164"/>
              <a:gd name="connsiteX668" fmla="*/ 323986 w 2592926"/>
              <a:gd name="connsiteY668" fmla="*/ 3234992 h 4158164"/>
              <a:gd name="connsiteX669" fmla="*/ 351210 w 2592926"/>
              <a:gd name="connsiteY669" fmla="*/ 3202329 h 4158164"/>
              <a:gd name="connsiteX670" fmla="*/ 356655 w 2592926"/>
              <a:gd name="connsiteY670" fmla="*/ 3196886 h 4158164"/>
              <a:gd name="connsiteX671" fmla="*/ 362102 w 2592926"/>
              <a:gd name="connsiteY671" fmla="*/ 3185997 h 4158164"/>
              <a:gd name="connsiteX672" fmla="*/ 326708 w 2592926"/>
              <a:gd name="connsiteY672" fmla="*/ 3210495 h 4158164"/>
              <a:gd name="connsiteX673" fmla="*/ 353932 w 2592926"/>
              <a:gd name="connsiteY673" fmla="*/ 3180555 h 4158164"/>
              <a:gd name="connsiteX674" fmla="*/ 318540 w 2592926"/>
              <a:gd name="connsiteY674" fmla="*/ 3205052 h 4158164"/>
              <a:gd name="connsiteX675" fmla="*/ 318540 w 2592926"/>
              <a:gd name="connsiteY675" fmla="*/ 3202329 h 4158164"/>
              <a:gd name="connsiteX676" fmla="*/ 345764 w 2592926"/>
              <a:gd name="connsiteY676" fmla="*/ 3172388 h 4158164"/>
              <a:gd name="connsiteX677" fmla="*/ 323986 w 2592926"/>
              <a:gd name="connsiteY677" fmla="*/ 3169668 h 4158164"/>
              <a:gd name="connsiteX678" fmla="*/ 323986 w 2592926"/>
              <a:gd name="connsiteY678" fmla="*/ 3166945 h 4158164"/>
              <a:gd name="connsiteX679" fmla="*/ 340321 w 2592926"/>
              <a:gd name="connsiteY679" fmla="*/ 3164222 h 4158164"/>
              <a:gd name="connsiteX680" fmla="*/ 332151 w 2592926"/>
              <a:gd name="connsiteY680" fmla="*/ 3164222 h 4158164"/>
              <a:gd name="connsiteX681" fmla="*/ 315817 w 2592926"/>
              <a:gd name="connsiteY681" fmla="*/ 3158780 h 4158164"/>
              <a:gd name="connsiteX682" fmla="*/ 315817 w 2592926"/>
              <a:gd name="connsiteY682" fmla="*/ 3156060 h 4158164"/>
              <a:gd name="connsiteX683" fmla="*/ 318540 w 2592926"/>
              <a:gd name="connsiteY683" fmla="*/ 3156060 h 4158164"/>
              <a:gd name="connsiteX684" fmla="*/ 321263 w 2592926"/>
              <a:gd name="connsiteY684" fmla="*/ 3156060 h 4158164"/>
              <a:gd name="connsiteX685" fmla="*/ 337598 w 2592926"/>
              <a:gd name="connsiteY685" fmla="*/ 3150614 h 4158164"/>
              <a:gd name="connsiteX686" fmla="*/ 332151 w 2592926"/>
              <a:gd name="connsiteY686" fmla="*/ 3150614 h 4158164"/>
              <a:gd name="connsiteX687" fmla="*/ 351210 w 2592926"/>
              <a:gd name="connsiteY687" fmla="*/ 3137004 h 4158164"/>
              <a:gd name="connsiteX688" fmla="*/ 359379 w 2592926"/>
              <a:gd name="connsiteY688" fmla="*/ 3128842 h 4158164"/>
              <a:gd name="connsiteX689" fmla="*/ 359379 w 2592926"/>
              <a:gd name="connsiteY689" fmla="*/ 3126119 h 4158164"/>
              <a:gd name="connsiteX690" fmla="*/ 326708 w 2592926"/>
              <a:gd name="connsiteY690" fmla="*/ 3134285 h 4158164"/>
              <a:gd name="connsiteX691" fmla="*/ 362102 w 2592926"/>
              <a:gd name="connsiteY691" fmla="*/ 3115230 h 4158164"/>
              <a:gd name="connsiteX692" fmla="*/ 326708 w 2592926"/>
              <a:gd name="connsiteY692" fmla="*/ 3112511 h 4158164"/>
              <a:gd name="connsiteX693" fmla="*/ 359379 w 2592926"/>
              <a:gd name="connsiteY693" fmla="*/ 3096178 h 4158164"/>
              <a:gd name="connsiteX694" fmla="*/ 367545 w 2592926"/>
              <a:gd name="connsiteY694" fmla="*/ 3090736 h 4158164"/>
              <a:gd name="connsiteX695" fmla="*/ 329428 w 2592926"/>
              <a:gd name="connsiteY695" fmla="*/ 3101621 h 4158164"/>
              <a:gd name="connsiteX696" fmla="*/ 367545 w 2592926"/>
              <a:gd name="connsiteY696" fmla="*/ 3074403 h 4158164"/>
              <a:gd name="connsiteX697" fmla="*/ 356655 w 2592926"/>
              <a:gd name="connsiteY697" fmla="*/ 3074403 h 4158164"/>
              <a:gd name="connsiteX698" fmla="*/ 334875 w 2592926"/>
              <a:gd name="connsiteY698" fmla="*/ 3074403 h 4158164"/>
              <a:gd name="connsiteX699" fmla="*/ 386603 w 2592926"/>
              <a:gd name="connsiteY699" fmla="*/ 3049909 h 4158164"/>
              <a:gd name="connsiteX700" fmla="*/ 389326 w 2592926"/>
              <a:gd name="connsiteY700" fmla="*/ 3044462 h 4158164"/>
              <a:gd name="connsiteX701" fmla="*/ 372991 w 2592926"/>
              <a:gd name="connsiteY701" fmla="*/ 3044462 h 4158164"/>
              <a:gd name="connsiteX702" fmla="*/ 348487 w 2592926"/>
              <a:gd name="connsiteY702" fmla="*/ 3033577 h 4158164"/>
              <a:gd name="connsiteX703" fmla="*/ 351210 w 2592926"/>
              <a:gd name="connsiteY703" fmla="*/ 3033577 h 4158164"/>
              <a:gd name="connsiteX704" fmla="*/ 402938 w 2592926"/>
              <a:gd name="connsiteY704" fmla="*/ 3017246 h 4158164"/>
              <a:gd name="connsiteX705" fmla="*/ 405661 w 2592926"/>
              <a:gd name="connsiteY705" fmla="*/ 3017246 h 4158164"/>
              <a:gd name="connsiteX706" fmla="*/ 375714 w 2592926"/>
              <a:gd name="connsiteY706" fmla="*/ 3006359 h 4158164"/>
              <a:gd name="connsiteX707" fmla="*/ 419273 w 2592926"/>
              <a:gd name="connsiteY707" fmla="*/ 3003636 h 4158164"/>
              <a:gd name="connsiteX708" fmla="*/ 424719 w 2592926"/>
              <a:gd name="connsiteY708" fmla="*/ 3000913 h 4158164"/>
              <a:gd name="connsiteX709" fmla="*/ 372991 w 2592926"/>
              <a:gd name="connsiteY709" fmla="*/ 2998194 h 4158164"/>
              <a:gd name="connsiteX710" fmla="*/ 408385 w 2592926"/>
              <a:gd name="connsiteY710" fmla="*/ 2990028 h 4158164"/>
              <a:gd name="connsiteX711" fmla="*/ 386603 w 2592926"/>
              <a:gd name="connsiteY711" fmla="*/ 2981861 h 4158164"/>
              <a:gd name="connsiteX712" fmla="*/ 386603 w 2592926"/>
              <a:gd name="connsiteY712" fmla="*/ 2979141 h 4158164"/>
              <a:gd name="connsiteX713" fmla="*/ 424719 w 2592926"/>
              <a:gd name="connsiteY713" fmla="*/ 2981861 h 4158164"/>
              <a:gd name="connsiteX714" fmla="*/ 405661 w 2592926"/>
              <a:gd name="connsiteY714" fmla="*/ 2979141 h 4158164"/>
              <a:gd name="connsiteX715" fmla="*/ 462836 w 2592926"/>
              <a:gd name="connsiteY715" fmla="*/ 2960087 h 4158164"/>
              <a:gd name="connsiteX716" fmla="*/ 405661 w 2592926"/>
              <a:gd name="connsiteY716" fmla="*/ 2960087 h 4158164"/>
              <a:gd name="connsiteX717" fmla="*/ 405661 w 2592926"/>
              <a:gd name="connsiteY717" fmla="*/ 2957367 h 4158164"/>
              <a:gd name="connsiteX718" fmla="*/ 473725 w 2592926"/>
              <a:gd name="connsiteY718" fmla="*/ 2941035 h 4158164"/>
              <a:gd name="connsiteX719" fmla="*/ 405661 w 2592926"/>
              <a:gd name="connsiteY719" fmla="*/ 2949202 h 4158164"/>
              <a:gd name="connsiteX720" fmla="*/ 405661 w 2592926"/>
              <a:gd name="connsiteY720" fmla="*/ 2946478 h 4158164"/>
              <a:gd name="connsiteX721" fmla="*/ 449223 w 2592926"/>
              <a:gd name="connsiteY721" fmla="*/ 2935592 h 4158164"/>
              <a:gd name="connsiteX722" fmla="*/ 427442 w 2592926"/>
              <a:gd name="connsiteY722" fmla="*/ 2927427 h 4158164"/>
              <a:gd name="connsiteX723" fmla="*/ 419273 w 2592926"/>
              <a:gd name="connsiteY723" fmla="*/ 2924704 h 4158164"/>
              <a:gd name="connsiteX724" fmla="*/ 419273 w 2592926"/>
              <a:gd name="connsiteY724" fmla="*/ 2921981 h 4158164"/>
              <a:gd name="connsiteX725" fmla="*/ 471002 w 2592926"/>
              <a:gd name="connsiteY725" fmla="*/ 2913817 h 4158164"/>
              <a:gd name="connsiteX726" fmla="*/ 443778 w 2592926"/>
              <a:gd name="connsiteY726" fmla="*/ 2897486 h 4158164"/>
              <a:gd name="connsiteX727" fmla="*/ 446500 w 2592926"/>
              <a:gd name="connsiteY727" fmla="*/ 2897486 h 4158164"/>
              <a:gd name="connsiteX728" fmla="*/ 500952 w 2592926"/>
              <a:gd name="connsiteY728" fmla="*/ 2897486 h 4158164"/>
              <a:gd name="connsiteX729" fmla="*/ 465559 w 2592926"/>
              <a:gd name="connsiteY729" fmla="*/ 2875711 h 4158164"/>
              <a:gd name="connsiteX730" fmla="*/ 511841 w 2592926"/>
              <a:gd name="connsiteY730" fmla="*/ 2883876 h 4158164"/>
              <a:gd name="connsiteX731" fmla="*/ 517287 w 2592926"/>
              <a:gd name="connsiteY731" fmla="*/ 2881153 h 4158164"/>
              <a:gd name="connsiteX732" fmla="*/ 520010 w 2592926"/>
              <a:gd name="connsiteY732" fmla="*/ 2878434 h 4158164"/>
              <a:gd name="connsiteX733" fmla="*/ 481893 w 2592926"/>
              <a:gd name="connsiteY733" fmla="*/ 2875711 h 4158164"/>
              <a:gd name="connsiteX734" fmla="*/ 481893 w 2592926"/>
              <a:gd name="connsiteY734" fmla="*/ 2872988 h 4158164"/>
              <a:gd name="connsiteX735" fmla="*/ 522733 w 2592926"/>
              <a:gd name="connsiteY735" fmla="*/ 2864825 h 4158164"/>
              <a:gd name="connsiteX736" fmla="*/ 492783 w 2592926"/>
              <a:gd name="connsiteY736" fmla="*/ 2851213 h 4158164"/>
              <a:gd name="connsiteX737" fmla="*/ 495506 w 2592926"/>
              <a:gd name="connsiteY737" fmla="*/ 2851213 h 4158164"/>
              <a:gd name="connsiteX738" fmla="*/ 536346 w 2592926"/>
              <a:gd name="connsiteY738" fmla="*/ 2848493 h 4158164"/>
              <a:gd name="connsiteX739" fmla="*/ 511841 w 2592926"/>
              <a:gd name="connsiteY739" fmla="*/ 2837604 h 4158164"/>
              <a:gd name="connsiteX740" fmla="*/ 514564 w 2592926"/>
              <a:gd name="connsiteY740" fmla="*/ 2834885 h 4158164"/>
              <a:gd name="connsiteX741" fmla="*/ 547234 w 2592926"/>
              <a:gd name="connsiteY741" fmla="*/ 2837604 h 4158164"/>
              <a:gd name="connsiteX742" fmla="*/ 549957 w 2592926"/>
              <a:gd name="connsiteY742" fmla="*/ 2834885 h 4158164"/>
              <a:gd name="connsiteX743" fmla="*/ 533623 w 2592926"/>
              <a:gd name="connsiteY743" fmla="*/ 2826719 h 4158164"/>
              <a:gd name="connsiteX744" fmla="*/ 536346 w 2592926"/>
              <a:gd name="connsiteY744" fmla="*/ 2823996 h 4158164"/>
              <a:gd name="connsiteX745" fmla="*/ 566293 w 2592926"/>
              <a:gd name="connsiteY745" fmla="*/ 2823996 h 4158164"/>
              <a:gd name="connsiteX746" fmla="*/ 552680 w 2592926"/>
              <a:gd name="connsiteY746" fmla="*/ 2821276 h 4158164"/>
              <a:gd name="connsiteX747" fmla="*/ 552680 w 2592926"/>
              <a:gd name="connsiteY747" fmla="*/ 2818552 h 4158164"/>
              <a:gd name="connsiteX748" fmla="*/ 579904 w 2592926"/>
              <a:gd name="connsiteY748" fmla="*/ 2815832 h 4158164"/>
              <a:gd name="connsiteX749" fmla="*/ 577181 w 2592926"/>
              <a:gd name="connsiteY749" fmla="*/ 2815832 h 4158164"/>
              <a:gd name="connsiteX750" fmla="*/ 577181 w 2592926"/>
              <a:gd name="connsiteY750" fmla="*/ 2813109 h 4158164"/>
              <a:gd name="connsiteX751" fmla="*/ 607339 w 2592926"/>
              <a:gd name="connsiteY751" fmla="*/ 2798035 h 4158164"/>
              <a:gd name="connsiteX752" fmla="*/ 607132 w 2592926"/>
              <a:gd name="connsiteY752" fmla="*/ 2799501 h 4158164"/>
              <a:gd name="connsiteX753" fmla="*/ 608171 w 2592926"/>
              <a:gd name="connsiteY753" fmla="*/ 2797620 h 4158164"/>
              <a:gd name="connsiteX754" fmla="*/ 631633 w 2592926"/>
              <a:gd name="connsiteY754" fmla="*/ 2785892 h 4158164"/>
              <a:gd name="connsiteX755" fmla="*/ 620744 w 2592926"/>
              <a:gd name="connsiteY755" fmla="*/ 2788611 h 4158164"/>
              <a:gd name="connsiteX756" fmla="*/ 620744 w 2592926"/>
              <a:gd name="connsiteY756" fmla="*/ 2785892 h 4158164"/>
              <a:gd name="connsiteX757" fmla="*/ 639802 w 2592926"/>
              <a:gd name="connsiteY757" fmla="*/ 2769560 h 4158164"/>
              <a:gd name="connsiteX758" fmla="*/ 642525 w 2592926"/>
              <a:gd name="connsiteY758" fmla="*/ 2766837 h 4158164"/>
              <a:gd name="connsiteX759" fmla="*/ 628910 w 2592926"/>
              <a:gd name="connsiteY759" fmla="*/ 2769560 h 4158164"/>
              <a:gd name="connsiteX760" fmla="*/ 615981 w 2592926"/>
              <a:gd name="connsiteY760" fmla="*/ 2783509 h 4158164"/>
              <a:gd name="connsiteX761" fmla="*/ 608171 w 2592926"/>
              <a:gd name="connsiteY761" fmla="*/ 2797620 h 4158164"/>
              <a:gd name="connsiteX762" fmla="*/ 607339 w 2592926"/>
              <a:gd name="connsiteY762" fmla="*/ 2798035 h 4158164"/>
              <a:gd name="connsiteX763" fmla="*/ 609855 w 2592926"/>
              <a:gd name="connsiteY763" fmla="*/ 2780446 h 4158164"/>
              <a:gd name="connsiteX764" fmla="*/ 598962 w 2592926"/>
              <a:gd name="connsiteY764" fmla="*/ 2788611 h 4158164"/>
              <a:gd name="connsiteX765" fmla="*/ 596240 w 2592926"/>
              <a:gd name="connsiteY765" fmla="*/ 2785892 h 4158164"/>
              <a:gd name="connsiteX766" fmla="*/ 598962 w 2592926"/>
              <a:gd name="connsiteY766" fmla="*/ 2777726 h 4158164"/>
              <a:gd name="connsiteX767" fmla="*/ 579904 w 2592926"/>
              <a:gd name="connsiteY767" fmla="*/ 2807667 h 4158164"/>
              <a:gd name="connsiteX768" fmla="*/ 577181 w 2592926"/>
              <a:gd name="connsiteY768" fmla="*/ 2807667 h 4158164"/>
              <a:gd name="connsiteX769" fmla="*/ 579904 w 2592926"/>
              <a:gd name="connsiteY769" fmla="*/ 2788611 h 4158164"/>
              <a:gd name="connsiteX770" fmla="*/ 571738 w 2592926"/>
              <a:gd name="connsiteY770" fmla="*/ 2799501 h 4158164"/>
              <a:gd name="connsiteX771" fmla="*/ 569016 w 2592926"/>
              <a:gd name="connsiteY771" fmla="*/ 2799501 h 4158164"/>
              <a:gd name="connsiteX772" fmla="*/ 574461 w 2592926"/>
              <a:gd name="connsiteY772" fmla="*/ 2780446 h 4158164"/>
              <a:gd name="connsiteX773" fmla="*/ 577181 w 2592926"/>
              <a:gd name="connsiteY773" fmla="*/ 2772283 h 4158164"/>
              <a:gd name="connsiteX774" fmla="*/ 569016 w 2592926"/>
              <a:gd name="connsiteY774" fmla="*/ 2777726 h 4158164"/>
              <a:gd name="connsiteX775" fmla="*/ 549957 w 2592926"/>
              <a:gd name="connsiteY775" fmla="*/ 2815832 h 4158164"/>
              <a:gd name="connsiteX776" fmla="*/ 552680 w 2592926"/>
              <a:gd name="connsiteY776" fmla="*/ 2788611 h 4158164"/>
              <a:gd name="connsiteX777" fmla="*/ 547234 w 2592926"/>
              <a:gd name="connsiteY777" fmla="*/ 2799501 h 4158164"/>
              <a:gd name="connsiteX778" fmla="*/ 544511 w 2592926"/>
              <a:gd name="connsiteY778" fmla="*/ 2799501 h 4158164"/>
              <a:gd name="connsiteX779" fmla="*/ 558123 w 2592926"/>
              <a:gd name="connsiteY779" fmla="*/ 2766837 h 4158164"/>
              <a:gd name="connsiteX780" fmla="*/ 536346 w 2592926"/>
              <a:gd name="connsiteY780" fmla="*/ 2788611 h 4158164"/>
              <a:gd name="connsiteX781" fmla="*/ 525453 w 2592926"/>
              <a:gd name="connsiteY781" fmla="*/ 2813109 h 4158164"/>
              <a:gd name="connsiteX782" fmla="*/ 522733 w 2592926"/>
              <a:gd name="connsiteY782" fmla="*/ 2813109 h 4158164"/>
              <a:gd name="connsiteX783" fmla="*/ 525453 w 2592926"/>
              <a:gd name="connsiteY783" fmla="*/ 2783169 h 4158164"/>
              <a:gd name="connsiteX784" fmla="*/ 506394 w 2592926"/>
              <a:gd name="connsiteY784" fmla="*/ 2834885 h 4158164"/>
              <a:gd name="connsiteX785" fmla="*/ 509118 w 2592926"/>
              <a:gd name="connsiteY785" fmla="*/ 2785892 h 4158164"/>
              <a:gd name="connsiteX786" fmla="*/ 492783 w 2592926"/>
              <a:gd name="connsiteY786" fmla="*/ 2829439 h 4158164"/>
              <a:gd name="connsiteX787" fmla="*/ 490060 w 2592926"/>
              <a:gd name="connsiteY787" fmla="*/ 2829439 h 4158164"/>
              <a:gd name="connsiteX788" fmla="*/ 492783 w 2592926"/>
              <a:gd name="connsiteY788" fmla="*/ 2794058 h 4158164"/>
              <a:gd name="connsiteX789" fmla="*/ 479170 w 2592926"/>
              <a:gd name="connsiteY789" fmla="*/ 2823996 h 4158164"/>
              <a:gd name="connsiteX790" fmla="*/ 476448 w 2592926"/>
              <a:gd name="connsiteY790" fmla="*/ 2823996 h 4158164"/>
              <a:gd name="connsiteX791" fmla="*/ 476448 w 2592926"/>
              <a:gd name="connsiteY791" fmla="*/ 2794058 h 4158164"/>
              <a:gd name="connsiteX792" fmla="*/ 471002 w 2592926"/>
              <a:gd name="connsiteY792" fmla="*/ 2807667 h 4158164"/>
              <a:gd name="connsiteX793" fmla="*/ 465559 w 2592926"/>
              <a:gd name="connsiteY793" fmla="*/ 2848493 h 4158164"/>
              <a:gd name="connsiteX794" fmla="*/ 462836 w 2592926"/>
              <a:gd name="connsiteY794" fmla="*/ 2848493 h 4158164"/>
              <a:gd name="connsiteX795" fmla="*/ 460113 w 2592926"/>
              <a:gd name="connsiteY795" fmla="*/ 2818552 h 4158164"/>
              <a:gd name="connsiteX796" fmla="*/ 451946 w 2592926"/>
              <a:gd name="connsiteY796" fmla="*/ 2840327 h 4158164"/>
              <a:gd name="connsiteX797" fmla="*/ 446500 w 2592926"/>
              <a:gd name="connsiteY797" fmla="*/ 2807667 h 4158164"/>
              <a:gd name="connsiteX798" fmla="*/ 435609 w 2592926"/>
              <a:gd name="connsiteY798" fmla="*/ 2875711 h 4158164"/>
              <a:gd name="connsiteX799" fmla="*/ 432889 w 2592926"/>
              <a:gd name="connsiteY799" fmla="*/ 2875711 h 4158164"/>
              <a:gd name="connsiteX800" fmla="*/ 430165 w 2592926"/>
              <a:gd name="connsiteY800" fmla="*/ 2853937 h 4158164"/>
              <a:gd name="connsiteX801" fmla="*/ 427442 w 2592926"/>
              <a:gd name="connsiteY801" fmla="*/ 2840327 h 4158164"/>
              <a:gd name="connsiteX802" fmla="*/ 416550 w 2592926"/>
              <a:gd name="connsiteY802" fmla="*/ 2894763 h 4158164"/>
              <a:gd name="connsiteX803" fmla="*/ 413831 w 2592926"/>
              <a:gd name="connsiteY803" fmla="*/ 2853937 h 4158164"/>
              <a:gd name="connsiteX804" fmla="*/ 405661 w 2592926"/>
              <a:gd name="connsiteY804" fmla="*/ 2900209 h 4158164"/>
              <a:gd name="connsiteX805" fmla="*/ 397495 w 2592926"/>
              <a:gd name="connsiteY805" fmla="*/ 2823996 h 4158164"/>
              <a:gd name="connsiteX806" fmla="*/ 397495 w 2592926"/>
              <a:gd name="connsiteY806" fmla="*/ 2840327 h 4158164"/>
              <a:gd name="connsiteX807" fmla="*/ 386603 w 2592926"/>
              <a:gd name="connsiteY807" fmla="*/ 2911094 h 4158164"/>
              <a:gd name="connsiteX808" fmla="*/ 386603 w 2592926"/>
              <a:gd name="connsiteY808" fmla="*/ 2908371 h 4158164"/>
              <a:gd name="connsiteX809" fmla="*/ 383880 w 2592926"/>
              <a:gd name="connsiteY809" fmla="*/ 2859379 h 4158164"/>
              <a:gd name="connsiteX810" fmla="*/ 367545 w 2592926"/>
              <a:gd name="connsiteY810" fmla="*/ 2938312 h 4158164"/>
              <a:gd name="connsiteX811" fmla="*/ 370268 w 2592926"/>
              <a:gd name="connsiteY811" fmla="*/ 2881153 h 4158164"/>
              <a:gd name="connsiteX812" fmla="*/ 351210 w 2592926"/>
              <a:gd name="connsiteY812" fmla="*/ 2943755 h 4158164"/>
              <a:gd name="connsiteX813" fmla="*/ 348487 w 2592926"/>
              <a:gd name="connsiteY813" fmla="*/ 2943755 h 4158164"/>
              <a:gd name="connsiteX814" fmla="*/ 351210 w 2592926"/>
              <a:gd name="connsiteY814" fmla="*/ 2843050 h 4158164"/>
              <a:gd name="connsiteX815" fmla="*/ 351210 w 2592926"/>
              <a:gd name="connsiteY815" fmla="*/ 2867545 h 4158164"/>
              <a:gd name="connsiteX816" fmla="*/ 343044 w 2592926"/>
              <a:gd name="connsiteY816" fmla="*/ 2924704 h 4158164"/>
              <a:gd name="connsiteX817" fmla="*/ 340321 w 2592926"/>
              <a:gd name="connsiteY817" fmla="*/ 2924704 h 4158164"/>
              <a:gd name="connsiteX818" fmla="*/ 337598 w 2592926"/>
              <a:gd name="connsiteY818" fmla="*/ 2862102 h 4158164"/>
              <a:gd name="connsiteX819" fmla="*/ 337598 w 2592926"/>
              <a:gd name="connsiteY819" fmla="*/ 2864825 h 4158164"/>
              <a:gd name="connsiteX820" fmla="*/ 329428 w 2592926"/>
              <a:gd name="connsiteY820" fmla="*/ 2919261 h 4158164"/>
              <a:gd name="connsiteX821" fmla="*/ 321263 w 2592926"/>
              <a:gd name="connsiteY821" fmla="*/ 2951921 h 4158164"/>
              <a:gd name="connsiteX822" fmla="*/ 318540 w 2592926"/>
              <a:gd name="connsiteY822" fmla="*/ 2892043 h 4158164"/>
              <a:gd name="connsiteX823" fmla="*/ 307650 w 2592926"/>
              <a:gd name="connsiteY823" fmla="*/ 2960087 h 4158164"/>
              <a:gd name="connsiteX824" fmla="*/ 304927 w 2592926"/>
              <a:gd name="connsiteY824" fmla="*/ 2864825 h 4158164"/>
              <a:gd name="connsiteX825" fmla="*/ 304927 w 2592926"/>
              <a:gd name="connsiteY825" fmla="*/ 2878434 h 4158164"/>
              <a:gd name="connsiteX826" fmla="*/ 291316 w 2592926"/>
              <a:gd name="connsiteY826" fmla="*/ 2976418 h 4158164"/>
              <a:gd name="connsiteX827" fmla="*/ 291316 w 2592926"/>
              <a:gd name="connsiteY827" fmla="*/ 2973695 h 4158164"/>
              <a:gd name="connsiteX828" fmla="*/ 291316 w 2592926"/>
              <a:gd name="connsiteY828" fmla="*/ 2889320 h 4158164"/>
              <a:gd name="connsiteX829" fmla="*/ 274977 w 2592926"/>
              <a:gd name="connsiteY829" fmla="*/ 2990028 h 4158164"/>
              <a:gd name="connsiteX830" fmla="*/ 280423 w 2592926"/>
              <a:gd name="connsiteY830" fmla="*/ 2927427 h 4158164"/>
              <a:gd name="connsiteX831" fmla="*/ 274977 w 2592926"/>
              <a:gd name="connsiteY831" fmla="*/ 2949202 h 4158164"/>
              <a:gd name="connsiteX832" fmla="*/ 261365 w 2592926"/>
              <a:gd name="connsiteY832" fmla="*/ 3000913 h 4158164"/>
              <a:gd name="connsiteX833" fmla="*/ 258642 w 2592926"/>
              <a:gd name="connsiteY833" fmla="*/ 3000913 h 4158164"/>
              <a:gd name="connsiteX834" fmla="*/ 261365 w 2592926"/>
              <a:gd name="connsiteY834" fmla="*/ 2954644 h 4158164"/>
              <a:gd name="connsiteX835" fmla="*/ 261365 w 2592926"/>
              <a:gd name="connsiteY835" fmla="*/ 2911094 h 4158164"/>
              <a:gd name="connsiteX836" fmla="*/ 258642 w 2592926"/>
              <a:gd name="connsiteY836" fmla="*/ 2908371 h 4158164"/>
              <a:gd name="connsiteX837" fmla="*/ 253199 w 2592926"/>
              <a:gd name="connsiteY837" fmla="*/ 2968253 h 4158164"/>
              <a:gd name="connsiteX838" fmla="*/ 253199 w 2592926"/>
              <a:gd name="connsiteY838" fmla="*/ 2979141 h 4158164"/>
              <a:gd name="connsiteX839" fmla="*/ 250476 w 2592926"/>
              <a:gd name="connsiteY839" fmla="*/ 2987305 h 4158164"/>
              <a:gd name="connsiteX840" fmla="*/ 242307 w 2592926"/>
              <a:gd name="connsiteY840" fmla="*/ 3011802 h 4158164"/>
              <a:gd name="connsiteX841" fmla="*/ 242307 w 2592926"/>
              <a:gd name="connsiteY841" fmla="*/ 2924704 h 4158164"/>
              <a:gd name="connsiteX842" fmla="*/ 236864 w 2592926"/>
              <a:gd name="connsiteY842" fmla="*/ 2894763 h 4158164"/>
              <a:gd name="connsiteX843" fmla="*/ 236864 w 2592926"/>
              <a:gd name="connsiteY843" fmla="*/ 2954644 h 4158164"/>
              <a:gd name="connsiteX844" fmla="*/ 217806 w 2592926"/>
              <a:gd name="connsiteY844" fmla="*/ 3017246 h 4158164"/>
              <a:gd name="connsiteX845" fmla="*/ 217806 w 2592926"/>
              <a:gd name="connsiteY845" fmla="*/ 3014526 h 4158164"/>
              <a:gd name="connsiteX846" fmla="*/ 223249 w 2592926"/>
              <a:gd name="connsiteY846" fmla="*/ 2941035 h 4158164"/>
              <a:gd name="connsiteX847" fmla="*/ 220529 w 2592926"/>
              <a:gd name="connsiteY847" fmla="*/ 2913817 h 4158164"/>
              <a:gd name="connsiteX848" fmla="*/ 220529 w 2592926"/>
              <a:gd name="connsiteY848" fmla="*/ 2932869 h 4158164"/>
              <a:gd name="connsiteX849" fmla="*/ 204190 w 2592926"/>
              <a:gd name="connsiteY849" fmla="*/ 3017246 h 4158164"/>
              <a:gd name="connsiteX850" fmla="*/ 206913 w 2592926"/>
              <a:gd name="connsiteY850" fmla="*/ 2941035 h 4158164"/>
              <a:gd name="connsiteX851" fmla="*/ 190579 w 2592926"/>
              <a:gd name="connsiteY851" fmla="*/ 2998194 h 4158164"/>
              <a:gd name="connsiteX852" fmla="*/ 193302 w 2592926"/>
              <a:gd name="connsiteY852" fmla="*/ 2935592 h 4158164"/>
              <a:gd name="connsiteX853" fmla="*/ 176966 w 2592926"/>
              <a:gd name="connsiteY853" fmla="*/ 3006359 h 4158164"/>
              <a:gd name="connsiteX854" fmla="*/ 176966 w 2592926"/>
              <a:gd name="connsiteY854" fmla="*/ 2960087 h 4158164"/>
              <a:gd name="connsiteX855" fmla="*/ 160632 w 2592926"/>
              <a:gd name="connsiteY855" fmla="*/ 2995471 h 4158164"/>
              <a:gd name="connsiteX856" fmla="*/ 160632 w 2592926"/>
              <a:gd name="connsiteY856" fmla="*/ 2992751 h 4158164"/>
              <a:gd name="connsiteX857" fmla="*/ 168801 w 2592926"/>
              <a:gd name="connsiteY857" fmla="*/ 2941035 h 4158164"/>
              <a:gd name="connsiteX858" fmla="*/ 166078 w 2592926"/>
              <a:gd name="connsiteY858" fmla="*/ 2951921 h 4158164"/>
              <a:gd name="connsiteX859" fmla="*/ 144296 w 2592926"/>
              <a:gd name="connsiteY859" fmla="*/ 2995471 h 4158164"/>
              <a:gd name="connsiteX860" fmla="*/ 147019 w 2592926"/>
              <a:gd name="connsiteY860" fmla="*/ 2946478 h 4158164"/>
              <a:gd name="connsiteX861" fmla="*/ 130684 w 2592926"/>
              <a:gd name="connsiteY861" fmla="*/ 2979141 h 4158164"/>
              <a:gd name="connsiteX862" fmla="*/ 136127 w 2592926"/>
              <a:gd name="connsiteY862" fmla="*/ 2930146 h 4158164"/>
              <a:gd name="connsiteX863" fmla="*/ 130684 w 2592926"/>
              <a:gd name="connsiteY863" fmla="*/ 2943755 h 4158164"/>
              <a:gd name="connsiteX864" fmla="*/ 114349 w 2592926"/>
              <a:gd name="connsiteY864" fmla="*/ 2995471 h 4158164"/>
              <a:gd name="connsiteX865" fmla="*/ 111626 w 2592926"/>
              <a:gd name="connsiteY865" fmla="*/ 2992751 h 4158164"/>
              <a:gd name="connsiteX866" fmla="*/ 117069 w 2592926"/>
              <a:gd name="connsiteY866" fmla="*/ 2938312 h 4158164"/>
              <a:gd name="connsiteX867" fmla="*/ 108902 w 2592926"/>
              <a:gd name="connsiteY867" fmla="*/ 2957367 h 4158164"/>
              <a:gd name="connsiteX868" fmla="*/ 87122 w 2592926"/>
              <a:gd name="connsiteY868" fmla="*/ 2992751 h 4158164"/>
              <a:gd name="connsiteX869" fmla="*/ 84398 w 2592926"/>
              <a:gd name="connsiteY869" fmla="*/ 2992751 h 4158164"/>
              <a:gd name="connsiteX870" fmla="*/ 98014 w 2592926"/>
              <a:gd name="connsiteY870" fmla="*/ 2957367 h 4158164"/>
              <a:gd name="connsiteX871" fmla="*/ 95291 w 2592926"/>
              <a:gd name="connsiteY871" fmla="*/ 2960087 h 4158164"/>
              <a:gd name="connsiteX872" fmla="*/ 65341 w 2592926"/>
              <a:gd name="connsiteY872" fmla="*/ 2990028 h 4158164"/>
              <a:gd name="connsiteX873" fmla="*/ 62617 w 2592926"/>
              <a:gd name="connsiteY873" fmla="*/ 2990028 h 4158164"/>
              <a:gd name="connsiteX874" fmla="*/ 70787 w 2592926"/>
              <a:gd name="connsiteY874" fmla="*/ 2979141 h 4158164"/>
              <a:gd name="connsiteX875" fmla="*/ 54451 w 2592926"/>
              <a:gd name="connsiteY875" fmla="*/ 2987305 h 4158164"/>
              <a:gd name="connsiteX876" fmla="*/ 68064 w 2592926"/>
              <a:gd name="connsiteY876" fmla="*/ 2968253 h 4158164"/>
              <a:gd name="connsiteX877" fmla="*/ 49005 w 2592926"/>
              <a:gd name="connsiteY877" fmla="*/ 2979141 h 4158164"/>
              <a:gd name="connsiteX878" fmla="*/ 51728 w 2592926"/>
              <a:gd name="connsiteY878" fmla="*/ 2973695 h 4158164"/>
              <a:gd name="connsiteX879" fmla="*/ 21781 w 2592926"/>
              <a:gd name="connsiteY879" fmla="*/ 2992751 h 4158164"/>
              <a:gd name="connsiteX880" fmla="*/ 21781 w 2592926"/>
              <a:gd name="connsiteY880" fmla="*/ 2990028 h 4158164"/>
              <a:gd name="connsiteX881" fmla="*/ 35393 w 2592926"/>
              <a:gd name="connsiteY881" fmla="*/ 2976418 h 4158164"/>
              <a:gd name="connsiteX882" fmla="*/ 16335 w 2592926"/>
              <a:gd name="connsiteY882" fmla="*/ 2979141 h 4158164"/>
              <a:gd name="connsiteX883" fmla="*/ 13613 w 2592926"/>
              <a:gd name="connsiteY883" fmla="*/ 2976418 h 4158164"/>
              <a:gd name="connsiteX884" fmla="*/ 32670 w 2592926"/>
              <a:gd name="connsiteY884" fmla="*/ 2970976 h 4158164"/>
              <a:gd name="connsiteX885" fmla="*/ 0 w 2592926"/>
              <a:gd name="connsiteY885" fmla="*/ 2962810 h 4158164"/>
              <a:gd name="connsiteX886" fmla="*/ 38117 w 2592926"/>
              <a:gd name="connsiteY886" fmla="*/ 2960087 h 4158164"/>
              <a:gd name="connsiteX887" fmla="*/ 27227 w 2592926"/>
              <a:gd name="connsiteY887" fmla="*/ 2957367 h 4158164"/>
              <a:gd name="connsiteX888" fmla="*/ 27227 w 2592926"/>
              <a:gd name="connsiteY888" fmla="*/ 2954644 h 4158164"/>
              <a:gd name="connsiteX889" fmla="*/ 49005 w 2592926"/>
              <a:gd name="connsiteY889" fmla="*/ 2949202 h 4158164"/>
              <a:gd name="connsiteX890" fmla="*/ 21781 w 2592926"/>
              <a:gd name="connsiteY890" fmla="*/ 2935592 h 4158164"/>
              <a:gd name="connsiteX891" fmla="*/ 24504 w 2592926"/>
              <a:gd name="connsiteY891" fmla="*/ 2935592 h 4158164"/>
              <a:gd name="connsiteX892" fmla="*/ 62617 w 2592926"/>
              <a:gd name="connsiteY892" fmla="*/ 2935592 h 4158164"/>
              <a:gd name="connsiteX893" fmla="*/ 51728 w 2592926"/>
              <a:gd name="connsiteY893" fmla="*/ 2932869 h 4158164"/>
              <a:gd name="connsiteX894" fmla="*/ 51728 w 2592926"/>
              <a:gd name="connsiteY894" fmla="*/ 2930146 h 4158164"/>
              <a:gd name="connsiteX895" fmla="*/ 87122 w 2592926"/>
              <a:gd name="connsiteY895" fmla="*/ 2927427 h 4158164"/>
              <a:gd name="connsiteX896" fmla="*/ 59897 w 2592926"/>
              <a:gd name="connsiteY896" fmla="*/ 2924704 h 4158164"/>
              <a:gd name="connsiteX897" fmla="*/ 89845 w 2592926"/>
              <a:gd name="connsiteY897" fmla="*/ 2916537 h 4158164"/>
              <a:gd name="connsiteX898" fmla="*/ 73510 w 2592926"/>
              <a:gd name="connsiteY898" fmla="*/ 2905651 h 4158164"/>
              <a:gd name="connsiteX899" fmla="*/ 108902 w 2592926"/>
              <a:gd name="connsiteY899" fmla="*/ 2908371 h 4158164"/>
              <a:gd name="connsiteX900" fmla="*/ 92568 w 2592926"/>
              <a:gd name="connsiteY900" fmla="*/ 2905651 h 4158164"/>
              <a:gd name="connsiteX901" fmla="*/ 117069 w 2592926"/>
              <a:gd name="connsiteY901" fmla="*/ 2900209 h 4158164"/>
              <a:gd name="connsiteX902" fmla="*/ 98014 w 2592926"/>
              <a:gd name="connsiteY902" fmla="*/ 2892043 h 4158164"/>
              <a:gd name="connsiteX903" fmla="*/ 144296 w 2592926"/>
              <a:gd name="connsiteY903" fmla="*/ 2881153 h 4158164"/>
              <a:gd name="connsiteX904" fmla="*/ 98014 w 2592926"/>
              <a:gd name="connsiteY904" fmla="*/ 2878434 h 4158164"/>
              <a:gd name="connsiteX905" fmla="*/ 147019 w 2592926"/>
              <a:gd name="connsiteY905" fmla="*/ 2872988 h 4158164"/>
              <a:gd name="connsiteX906" fmla="*/ 133404 w 2592926"/>
              <a:gd name="connsiteY906" fmla="*/ 2864825 h 4158164"/>
              <a:gd name="connsiteX907" fmla="*/ 163355 w 2592926"/>
              <a:gd name="connsiteY907" fmla="*/ 2862102 h 4158164"/>
              <a:gd name="connsiteX908" fmla="*/ 171520 w 2592926"/>
              <a:gd name="connsiteY908" fmla="*/ 2856660 h 4158164"/>
              <a:gd name="connsiteX909" fmla="*/ 152462 w 2592926"/>
              <a:gd name="connsiteY909" fmla="*/ 2862102 h 4158164"/>
              <a:gd name="connsiteX910" fmla="*/ 152462 w 2592926"/>
              <a:gd name="connsiteY910" fmla="*/ 2859379 h 4158164"/>
              <a:gd name="connsiteX911" fmla="*/ 193302 w 2592926"/>
              <a:gd name="connsiteY911" fmla="*/ 2834885 h 4158164"/>
              <a:gd name="connsiteX912" fmla="*/ 168801 w 2592926"/>
              <a:gd name="connsiteY912" fmla="*/ 2832162 h 4158164"/>
              <a:gd name="connsiteX913" fmla="*/ 168801 w 2592926"/>
              <a:gd name="connsiteY913" fmla="*/ 2829439 h 4158164"/>
              <a:gd name="connsiteX914" fmla="*/ 212360 w 2592926"/>
              <a:gd name="connsiteY914" fmla="*/ 2821276 h 4158164"/>
              <a:gd name="connsiteX915" fmla="*/ 201470 w 2592926"/>
              <a:gd name="connsiteY915" fmla="*/ 2813109 h 4158164"/>
              <a:gd name="connsiteX916" fmla="*/ 234140 w 2592926"/>
              <a:gd name="connsiteY916" fmla="*/ 2810387 h 4158164"/>
              <a:gd name="connsiteX917" fmla="*/ 223249 w 2592926"/>
              <a:gd name="connsiteY917" fmla="*/ 2807667 h 4158164"/>
              <a:gd name="connsiteX918" fmla="*/ 321263 w 2592926"/>
              <a:gd name="connsiteY918" fmla="*/ 2769560 h 4158164"/>
              <a:gd name="connsiteX919" fmla="*/ 389326 w 2592926"/>
              <a:gd name="connsiteY919" fmla="*/ 2761395 h 4158164"/>
              <a:gd name="connsiteX920" fmla="*/ 449223 w 2592926"/>
              <a:gd name="connsiteY920" fmla="*/ 2745062 h 4158164"/>
              <a:gd name="connsiteX921" fmla="*/ 582628 w 2592926"/>
              <a:gd name="connsiteY921" fmla="*/ 2731454 h 4158164"/>
              <a:gd name="connsiteX922" fmla="*/ 618021 w 2592926"/>
              <a:gd name="connsiteY922" fmla="*/ 2728734 h 4158164"/>
              <a:gd name="connsiteX923" fmla="*/ 598962 w 2592926"/>
              <a:gd name="connsiteY923" fmla="*/ 2726011 h 4158164"/>
              <a:gd name="connsiteX924" fmla="*/ 530899 w 2592926"/>
              <a:gd name="connsiteY924" fmla="*/ 2731454 h 4158164"/>
              <a:gd name="connsiteX925" fmla="*/ 530899 w 2592926"/>
              <a:gd name="connsiteY925" fmla="*/ 2728734 h 4158164"/>
              <a:gd name="connsiteX926" fmla="*/ 590797 w 2592926"/>
              <a:gd name="connsiteY926" fmla="*/ 2709679 h 4158164"/>
              <a:gd name="connsiteX927" fmla="*/ 544511 w 2592926"/>
              <a:gd name="connsiteY927" fmla="*/ 2704236 h 4158164"/>
              <a:gd name="connsiteX928" fmla="*/ 536346 w 2592926"/>
              <a:gd name="connsiteY928" fmla="*/ 2704236 h 4158164"/>
              <a:gd name="connsiteX929" fmla="*/ 528176 w 2592926"/>
              <a:gd name="connsiteY929" fmla="*/ 2706959 h 4158164"/>
              <a:gd name="connsiteX930" fmla="*/ 506394 w 2592926"/>
              <a:gd name="connsiteY930" fmla="*/ 2715125 h 4158164"/>
              <a:gd name="connsiteX931" fmla="*/ 503675 w 2592926"/>
              <a:gd name="connsiteY931" fmla="*/ 2715125 h 4158164"/>
              <a:gd name="connsiteX932" fmla="*/ 549957 w 2592926"/>
              <a:gd name="connsiteY932" fmla="*/ 2690627 h 4158164"/>
              <a:gd name="connsiteX933" fmla="*/ 547234 w 2592926"/>
              <a:gd name="connsiteY933" fmla="*/ 2690627 h 4158164"/>
              <a:gd name="connsiteX934" fmla="*/ 506394 w 2592926"/>
              <a:gd name="connsiteY934" fmla="*/ 2696071 h 4158164"/>
              <a:gd name="connsiteX935" fmla="*/ 471002 w 2592926"/>
              <a:gd name="connsiteY935" fmla="*/ 2720567 h 4158164"/>
              <a:gd name="connsiteX936" fmla="*/ 471002 w 2592926"/>
              <a:gd name="connsiteY936" fmla="*/ 2717845 h 4158164"/>
              <a:gd name="connsiteX937" fmla="*/ 525453 w 2592926"/>
              <a:gd name="connsiteY937" fmla="*/ 2674295 h 4158164"/>
              <a:gd name="connsiteX938" fmla="*/ 495506 w 2592926"/>
              <a:gd name="connsiteY938" fmla="*/ 2679741 h 4158164"/>
              <a:gd name="connsiteX939" fmla="*/ 457389 w 2592926"/>
              <a:gd name="connsiteY939" fmla="*/ 2709679 h 4158164"/>
              <a:gd name="connsiteX940" fmla="*/ 498229 w 2592926"/>
              <a:gd name="connsiteY940" fmla="*/ 2666133 h 4158164"/>
              <a:gd name="connsiteX941" fmla="*/ 465559 w 2592926"/>
              <a:gd name="connsiteY941" fmla="*/ 2677018 h 4158164"/>
              <a:gd name="connsiteX942" fmla="*/ 495506 w 2592926"/>
              <a:gd name="connsiteY942" fmla="*/ 2655243 h 4158164"/>
              <a:gd name="connsiteX943" fmla="*/ 432889 w 2592926"/>
              <a:gd name="connsiteY943" fmla="*/ 2690627 h 4158164"/>
              <a:gd name="connsiteX944" fmla="*/ 479170 w 2592926"/>
              <a:gd name="connsiteY944" fmla="*/ 2647078 h 4158164"/>
              <a:gd name="connsiteX945" fmla="*/ 444166 w 2592926"/>
              <a:gd name="connsiteY945" fmla="*/ 2652605 h 4158164"/>
              <a:gd name="connsiteX946" fmla="*/ 465559 w 2592926"/>
              <a:gd name="connsiteY946" fmla="*/ 2633469 h 4158164"/>
              <a:gd name="connsiteX947" fmla="*/ 394772 w 2592926"/>
              <a:gd name="connsiteY947" fmla="*/ 2663410 h 4158164"/>
              <a:gd name="connsiteX948" fmla="*/ 394772 w 2592926"/>
              <a:gd name="connsiteY948" fmla="*/ 2660687 h 4158164"/>
              <a:gd name="connsiteX949" fmla="*/ 441055 w 2592926"/>
              <a:gd name="connsiteY949" fmla="*/ 2617137 h 4158164"/>
              <a:gd name="connsiteX950" fmla="*/ 427442 w 2592926"/>
              <a:gd name="connsiteY950" fmla="*/ 2622583 h 4158164"/>
              <a:gd name="connsiteX951" fmla="*/ 375714 w 2592926"/>
              <a:gd name="connsiteY951" fmla="*/ 2657967 h 4158164"/>
              <a:gd name="connsiteX952" fmla="*/ 372991 w 2592926"/>
              <a:gd name="connsiteY952" fmla="*/ 2657967 h 4158164"/>
              <a:gd name="connsiteX953" fmla="*/ 386603 w 2592926"/>
              <a:gd name="connsiteY953" fmla="*/ 2625303 h 4158164"/>
              <a:gd name="connsiteX954" fmla="*/ 356655 w 2592926"/>
              <a:gd name="connsiteY954" fmla="*/ 2663410 h 4158164"/>
              <a:gd name="connsiteX955" fmla="*/ 389326 w 2592926"/>
              <a:gd name="connsiteY955" fmla="*/ 2606251 h 4158164"/>
              <a:gd name="connsiteX956" fmla="*/ 375714 w 2592926"/>
              <a:gd name="connsiteY956" fmla="*/ 2608971 h 4158164"/>
              <a:gd name="connsiteX957" fmla="*/ 329428 w 2592926"/>
              <a:gd name="connsiteY957" fmla="*/ 2638912 h 4158164"/>
              <a:gd name="connsiteX958" fmla="*/ 334875 w 2592926"/>
              <a:gd name="connsiteY958" fmla="*/ 2617137 h 4158164"/>
              <a:gd name="connsiteX959" fmla="*/ 359379 w 2592926"/>
              <a:gd name="connsiteY959" fmla="*/ 2587199 h 4158164"/>
              <a:gd name="connsiteX960" fmla="*/ 321263 w 2592926"/>
              <a:gd name="connsiteY960" fmla="*/ 2608971 h 4158164"/>
              <a:gd name="connsiteX961" fmla="*/ 318540 w 2592926"/>
              <a:gd name="connsiteY961" fmla="*/ 2608971 h 4158164"/>
              <a:gd name="connsiteX962" fmla="*/ 345764 w 2592926"/>
              <a:gd name="connsiteY962" fmla="*/ 2581753 h 4158164"/>
              <a:gd name="connsiteX963" fmla="*/ 299481 w 2592926"/>
              <a:gd name="connsiteY963" fmla="*/ 2611694 h 4158164"/>
              <a:gd name="connsiteX964" fmla="*/ 299481 w 2592926"/>
              <a:gd name="connsiteY964" fmla="*/ 2608971 h 4158164"/>
              <a:gd name="connsiteX965" fmla="*/ 334875 w 2592926"/>
              <a:gd name="connsiteY965" fmla="*/ 2573591 h 4158164"/>
              <a:gd name="connsiteX966" fmla="*/ 332151 w 2592926"/>
              <a:gd name="connsiteY966" fmla="*/ 2573591 h 4158164"/>
              <a:gd name="connsiteX967" fmla="*/ 299481 w 2592926"/>
              <a:gd name="connsiteY967" fmla="*/ 2587199 h 4158164"/>
              <a:gd name="connsiteX968" fmla="*/ 296758 w 2592926"/>
              <a:gd name="connsiteY968" fmla="*/ 2584476 h 4158164"/>
              <a:gd name="connsiteX969" fmla="*/ 329428 w 2592926"/>
              <a:gd name="connsiteY969" fmla="*/ 2562702 h 4158164"/>
              <a:gd name="connsiteX970" fmla="*/ 326708 w 2592926"/>
              <a:gd name="connsiteY970" fmla="*/ 2562702 h 4158164"/>
              <a:gd name="connsiteX971" fmla="*/ 323986 w 2592926"/>
              <a:gd name="connsiteY971" fmla="*/ 2562702 h 4158164"/>
              <a:gd name="connsiteX972" fmla="*/ 313094 w 2592926"/>
              <a:gd name="connsiteY972" fmla="*/ 2565425 h 4158164"/>
              <a:gd name="connsiteX973" fmla="*/ 269534 w 2592926"/>
              <a:gd name="connsiteY973" fmla="*/ 2581753 h 4158164"/>
              <a:gd name="connsiteX974" fmla="*/ 291316 w 2592926"/>
              <a:gd name="connsiteY974" fmla="*/ 2559978 h 4158164"/>
              <a:gd name="connsiteX975" fmla="*/ 272257 w 2592926"/>
              <a:gd name="connsiteY975" fmla="*/ 2557259 h 4158164"/>
              <a:gd name="connsiteX976" fmla="*/ 269534 w 2592926"/>
              <a:gd name="connsiteY976" fmla="*/ 2557259 h 4158164"/>
              <a:gd name="connsiteX977" fmla="*/ 236864 w 2592926"/>
              <a:gd name="connsiteY977" fmla="*/ 2576311 h 4158164"/>
              <a:gd name="connsiteX978" fmla="*/ 236864 w 2592926"/>
              <a:gd name="connsiteY978" fmla="*/ 2573591 h 4158164"/>
              <a:gd name="connsiteX979" fmla="*/ 242307 w 2592926"/>
              <a:gd name="connsiteY979" fmla="*/ 2559978 h 4158164"/>
              <a:gd name="connsiteX980" fmla="*/ 245030 w 2592926"/>
              <a:gd name="connsiteY980" fmla="*/ 2557259 h 4158164"/>
              <a:gd name="connsiteX981" fmla="*/ 209636 w 2592926"/>
              <a:gd name="connsiteY981" fmla="*/ 2559978 h 4158164"/>
              <a:gd name="connsiteX982" fmla="*/ 258642 w 2592926"/>
              <a:gd name="connsiteY982" fmla="*/ 2546370 h 4158164"/>
              <a:gd name="connsiteX983" fmla="*/ 223249 w 2592926"/>
              <a:gd name="connsiteY983" fmla="*/ 2543650 h 4158164"/>
              <a:gd name="connsiteX984" fmla="*/ 264088 w 2592926"/>
              <a:gd name="connsiteY984" fmla="*/ 2540927 h 4158164"/>
              <a:gd name="connsiteX985" fmla="*/ 280423 w 2592926"/>
              <a:gd name="connsiteY985" fmla="*/ 2543650 h 4158164"/>
              <a:gd name="connsiteX986" fmla="*/ 247753 w 2592926"/>
              <a:gd name="connsiteY986" fmla="*/ 2527318 h 4158164"/>
              <a:gd name="connsiteX987" fmla="*/ 299481 w 2592926"/>
              <a:gd name="connsiteY987" fmla="*/ 2538204 h 4158164"/>
              <a:gd name="connsiteX988" fmla="*/ 294035 w 2592926"/>
              <a:gd name="connsiteY988" fmla="*/ 2532762 h 4158164"/>
              <a:gd name="connsiteX989" fmla="*/ 296758 w 2592926"/>
              <a:gd name="connsiteY989" fmla="*/ 2530042 h 4158164"/>
              <a:gd name="connsiteX990" fmla="*/ 315817 w 2592926"/>
              <a:gd name="connsiteY990" fmla="*/ 2546370 h 4158164"/>
              <a:gd name="connsiteX991" fmla="*/ 310374 w 2592926"/>
              <a:gd name="connsiteY991" fmla="*/ 2527318 h 4158164"/>
              <a:gd name="connsiteX992" fmla="*/ 313094 w 2592926"/>
              <a:gd name="connsiteY992" fmla="*/ 2524595 h 4158164"/>
              <a:gd name="connsiteX993" fmla="*/ 332151 w 2592926"/>
              <a:gd name="connsiteY993" fmla="*/ 2549093 h 4158164"/>
              <a:gd name="connsiteX994" fmla="*/ 332151 w 2592926"/>
              <a:gd name="connsiteY994" fmla="*/ 2535484 h 4158164"/>
              <a:gd name="connsiteX995" fmla="*/ 326708 w 2592926"/>
              <a:gd name="connsiteY995" fmla="*/ 2524595 h 4158164"/>
              <a:gd name="connsiteX996" fmla="*/ 343044 w 2592926"/>
              <a:gd name="connsiteY996" fmla="*/ 2532762 h 4158164"/>
              <a:gd name="connsiteX997" fmla="*/ 345764 w 2592926"/>
              <a:gd name="connsiteY997" fmla="*/ 2535484 h 4158164"/>
              <a:gd name="connsiteX998" fmla="*/ 348487 w 2592926"/>
              <a:gd name="connsiteY998" fmla="*/ 2527318 h 4158164"/>
              <a:gd name="connsiteX999" fmla="*/ 356655 w 2592926"/>
              <a:gd name="connsiteY999" fmla="*/ 2540927 h 4158164"/>
              <a:gd name="connsiteX1000" fmla="*/ 359379 w 2592926"/>
              <a:gd name="connsiteY1000" fmla="*/ 2543650 h 4158164"/>
              <a:gd name="connsiteX1001" fmla="*/ 364822 w 2592926"/>
              <a:gd name="connsiteY1001" fmla="*/ 2516429 h 4158164"/>
              <a:gd name="connsiteX1002" fmla="*/ 364822 w 2592926"/>
              <a:gd name="connsiteY1002" fmla="*/ 2519152 h 4158164"/>
              <a:gd name="connsiteX1003" fmla="*/ 392049 w 2592926"/>
              <a:gd name="connsiteY1003" fmla="*/ 2554536 h 4158164"/>
              <a:gd name="connsiteX1004" fmla="*/ 389326 w 2592926"/>
              <a:gd name="connsiteY1004" fmla="*/ 2530042 h 4158164"/>
              <a:gd name="connsiteX1005" fmla="*/ 389326 w 2592926"/>
              <a:gd name="connsiteY1005" fmla="*/ 2527318 h 4158164"/>
              <a:gd name="connsiteX1006" fmla="*/ 392049 w 2592926"/>
              <a:gd name="connsiteY1006" fmla="*/ 2527318 h 4158164"/>
              <a:gd name="connsiteX1007" fmla="*/ 397495 w 2592926"/>
              <a:gd name="connsiteY1007" fmla="*/ 2540927 h 4158164"/>
              <a:gd name="connsiteX1008" fmla="*/ 419273 w 2592926"/>
              <a:gd name="connsiteY1008" fmla="*/ 2568145 h 4158164"/>
              <a:gd name="connsiteX1009" fmla="*/ 435609 w 2592926"/>
              <a:gd name="connsiteY1009" fmla="*/ 2579034 h 4158164"/>
              <a:gd name="connsiteX1010" fmla="*/ 421996 w 2592926"/>
              <a:gd name="connsiteY1010" fmla="*/ 2540927 h 4158164"/>
              <a:gd name="connsiteX1011" fmla="*/ 440375 w 2592926"/>
              <a:gd name="connsiteY1011" fmla="*/ 2566105 h 4158164"/>
              <a:gd name="connsiteX1012" fmla="*/ 457062 w 2592926"/>
              <a:gd name="connsiteY1012" fmla="*/ 2581776 h 4158164"/>
              <a:gd name="connsiteX1013" fmla="*/ 460113 w 2592926"/>
              <a:gd name="connsiteY1013" fmla="*/ 2587199 h 4158164"/>
              <a:gd name="connsiteX1014" fmla="*/ 462836 w 2592926"/>
              <a:gd name="connsiteY1014" fmla="*/ 2587199 h 4158164"/>
              <a:gd name="connsiteX1015" fmla="*/ 457062 w 2592926"/>
              <a:gd name="connsiteY1015" fmla="*/ 2581776 h 4158164"/>
              <a:gd name="connsiteX1016" fmla="*/ 435609 w 2592926"/>
              <a:gd name="connsiteY1016" fmla="*/ 2543650 h 4158164"/>
              <a:gd name="connsiteX1017" fmla="*/ 460113 w 2592926"/>
              <a:gd name="connsiteY1017" fmla="*/ 2565425 h 4158164"/>
              <a:gd name="connsiteX1018" fmla="*/ 457389 w 2592926"/>
              <a:gd name="connsiteY1018" fmla="*/ 2532762 h 4158164"/>
              <a:gd name="connsiteX1019" fmla="*/ 479170 w 2592926"/>
              <a:gd name="connsiteY1019" fmla="*/ 2568145 h 4158164"/>
              <a:gd name="connsiteX1020" fmla="*/ 490060 w 2592926"/>
              <a:gd name="connsiteY1020" fmla="*/ 2579034 h 4158164"/>
              <a:gd name="connsiteX1021" fmla="*/ 476448 w 2592926"/>
              <a:gd name="connsiteY1021" fmla="*/ 2554536 h 4158164"/>
              <a:gd name="connsiteX1022" fmla="*/ 517287 w 2592926"/>
              <a:gd name="connsiteY1022" fmla="*/ 2592642 h 4158164"/>
              <a:gd name="connsiteX1023" fmla="*/ 522733 w 2592926"/>
              <a:gd name="connsiteY1023" fmla="*/ 2598086 h 4158164"/>
              <a:gd name="connsiteX1024" fmla="*/ 492783 w 2592926"/>
              <a:gd name="connsiteY1024" fmla="*/ 2535484 h 4158164"/>
              <a:gd name="connsiteX1025" fmla="*/ 495506 w 2592926"/>
              <a:gd name="connsiteY1025" fmla="*/ 2535484 h 4158164"/>
              <a:gd name="connsiteX1026" fmla="*/ 536346 w 2592926"/>
              <a:gd name="connsiteY1026" fmla="*/ 2589919 h 4158164"/>
              <a:gd name="connsiteX1027" fmla="*/ 528176 w 2592926"/>
              <a:gd name="connsiteY1027" fmla="*/ 2562702 h 4158164"/>
              <a:gd name="connsiteX1028" fmla="*/ 530899 w 2592926"/>
              <a:gd name="connsiteY1028" fmla="*/ 2562702 h 4158164"/>
              <a:gd name="connsiteX1029" fmla="*/ 552680 w 2592926"/>
              <a:gd name="connsiteY1029" fmla="*/ 2598086 h 4158164"/>
              <a:gd name="connsiteX1030" fmla="*/ 541788 w 2592926"/>
              <a:gd name="connsiteY1030" fmla="*/ 2565425 h 4158164"/>
              <a:gd name="connsiteX1031" fmla="*/ 579904 w 2592926"/>
              <a:gd name="connsiteY1031" fmla="*/ 2625303 h 4158164"/>
              <a:gd name="connsiteX1032" fmla="*/ 582628 w 2592926"/>
              <a:gd name="connsiteY1032" fmla="*/ 2630746 h 4158164"/>
              <a:gd name="connsiteX1033" fmla="*/ 563570 w 2592926"/>
              <a:gd name="connsiteY1033" fmla="*/ 2581753 h 4158164"/>
              <a:gd name="connsiteX1034" fmla="*/ 596240 w 2592926"/>
              <a:gd name="connsiteY1034" fmla="*/ 2622583 h 4158164"/>
              <a:gd name="connsiteX1035" fmla="*/ 590797 w 2592926"/>
              <a:gd name="connsiteY1035" fmla="*/ 2603528 h 4158164"/>
              <a:gd name="connsiteX1036" fmla="*/ 593520 w 2592926"/>
              <a:gd name="connsiteY1036" fmla="*/ 2603528 h 4158164"/>
              <a:gd name="connsiteX1037" fmla="*/ 615298 w 2592926"/>
              <a:gd name="connsiteY1037" fmla="*/ 2647078 h 4158164"/>
              <a:gd name="connsiteX1038" fmla="*/ 609855 w 2592926"/>
              <a:gd name="connsiteY1038" fmla="*/ 2625303 h 4158164"/>
              <a:gd name="connsiteX1039" fmla="*/ 612575 w 2592926"/>
              <a:gd name="connsiteY1039" fmla="*/ 2625303 h 4158164"/>
              <a:gd name="connsiteX1040" fmla="*/ 628910 w 2592926"/>
              <a:gd name="connsiteY1040" fmla="*/ 2647078 h 4158164"/>
              <a:gd name="connsiteX1041" fmla="*/ 626190 w 2592926"/>
              <a:gd name="connsiteY1041" fmla="*/ 2633469 h 4158164"/>
              <a:gd name="connsiteX1042" fmla="*/ 628910 w 2592926"/>
              <a:gd name="connsiteY1042" fmla="*/ 2630746 h 4158164"/>
              <a:gd name="connsiteX1043" fmla="*/ 631633 w 2592926"/>
              <a:gd name="connsiteY1043" fmla="*/ 2630746 h 4158164"/>
              <a:gd name="connsiteX1044" fmla="*/ 634356 w 2592926"/>
              <a:gd name="connsiteY1044" fmla="*/ 2636192 h 4158164"/>
              <a:gd name="connsiteX1045" fmla="*/ 664306 w 2592926"/>
              <a:gd name="connsiteY1045" fmla="*/ 2679741 h 4158164"/>
              <a:gd name="connsiteX1046" fmla="*/ 677918 w 2592926"/>
              <a:gd name="connsiteY1046" fmla="*/ 2701513 h 4158164"/>
              <a:gd name="connsiteX1047" fmla="*/ 691530 w 2592926"/>
              <a:gd name="connsiteY1047" fmla="*/ 2720567 h 4158164"/>
              <a:gd name="connsiteX1048" fmla="*/ 688808 w 2592926"/>
              <a:gd name="connsiteY1048" fmla="*/ 2712402 h 4158164"/>
              <a:gd name="connsiteX1049" fmla="*/ 664306 w 2592926"/>
              <a:gd name="connsiteY1049" fmla="*/ 2655243 h 4158164"/>
              <a:gd name="connsiteX1050" fmla="*/ 667026 w 2592926"/>
              <a:gd name="connsiteY1050" fmla="*/ 2655243 h 4158164"/>
              <a:gd name="connsiteX1051" fmla="*/ 691530 w 2592926"/>
              <a:gd name="connsiteY1051" fmla="*/ 2690627 h 4158164"/>
              <a:gd name="connsiteX1052" fmla="*/ 680642 w 2592926"/>
              <a:gd name="connsiteY1052" fmla="*/ 2660687 h 4158164"/>
              <a:gd name="connsiteX1053" fmla="*/ 653414 w 2592926"/>
              <a:gd name="connsiteY1053" fmla="*/ 2573591 h 4158164"/>
              <a:gd name="connsiteX1054" fmla="*/ 688808 w 2592926"/>
              <a:gd name="connsiteY1054" fmla="*/ 2644358 h 4158164"/>
              <a:gd name="connsiteX1055" fmla="*/ 686085 w 2592926"/>
              <a:gd name="connsiteY1055" fmla="*/ 2636192 h 4158164"/>
              <a:gd name="connsiteX1056" fmla="*/ 680642 w 2592926"/>
              <a:gd name="connsiteY1056" fmla="*/ 2611694 h 4158164"/>
              <a:gd name="connsiteX1057" fmla="*/ 675195 w 2592926"/>
              <a:gd name="connsiteY1057" fmla="*/ 2603528 h 4158164"/>
              <a:gd name="connsiteX1058" fmla="*/ 664306 w 2592926"/>
              <a:gd name="connsiteY1058" fmla="*/ 2494657 h 4158164"/>
              <a:gd name="connsiteX1059" fmla="*/ 667026 w 2592926"/>
              <a:gd name="connsiteY1059" fmla="*/ 2494657 h 4158164"/>
              <a:gd name="connsiteX1060" fmla="*/ 686085 w 2592926"/>
              <a:gd name="connsiteY1060" fmla="*/ 2587199 h 4158164"/>
              <a:gd name="connsiteX1061" fmla="*/ 677918 w 2592926"/>
              <a:gd name="connsiteY1061" fmla="*/ 2527318 h 4158164"/>
              <a:gd name="connsiteX1062" fmla="*/ 688808 w 2592926"/>
              <a:gd name="connsiteY1062" fmla="*/ 2551816 h 4158164"/>
              <a:gd name="connsiteX1063" fmla="*/ 683362 w 2592926"/>
              <a:gd name="connsiteY1063" fmla="*/ 2472883 h 4158164"/>
              <a:gd name="connsiteX1064" fmla="*/ 702419 w 2592926"/>
              <a:gd name="connsiteY1064" fmla="*/ 2546370 h 4158164"/>
              <a:gd name="connsiteX1065" fmla="*/ 696976 w 2592926"/>
              <a:gd name="connsiteY1065" fmla="*/ 2510986 h 4158164"/>
              <a:gd name="connsiteX1066" fmla="*/ 691530 w 2592926"/>
              <a:gd name="connsiteY1066" fmla="*/ 2481046 h 4158164"/>
              <a:gd name="connsiteX1067" fmla="*/ 688808 w 2592926"/>
              <a:gd name="connsiteY1067" fmla="*/ 2453831 h 4158164"/>
              <a:gd name="connsiteX1068" fmla="*/ 688808 w 2592926"/>
              <a:gd name="connsiteY1068" fmla="*/ 2451108 h 4158164"/>
              <a:gd name="connsiteX1069" fmla="*/ 699696 w 2592926"/>
              <a:gd name="connsiteY1069" fmla="*/ 2393950 h 4158164"/>
              <a:gd name="connsiteX1070" fmla="*/ 705142 w 2592926"/>
              <a:gd name="connsiteY1070" fmla="*/ 2475606 h 4158164"/>
              <a:gd name="connsiteX1071" fmla="*/ 707866 w 2592926"/>
              <a:gd name="connsiteY1071" fmla="*/ 2478326 h 4158164"/>
              <a:gd name="connsiteX1072" fmla="*/ 707866 w 2592926"/>
              <a:gd name="connsiteY1072" fmla="*/ 2475606 h 4158164"/>
              <a:gd name="connsiteX1073" fmla="*/ 710589 w 2592926"/>
              <a:gd name="connsiteY1073" fmla="*/ 2402116 h 4158164"/>
              <a:gd name="connsiteX1074" fmla="*/ 718755 w 2592926"/>
              <a:gd name="connsiteY1074" fmla="*/ 2453831 h 4158164"/>
              <a:gd name="connsiteX1075" fmla="*/ 718755 w 2592926"/>
              <a:gd name="connsiteY1075" fmla="*/ 2440223 h 4158164"/>
              <a:gd name="connsiteX1076" fmla="*/ 724200 w 2592926"/>
              <a:gd name="connsiteY1076" fmla="*/ 2369456 h 4158164"/>
              <a:gd name="connsiteX1077" fmla="*/ 726923 w 2592926"/>
              <a:gd name="connsiteY1077" fmla="*/ 2369456 h 4158164"/>
              <a:gd name="connsiteX1078" fmla="*/ 729646 w 2592926"/>
              <a:gd name="connsiteY1078" fmla="*/ 2432057 h 4158164"/>
              <a:gd name="connsiteX1079" fmla="*/ 729646 w 2592926"/>
              <a:gd name="connsiteY1079" fmla="*/ 2434780 h 4158164"/>
              <a:gd name="connsiteX1080" fmla="*/ 732370 w 2592926"/>
              <a:gd name="connsiteY1080" fmla="*/ 2423890 h 4158164"/>
              <a:gd name="connsiteX1081" fmla="*/ 729646 w 2592926"/>
              <a:gd name="connsiteY1081" fmla="*/ 2413005 h 4158164"/>
              <a:gd name="connsiteX1082" fmla="*/ 748705 w 2592926"/>
              <a:gd name="connsiteY1082" fmla="*/ 2347681 h 4158164"/>
              <a:gd name="connsiteX1083" fmla="*/ 745982 w 2592926"/>
              <a:gd name="connsiteY1083" fmla="*/ 2388507 h 4158164"/>
              <a:gd name="connsiteX1084" fmla="*/ 748705 w 2592926"/>
              <a:gd name="connsiteY1084" fmla="*/ 2377621 h 4158164"/>
              <a:gd name="connsiteX1085" fmla="*/ 778653 w 2592926"/>
              <a:gd name="connsiteY1085" fmla="*/ 2331348 h 4158164"/>
              <a:gd name="connsiteX1086" fmla="*/ 762317 w 2592926"/>
              <a:gd name="connsiteY1086" fmla="*/ 2372179 h 4158164"/>
              <a:gd name="connsiteX1087" fmla="*/ 765040 w 2592926"/>
              <a:gd name="connsiteY1087" fmla="*/ 2369456 h 4158164"/>
              <a:gd name="connsiteX1088" fmla="*/ 816768 w 2592926"/>
              <a:gd name="connsiteY1088" fmla="*/ 2323183 h 4158164"/>
              <a:gd name="connsiteX1089" fmla="*/ 803157 w 2592926"/>
              <a:gd name="connsiteY1089" fmla="*/ 2342238 h 4158164"/>
              <a:gd name="connsiteX1090" fmla="*/ 865774 w 2592926"/>
              <a:gd name="connsiteY1090" fmla="*/ 2320463 h 4158164"/>
              <a:gd name="connsiteX1091" fmla="*/ 914440 w 2592926"/>
              <a:gd name="connsiteY1091" fmla="*/ 2320463 h 4158164"/>
              <a:gd name="connsiteX1092" fmla="*/ 2048597 w 2592926"/>
              <a:gd name="connsiteY1092" fmla="*/ 1919327 h 4158164"/>
              <a:gd name="connsiteX1093" fmla="*/ 2047779 w 2592926"/>
              <a:gd name="connsiteY1093" fmla="*/ 1926900 h 4158164"/>
              <a:gd name="connsiteX1094" fmla="*/ 2038987 w 2592926"/>
              <a:gd name="connsiteY1094" fmla="*/ 1930856 h 4158164"/>
              <a:gd name="connsiteX1095" fmla="*/ 2049543 w 2592926"/>
              <a:gd name="connsiteY1095" fmla="*/ 1910570 h 4158164"/>
              <a:gd name="connsiteX1096" fmla="*/ 2049012 w 2592926"/>
              <a:gd name="connsiteY1096" fmla="*/ 1915478 h 4158164"/>
              <a:gd name="connsiteX1097" fmla="*/ 2011757 w 2592926"/>
              <a:gd name="connsiteY1097" fmla="*/ 1925410 h 4158164"/>
              <a:gd name="connsiteX1098" fmla="*/ 2311290 w 2592926"/>
              <a:gd name="connsiteY1098" fmla="*/ 1892746 h 4158164"/>
              <a:gd name="connsiteX1099" fmla="*/ 2323344 w 2592926"/>
              <a:gd name="connsiteY1099" fmla="*/ 1907363 h 4158164"/>
              <a:gd name="connsiteX1100" fmla="*/ 2315475 w 2592926"/>
              <a:gd name="connsiteY1100" fmla="*/ 1905294 h 4158164"/>
              <a:gd name="connsiteX1101" fmla="*/ 2264998 w 2592926"/>
              <a:gd name="connsiteY1101" fmla="*/ 1881856 h 4158164"/>
              <a:gd name="connsiteX1102" fmla="*/ 2290394 w 2592926"/>
              <a:gd name="connsiteY1102" fmla="*/ 1898700 h 4158164"/>
              <a:gd name="connsiteX1103" fmla="*/ 2271957 w 2592926"/>
              <a:gd name="connsiteY1103" fmla="*/ 1893852 h 4158164"/>
              <a:gd name="connsiteX1104" fmla="*/ 2264998 w 2592926"/>
              <a:gd name="connsiteY1104" fmla="*/ 1884579 h 4158164"/>
              <a:gd name="connsiteX1105" fmla="*/ 2264998 w 2592926"/>
              <a:gd name="connsiteY1105" fmla="*/ 1881856 h 4158164"/>
              <a:gd name="connsiteX1106" fmla="*/ 1617002 w 2592926"/>
              <a:gd name="connsiteY1106" fmla="*/ 0 h 4158164"/>
              <a:gd name="connsiteX1107" fmla="*/ 1587058 w 2592926"/>
              <a:gd name="connsiteY1107" fmla="*/ 95300 h 4158164"/>
              <a:gd name="connsiteX1108" fmla="*/ 1636059 w 2592926"/>
              <a:gd name="connsiteY1108" fmla="*/ 49012 h 4158164"/>
              <a:gd name="connsiteX1109" fmla="*/ 1638779 w 2592926"/>
              <a:gd name="connsiteY1109" fmla="*/ 51735 h 4158164"/>
              <a:gd name="connsiteX1110" fmla="*/ 1595223 w 2592926"/>
              <a:gd name="connsiteY1110" fmla="*/ 114362 h 4158164"/>
              <a:gd name="connsiteX1111" fmla="*/ 1565280 w 2592926"/>
              <a:gd name="connsiteY1111" fmla="*/ 157925 h 4158164"/>
              <a:gd name="connsiteX1112" fmla="*/ 1565280 w 2592926"/>
              <a:gd name="connsiteY1112" fmla="*/ 160648 h 4158164"/>
              <a:gd name="connsiteX1113" fmla="*/ 1633336 w 2592926"/>
              <a:gd name="connsiteY1113" fmla="*/ 111639 h 4158164"/>
              <a:gd name="connsiteX1114" fmla="*/ 1573445 w 2592926"/>
              <a:gd name="connsiteY1114" fmla="*/ 185155 h 4158164"/>
              <a:gd name="connsiteX1115" fmla="*/ 1568002 w 2592926"/>
              <a:gd name="connsiteY1115" fmla="*/ 193325 h 4158164"/>
              <a:gd name="connsiteX1116" fmla="*/ 1622448 w 2592926"/>
              <a:gd name="connsiteY1116" fmla="*/ 144313 h 4158164"/>
              <a:gd name="connsiteX1117" fmla="*/ 1559837 w 2592926"/>
              <a:gd name="connsiteY1117" fmla="*/ 236886 h 4158164"/>
              <a:gd name="connsiteX1118" fmla="*/ 1551667 w 2592926"/>
              <a:gd name="connsiteY1118" fmla="*/ 253225 h 4158164"/>
              <a:gd name="connsiteX1119" fmla="*/ 1636059 w 2592926"/>
              <a:gd name="connsiteY1119" fmla="*/ 182432 h 4158164"/>
              <a:gd name="connsiteX1120" fmla="*/ 1636059 w 2592926"/>
              <a:gd name="connsiteY1120" fmla="*/ 185155 h 4158164"/>
              <a:gd name="connsiteX1121" fmla="*/ 1570725 w 2592926"/>
              <a:gd name="connsiteY1121" fmla="*/ 272286 h 4158164"/>
              <a:gd name="connsiteX1122" fmla="*/ 1625170 w 2592926"/>
              <a:gd name="connsiteY1122" fmla="*/ 234167 h 4158164"/>
              <a:gd name="connsiteX1123" fmla="*/ 1562557 w 2592926"/>
              <a:gd name="connsiteY1123" fmla="*/ 310406 h 4158164"/>
              <a:gd name="connsiteX1124" fmla="*/ 1625170 w 2592926"/>
              <a:gd name="connsiteY1124" fmla="*/ 277732 h 4158164"/>
              <a:gd name="connsiteX1125" fmla="*/ 1578891 w 2592926"/>
              <a:gd name="connsiteY1125" fmla="*/ 315852 h 4158164"/>
              <a:gd name="connsiteX1126" fmla="*/ 1630613 w 2592926"/>
              <a:gd name="connsiteY1126" fmla="*/ 296791 h 4158164"/>
              <a:gd name="connsiteX1127" fmla="*/ 1548947 w 2592926"/>
              <a:gd name="connsiteY1127" fmla="*/ 373030 h 4158164"/>
              <a:gd name="connsiteX1128" fmla="*/ 1557113 w 2592926"/>
              <a:gd name="connsiteY1128" fmla="*/ 364864 h 4158164"/>
              <a:gd name="connsiteX1129" fmla="*/ 1638779 w 2592926"/>
              <a:gd name="connsiteY1129" fmla="*/ 321298 h 4158164"/>
              <a:gd name="connsiteX1130" fmla="*/ 1562557 w 2592926"/>
              <a:gd name="connsiteY1130" fmla="*/ 389368 h 4158164"/>
              <a:gd name="connsiteX1131" fmla="*/ 1562557 w 2592926"/>
              <a:gd name="connsiteY1131" fmla="*/ 392091 h 4158164"/>
              <a:gd name="connsiteX1132" fmla="*/ 1646949 w 2592926"/>
              <a:gd name="connsiteY1132" fmla="*/ 364864 h 4158164"/>
              <a:gd name="connsiteX1133" fmla="*/ 1568002 w 2592926"/>
              <a:gd name="connsiteY1133" fmla="*/ 416595 h 4158164"/>
              <a:gd name="connsiteX1134" fmla="*/ 1540778 w 2592926"/>
              <a:gd name="connsiteY1134" fmla="*/ 460161 h 4158164"/>
              <a:gd name="connsiteX1135" fmla="*/ 1641502 w 2592926"/>
              <a:gd name="connsiteY1135" fmla="*/ 402984 h 4158164"/>
              <a:gd name="connsiteX1136" fmla="*/ 1641502 w 2592926"/>
              <a:gd name="connsiteY1136" fmla="*/ 405707 h 4158164"/>
              <a:gd name="connsiteX1137" fmla="*/ 1573445 w 2592926"/>
              <a:gd name="connsiteY1137" fmla="*/ 449269 h 4158164"/>
              <a:gd name="connsiteX1138" fmla="*/ 1679615 w 2592926"/>
              <a:gd name="connsiteY1138" fmla="*/ 413872 h 4158164"/>
              <a:gd name="connsiteX1139" fmla="*/ 1578891 w 2592926"/>
              <a:gd name="connsiteY1139" fmla="*/ 471054 h 4158164"/>
              <a:gd name="connsiteX1140" fmla="*/ 1573445 w 2592926"/>
              <a:gd name="connsiteY1140" fmla="*/ 479223 h 4158164"/>
              <a:gd name="connsiteX1141" fmla="*/ 1660557 w 2592926"/>
              <a:gd name="connsiteY1141" fmla="*/ 438380 h 4158164"/>
              <a:gd name="connsiteX1142" fmla="*/ 1570725 w 2592926"/>
              <a:gd name="connsiteY1142" fmla="*/ 511897 h 4158164"/>
              <a:gd name="connsiteX1143" fmla="*/ 1554390 w 2592926"/>
              <a:gd name="connsiteY1143" fmla="*/ 541847 h 4158164"/>
              <a:gd name="connsiteX1144" fmla="*/ 1565280 w 2592926"/>
              <a:gd name="connsiteY1144" fmla="*/ 525511 h 4158164"/>
              <a:gd name="connsiteX1145" fmla="*/ 1671446 w 2592926"/>
              <a:gd name="connsiteY1145" fmla="*/ 473777 h 4158164"/>
              <a:gd name="connsiteX1146" fmla="*/ 1671446 w 2592926"/>
              <a:gd name="connsiteY1146" fmla="*/ 476500 h 4158164"/>
              <a:gd name="connsiteX1147" fmla="*/ 1587058 w 2592926"/>
              <a:gd name="connsiteY1147" fmla="*/ 536401 h 4158164"/>
              <a:gd name="connsiteX1148" fmla="*/ 1576168 w 2592926"/>
              <a:gd name="connsiteY1148" fmla="*/ 552739 h 4158164"/>
              <a:gd name="connsiteX1149" fmla="*/ 1655114 w 2592926"/>
              <a:gd name="connsiteY1149" fmla="*/ 511897 h 4158164"/>
              <a:gd name="connsiteX1150" fmla="*/ 1592504 w 2592926"/>
              <a:gd name="connsiteY1150" fmla="*/ 558185 h 4158164"/>
              <a:gd name="connsiteX1151" fmla="*/ 1666003 w 2592926"/>
              <a:gd name="connsiteY1151" fmla="*/ 528231 h 4158164"/>
              <a:gd name="connsiteX1152" fmla="*/ 1668727 w 2592926"/>
              <a:gd name="connsiteY1152" fmla="*/ 528231 h 4158164"/>
              <a:gd name="connsiteX1153" fmla="*/ 1578891 w 2592926"/>
              <a:gd name="connsiteY1153" fmla="*/ 596304 h 4158164"/>
              <a:gd name="connsiteX1154" fmla="*/ 1562557 w 2592926"/>
              <a:gd name="connsiteY1154" fmla="*/ 628978 h 4158164"/>
              <a:gd name="connsiteX1155" fmla="*/ 1562557 w 2592926"/>
              <a:gd name="connsiteY1155" fmla="*/ 634424 h 4158164"/>
              <a:gd name="connsiteX1156" fmla="*/ 1570725 w 2592926"/>
              <a:gd name="connsiteY1156" fmla="*/ 618086 h 4158164"/>
              <a:gd name="connsiteX1157" fmla="*/ 1671446 w 2592926"/>
              <a:gd name="connsiteY1157" fmla="*/ 571797 h 4158164"/>
              <a:gd name="connsiteX1158" fmla="*/ 1592504 w 2592926"/>
              <a:gd name="connsiteY1158" fmla="*/ 620809 h 4158164"/>
              <a:gd name="connsiteX1159" fmla="*/ 1652391 w 2592926"/>
              <a:gd name="connsiteY1159" fmla="*/ 596304 h 4158164"/>
              <a:gd name="connsiteX1160" fmla="*/ 1652391 w 2592926"/>
              <a:gd name="connsiteY1160" fmla="*/ 599027 h 4158164"/>
              <a:gd name="connsiteX1161" fmla="*/ 1619724 w 2592926"/>
              <a:gd name="connsiteY1161" fmla="*/ 623531 h 4158164"/>
              <a:gd name="connsiteX1162" fmla="*/ 1646949 w 2592926"/>
              <a:gd name="connsiteY1162" fmla="*/ 612643 h 4158164"/>
              <a:gd name="connsiteX1163" fmla="*/ 1671446 w 2592926"/>
              <a:gd name="connsiteY1163" fmla="*/ 601751 h 4158164"/>
              <a:gd name="connsiteX1164" fmla="*/ 1671446 w 2592926"/>
              <a:gd name="connsiteY1164" fmla="*/ 604474 h 4158164"/>
              <a:gd name="connsiteX1165" fmla="*/ 1600669 w 2592926"/>
              <a:gd name="connsiteY1165" fmla="*/ 688882 h 4158164"/>
              <a:gd name="connsiteX1166" fmla="*/ 1587058 w 2592926"/>
              <a:gd name="connsiteY1166" fmla="*/ 716110 h 4158164"/>
              <a:gd name="connsiteX1167" fmla="*/ 1655114 w 2592926"/>
              <a:gd name="connsiteY1167" fmla="*/ 642593 h 4158164"/>
              <a:gd name="connsiteX1168" fmla="*/ 1657837 w 2592926"/>
              <a:gd name="connsiteY1168" fmla="*/ 642593 h 4158164"/>
              <a:gd name="connsiteX1169" fmla="*/ 1611558 w 2592926"/>
              <a:gd name="connsiteY1169" fmla="*/ 718833 h 4158164"/>
              <a:gd name="connsiteX1170" fmla="*/ 1663280 w 2592926"/>
              <a:gd name="connsiteY1170" fmla="*/ 691606 h 4158164"/>
              <a:gd name="connsiteX1171" fmla="*/ 1603392 w 2592926"/>
              <a:gd name="connsiteY1171" fmla="*/ 754229 h 4158164"/>
              <a:gd name="connsiteX1172" fmla="*/ 1655114 w 2592926"/>
              <a:gd name="connsiteY1172" fmla="*/ 710663 h 4158164"/>
              <a:gd name="connsiteX1173" fmla="*/ 1655114 w 2592926"/>
              <a:gd name="connsiteY1173" fmla="*/ 713386 h 4158164"/>
              <a:gd name="connsiteX1174" fmla="*/ 1608835 w 2592926"/>
              <a:gd name="connsiteY1174" fmla="*/ 784179 h 4158164"/>
              <a:gd name="connsiteX1175" fmla="*/ 1682335 w 2592926"/>
              <a:gd name="connsiteY1175" fmla="*/ 710663 h 4158164"/>
              <a:gd name="connsiteX1176" fmla="*/ 1682335 w 2592926"/>
              <a:gd name="connsiteY1176" fmla="*/ 713386 h 4158164"/>
              <a:gd name="connsiteX1177" fmla="*/ 1652391 w 2592926"/>
              <a:gd name="connsiteY1177" fmla="*/ 762399 h 4158164"/>
              <a:gd name="connsiteX1178" fmla="*/ 1644226 w 2592926"/>
              <a:gd name="connsiteY1178" fmla="*/ 770567 h 4158164"/>
              <a:gd name="connsiteX1179" fmla="*/ 1674170 w 2592926"/>
              <a:gd name="connsiteY1179" fmla="*/ 746060 h 4158164"/>
              <a:gd name="connsiteX1180" fmla="*/ 1676892 w 2592926"/>
              <a:gd name="connsiteY1180" fmla="*/ 746060 h 4158164"/>
              <a:gd name="connsiteX1181" fmla="*/ 1633336 w 2592926"/>
              <a:gd name="connsiteY1181" fmla="*/ 835914 h 4158164"/>
              <a:gd name="connsiteX1182" fmla="*/ 1676892 w 2592926"/>
              <a:gd name="connsiteY1182" fmla="*/ 789626 h 4158164"/>
              <a:gd name="connsiteX1183" fmla="*/ 1679615 w 2592926"/>
              <a:gd name="connsiteY1183" fmla="*/ 789626 h 4158164"/>
              <a:gd name="connsiteX1184" fmla="*/ 1646949 w 2592926"/>
              <a:gd name="connsiteY1184" fmla="*/ 852253 h 4158164"/>
              <a:gd name="connsiteX1185" fmla="*/ 1687781 w 2592926"/>
              <a:gd name="connsiteY1185" fmla="*/ 830469 h 4158164"/>
              <a:gd name="connsiteX1186" fmla="*/ 1627890 w 2592926"/>
              <a:gd name="connsiteY1186" fmla="*/ 914876 h 4158164"/>
              <a:gd name="connsiteX1187" fmla="*/ 1638779 w 2592926"/>
              <a:gd name="connsiteY1187" fmla="*/ 901265 h 4158164"/>
              <a:gd name="connsiteX1188" fmla="*/ 1649668 w 2592926"/>
              <a:gd name="connsiteY1188" fmla="*/ 876757 h 4158164"/>
              <a:gd name="connsiteX1189" fmla="*/ 1652391 w 2592926"/>
              <a:gd name="connsiteY1189" fmla="*/ 876757 h 4158164"/>
              <a:gd name="connsiteX1190" fmla="*/ 1646949 w 2592926"/>
              <a:gd name="connsiteY1190" fmla="*/ 893095 h 4158164"/>
              <a:gd name="connsiteX1191" fmla="*/ 1655114 w 2592926"/>
              <a:gd name="connsiteY1191" fmla="*/ 884926 h 4158164"/>
              <a:gd name="connsiteX1192" fmla="*/ 1666003 w 2592926"/>
              <a:gd name="connsiteY1192" fmla="*/ 863142 h 4158164"/>
              <a:gd name="connsiteX1193" fmla="*/ 1671446 w 2592926"/>
              <a:gd name="connsiteY1193" fmla="*/ 865865 h 4158164"/>
              <a:gd name="connsiteX1194" fmla="*/ 1666003 w 2592926"/>
              <a:gd name="connsiteY1194" fmla="*/ 912153 h 4158164"/>
              <a:gd name="connsiteX1195" fmla="*/ 1674170 w 2592926"/>
              <a:gd name="connsiteY1195" fmla="*/ 939384 h 4158164"/>
              <a:gd name="connsiteX1196" fmla="*/ 1674170 w 2592926"/>
              <a:gd name="connsiteY1196" fmla="*/ 942107 h 4158164"/>
              <a:gd name="connsiteX1197" fmla="*/ 1676892 w 2592926"/>
              <a:gd name="connsiteY1197" fmla="*/ 939384 h 4158164"/>
              <a:gd name="connsiteX1198" fmla="*/ 1676892 w 2592926"/>
              <a:gd name="connsiteY1198" fmla="*/ 898542 h 4158164"/>
              <a:gd name="connsiteX1199" fmla="*/ 1698671 w 2592926"/>
              <a:gd name="connsiteY1199" fmla="*/ 841360 h 4158164"/>
              <a:gd name="connsiteX1200" fmla="*/ 1698671 w 2592926"/>
              <a:gd name="connsiteY1200" fmla="*/ 844083 h 4158164"/>
              <a:gd name="connsiteX1201" fmla="*/ 1698671 w 2592926"/>
              <a:gd name="connsiteY1201" fmla="*/ 901265 h 4158164"/>
              <a:gd name="connsiteX1202" fmla="*/ 1704113 w 2592926"/>
              <a:gd name="connsiteY1202" fmla="*/ 887649 h 4158164"/>
              <a:gd name="connsiteX1203" fmla="*/ 1706836 w 2592926"/>
              <a:gd name="connsiteY1203" fmla="*/ 879480 h 4158164"/>
              <a:gd name="connsiteX1204" fmla="*/ 1739503 w 2592926"/>
              <a:gd name="connsiteY1204" fmla="*/ 797795 h 4158164"/>
              <a:gd name="connsiteX1205" fmla="*/ 1734060 w 2592926"/>
              <a:gd name="connsiteY1205" fmla="*/ 846806 h 4158164"/>
              <a:gd name="connsiteX1206" fmla="*/ 1739503 w 2592926"/>
              <a:gd name="connsiteY1206" fmla="*/ 841360 h 4158164"/>
              <a:gd name="connsiteX1207" fmla="*/ 1764004 w 2592926"/>
              <a:gd name="connsiteY1207" fmla="*/ 776010 h 4158164"/>
              <a:gd name="connsiteX1208" fmla="*/ 1766727 w 2592926"/>
              <a:gd name="connsiteY1208" fmla="*/ 776010 h 4158164"/>
              <a:gd name="connsiteX1209" fmla="*/ 1761281 w 2592926"/>
              <a:gd name="connsiteY1209" fmla="*/ 811410 h 4158164"/>
              <a:gd name="connsiteX1210" fmla="*/ 1766727 w 2592926"/>
              <a:gd name="connsiteY1210" fmla="*/ 803240 h 4158164"/>
              <a:gd name="connsiteX1211" fmla="*/ 1788505 w 2592926"/>
              <a:gd name="connsiteY1211" fmla="*/ 740614 h 4158164"/>
              <a:gd name="connsiteX1212" fmla="*/ 1791225 w 2592926"/>
              <a:gd name="connsiteY1212" fmla="*/ 740614 h 4158164"/>
              <a:gd name="connsiteX1213" fmla="*/ 1777617 w 2592926"/>
              <a:gd name="connsiteY1213" fmla="*/ 819576 h 4158164"/>
              <a:gd name="connsiteX1214" fmla="*/ 1813003 w 2592926"/>
              <a:gd name="connsiteY1214" fmla="*/ 732447 h 4158164"/>
              <a:gd name="connsiteX1215" fmla="*/ 1813003 w 2592926"/>
              <a:gd name="connsiteY1215" fmla="*/ 770567 h 4158164"/>
              <a:gd name="connsiteX1216" fmla="*/ 1823892 w 2592926"/>
              <a:gd name="connsiteY1216" fmla="*/ 705217 h 4158164"/>
              <a:gd name="connsiteX1217" fmla="*/ 1826615 w 2592926"/>
              <a:gd name="connsiteY1217" fmla="*/ 705217 h 4158164"/>
              <a:gd name="connsiteX1218" fmla="*/ 1829338 w 2592926"/>
              <a:gd name="connsiteY1218" fmla="*/ 759675 h 4158164"/>
              <a:gd name="connsiteX1219" fmla="*/ 1845670 w 2592926"/>
              <a:gd name="connsiteY1219" fmla="*/ 667097 h 4158164"/>
              <a:gd name="connsiteX1220" fmla="*/ 1848393 w 2592926"/>
              <a:gd name="connsiteY1220" fmla="*/ 664374 h 4158164"/>
              <a:gd name="connsiteX1221" fmla="*/ 1862006 w 2592926"/>
              <a:gd name="connsiteY1221" fmla="*/ 740614 h 4158164"/>
              <a:gd name="connsiteX1222" fmla="*/ 1864725 w 2592926"/>
              <a:gd name="connsiteY1222" fmla="*/ 686159 h 4158164"/>
              <a:gd name="connsiteX1223" fmla="*/ 1867448 w 2592926"/>
              <a:gd name="connsiteY1223" fmla="*/ 686159 h 4158164"/>
              <a:gd name="connsiteX1224" fmla="*/ 1872894 w 2592926"/>
              <a:gd name="connsiteY1224" fmla="*/ 737890 h 4158164"/>
              <a:gd name="connsiteX1225" fmla="*/ 1889226 w 2592926"/>
              <a:gd name="connsiteY1225" fmla="*/ 691606 h 4158164"/>
              <a:gd name="connsiteX1226" fmla="*/ 1889226 w 2592926"/>
              <a:gd name="connsiteY1226" fmla="*/ 661651 h 4158164"/>
              <a:gd name="connsiteX1227" fmla="*/ 1891509 w 2592926"/>
              <a:gd name="connsiteY1227" fmla="*/ 661651 h 4158164"/>
              <a:gd name="connsiteX1228" fmla="*/ 1891950 w 2592926"/>
              <a:gd name="connsiteY1228" fmla="*/ 669820 h 4158164"/>
              <a:gd name="connsiteX1229" fmla="*/ 1891950 w 2592926"/>
              <a:gd name="connsiteY1229" fmla="*/ 661651 h 4158164"/>
              <a:gd name="connsiteX1230" fmla="*/ 1891509 w 2592926"/>
              <a:gd name="connsiteY1230" fmla="*/ 661651 h 4158164"/>
              <a:gd name="connsiteX1231" fmla="*/ 1891269 w 2592926"/>
              <a:gd name="connsiteY1231" fmla="*/ 657229 h 4158164"/>
              <a:gd name="connsiteX1232" fmla="*/ 1886502 w 2592926"/>
              <a:gd name="connsiteY1232" fmla="*/ 642593 h 4158164"/>
              <a:gd name="connsiteX1233" fmla="*/ 1889226 w 2592926"/>
              <a:gd name="connsiteY1233" fmla="*/ 642593 h 4158164"/>
              <a:gd name="connsiteX1234" fmla="*/ 1911004 w 2592926"/>
              <a:gd name="connsiteY1234" fmla="*/ 691606 h 4158164"/>
              <a:gd name="connsiteX1235" fmla="*/ 1913727 w 2592926"/>
              <a:gd name="connsiteY1235" fmla="*/ 702494 h 4158164"/>
              <a:gd name="connsiteX1236" fmla="*/ 1913727 w 2592926"/>
              <a:gd name="connsiteY1236" fmla="*/ 645316 h 4158164"/>
              <a:gd name="connsiteX1237" fmla="*/ 1916451 w 2592926"/>
              <a:gd name="connsiteY1237" fmla="*/ 645316 h 4158164"/>
              <a:gd name="connsiteX1238" fmla="*/ 1927339 w 2592926"/>
              <a:gd name="connsiteY1238" fmla="*/ 713386 h 4158164"/>
              <a:gd name="connsiteX1239" fmla="*/ 1935505 w 2592926"/>
              <a:gd name="connsiteY1239" fmla="*/ 618086 h 4158164"/>
              <a:gd name="connsiteX1240" fmla="*/ 1938228 w 2592926"/>
              <a:gd name="connsiteY1240" fmla="*/ 618086 h 4158164"/>
              <a:gd name="connsiteX1241" fmla="*/ 1949117 w 2592926"/>
              <a:gd name="connsiteY1241" fmla="*/ 707940 h 4158164"/>
              <a:gd name="connsiteX1242" fmla="*/ 1962729 w 2592926"/>
              <a:gd name="connsiteY1242" fmla="*/ 596304 h 4158164"/>
              <a:gd name="connsiteX1243" fmla="*/ 1965449 w 2592926"/>
              <a:gd name="connsiteY1243" fmla="*/ 593581 h 4158164"/>
              <a:gd name="connsiteX1244" fmla="*/ 1976338 w 2592926"/>
              <a:gd name="connsiteY1244" fmla="*/ 688882 h 4158164"/>
              <a:gd name="connsiteX1245" fmla="*/ 1995397 w 2592926"/>
              <a:gd name="connsiteY1245" fmla="*/ 604474 h 4158164"/>
              <a:gd name="connsiteX1246" fmla="*/ 1995397 w 2592926"/>
              <a:gd name="connsiteY1246" fmla="*/ 694329 h 4158164"/>
              <a:gd name="connsiteX1247" fmla="*/ 2009005 w 2592926"/>
              <a:gd name="connsiteY1247" fmla="*/ 656206 h 4158164"/>
              <a:gd name="connsiteX1248" fmla="*/ 2025340 w 2592926"/>
              <a:gd name="connsiteY1248" fmla="*/ 555462 h 4158164"/>
              <a:gd name="connsiteX1249" fmla="*/ 2028059 w 2592926"/>
              <a:gd name="connsiteY1249" fmla="*/ 555462 h 4158164"/>
              <a:gd name="connsiteX1250" fmla="*/ 2030783 w 2592926"/>
              <a:gd name="connsiteY1250" fmla="*/ 653486 h 4158164"/>
              <a:gd name="connsiteX1251" fmla="*/ 2022617 w 2592926"/>
              <a:gd name="connsiteY1251" fmla="*/ 691606 h 4158164"/>
              <a:gd name="connsiteX1252" fmla="*/ 2025340 w 2592926"/>
              <a:gd name="connsiteY1252" fmla="*/ 688882 h 4158164"/>
              <a:gd name="connsiteX1253" fmla="*/ 2038949 w 2592926"/>
              <a:gd name="connsiteY1253" fmla="*/ 669820 h 4158164"/>
              <a:gd name="connsiteX1254" fmla="*/ 2055284 w 2592926"/>
              <a:gd name="connsiteY1254" fmla="*/ 637147 h 4158164"/>
              <a:gd name="connsiteX1255" fmla="*/ 2079784 w 2592926"/>
              <a:gd name="connsiteY1255" fmla="*/ 520065 h 4158164"/>
              <a:gd name="connsiteX1256" fmla="*/ 2077062 w 2592926"/>
              <a:gd name="connsiteY1256" fmla="*/ 631701 h 4158164"/>
              <a:gd name="connsiteX1257" fmla="*/ 2068896 w 2592926"/>
              <a:gd name="connsiteY1257" fmla="*/ 658928 h 4158164"/>
              <a:gd name="connsiteX1258" fmla="*/ 2079784 w 2592926"/>
              <a:gd name="connsiteY1258" fmla="*/ 645316 h 4158164"/>
              <a:gd name="connsiteX1259" fmla="*/ 2096117 w 2592926"/>
              <a:gd name="connsiteY1259" fmla="*/ 612643 h 4158164"/>
              <a:gd name="connsiteX1260" fmla="*/ 2126061 w 2592926"/>
              <a:gd name="connsiteY1260" fmla="*/ 498281 h 4158164"/>
              <a:gd name="connsiteX1261" fmla="*/ 2112452 w 2592926"/>
              <a:gd name="connsiteY1261" fmla="*/ 618086 h 4158164"/>
              <a:gd name="connsiteX1262" fmla="*/ 2109730 w 2592926"/>
              <a:gd name="connsiteY1262" fmla="*/ 628978 h 4158164"/>
              <a:gd name="connsiteX1263" fmla="*/ 2115172 w 2592926"/>
              <a:gd name="connsiteY1263" fmla="*/ 612643 h 4158164"/>
              <a:gd name="connsiteX1264" fmla="*/ 2150562 w 2592926"/>
              <a:gd name="connsiteY1264" fmla="*/ 530954 h 4158164"/>
              <a:gd name="connsiteX1265" fmla="*/ 2153285 w 2592926"/>
              <a:gd name="connsiteY1265" fmla="*/ 530954 h 4158164"/>
              <a:gd name="connsiteX1266" fmla="*/ 2131506 w 2592926"/>
              <a:gd name="connsiteY1266" fmla="*/ 626255 h 4158164"/>
              <a:gd name="connsiteX1267" fmla="*/ 2128784 w 2592926"/>
              <a:gd name="connsiteY1267" fmla="*/ 631701 h 4158164"/>
              <a:gd name="connsiteX1268" fmla="*/ 2134230 w 2592926"/>
              <a:gd name="connsiteY1268" fmla="*/ 626255 h 4158164"/>
              <a:gd name="connsiteX1269" fmla="*/ 2150562 w 2592926"/>
              <a:gd name="connsiteY1269" fmla="*/ 596304 h 4158164"/>
              <a:gd name="connsiteX1270" fmla="*/ 2156008 w 2592926"/>
              <a:gd name="connsiteY1270" fmla="*/ 585413 h 4158164"/>
              <a:gd name="connsiteX1271" fmla="*/ 2205007 w 2592926"/>
              <a:gd name="connsiteY1271" fmla="*/ 514620 h 4158164"/>
              <a:gd name="connsiteX1272" fmla="*/ 2169617 w 2592926"/>
              <a:gd name="connsiteY1272" fmla="*/ 601751 h 4158164"/>
              <a:gd name="connsiteX1273" fmla="*/ 2161452 w 2592926"/>
              <a:gd name="connsiteY1273" fmla="*/ 634424 h 4158164"/>
              <a:gd name="connsiteX1274" fmla="*/ 2207730 w 2592926"/>
              <a:gd name="connsiteY1274" fmla="*/ 563631 h 4158164"/>
              <a:gd name="connsiteX1275" fmla="*/ 2213172 w 2592926"/>
              <a:gd name="connsiteY1275" fmla="*/ 552739 h 4158164"/>
              <a:gd name="connsiteX1276" fmla="*/ 2264894 w 2592926"/>
              <a:gd name="connsiteY1276" fmla="*/ 495558 h 4158164"/>
              <a:gd name="connsiteX1277" fmla="*/ 2264894 w 2592926"/>
              <a:gd name="connsiteY1277" fmla="*/ 498281 h 4158164"/>
              <a:gd name="connsiteX1278" fmla="*/ 2232231 w 2592926"/>
              <a:gd name="connsiteY1278" fmla="*/ 544570 h 4158164"/>
              <a:gd name="connsiteX1279" fmla="*/ 2275783 w 2592926"/>
              <a:gd name="connsiteY1279" fmla="*/ 509173 h 4158164"/>
              <a:gd name="connsiteX1280" fmla="*/ 2240396 w 2592926"/>
              <a:gd name="connsiteY1280" fmla="*/ 579967 h 4158164"/>
              <a:gd name="connsiteX1281" fmla="*/ 2245839 w 2592926"/>
              <a:gd name="connsiteY1281" fmla="*/ 574520 h 4158164"/>
              <a:gd name="connsiteX1282" fmla="*/ 2289396 w 2592926"/>
              <a:gd name="connsiteY1282" fmla="*/ 530954 h 4158164"/>
              <a:gd name="connsiteX1283" fmla="*/ 2297561 w 2592926"/>
              <a:gd name="connsiteY1283" fmla="*/ 522788 h 4158164"/>
              <a:gd name="connsiteX1284" fmla="*/ 2319340 w 2592926"/>
              <a:gd name="connsiteY1284" fmla="*/ 498281 h 4158164"/>
              <a:gd name="connsiteX1285" fmla="*/ 2322062 w 2592926"/>
              <a:gd name="connsiteY1285" fmla="*/ 501004 h 4158164"/>
              <a:gd name="connsiteX1286" fmla="*/ 2286673 w 2592926"/>
              <a:gd name="connsiteY1286" fmla="*/ 558185 h 4158164"/>
              <a:gd name="connsiteX1287" fmla="*/ 2275783 w 2592926"/>
              <a:gd name="connsiteY1287" fmla="*/ 574520 h 4158164"/>
              <a:gd name="connsiteX1288" fmla="*/ 2289396 w 2592926"/>
              <a:gd name="connsiteY1288" fmla="*/ 569074 h 4158164"/>
              <a:gd name="connsiteX1289" fmla="*/ 2338398 w 2592926"/>
              <a:gd name="connsiteY1289" fmla="*/ 536401 h 4158164"/>
              <a:gd name="connsiteX1290" fmla="*/ 2381954 w 2592926"/>
              <a:gd name="connsiteY1290" fmla="*/ 517343 h 4158164"/>
              <a:gd name="connsiteX1291" fmla="*/ 2335675 w 2592926"/>
              <a:gd name="connsiteY1291" fmla="*/ 563631 h 4158164"/>
              <a:gd name="connsiteX1292" fmla="*/ 2346564 w 2592926"/>
              <a:gd name="connsiteY1292" fmla="*/ 560908 h 4158164"/>
              <a:gd name="connsiteX1293" fmla="*/ 2352010 w 2592926"/>
              <a:gd name="connsiteY1293" fmla="*/ 558185 h 4158164"/>
              <a:gd name="connsiteX1294" fmla="*/ 2381954 w 2592926"/>
              <a:gd name="connsiteY1294" fmla="*/ 541847 h 4158164"/>
              <a:gd name="connsiteX1295" fmla="*/ 2444565 w 2592926"/>
              <a:gd name="connsiteY1295" fmla="*/ 511897 h 4158164"/>
              <a:gd name="connsiteX1296" fmla="*/ 2381954 w 2592926"/>
              <a:gd name="connsiteY1296" fmla="*/ 555462 h 4158164"/>
              <a:gd name="connsiteX1297" fmla="*/ 2466342 w 2592926"/>
              <a:gd name="connsiteY1297" fmla="*/ 533677 h 4158164"/>
              <a:gd name="connsiteX1298" fmla="*/ 2485398 w 2592926"/>
              <a:gd name="connsiteY1298" fmla="*/ 528231 h 4158164"/>
              <a:gd name="connsiteX1299" fmla="*/ 2439119 w 2592926"/>
              <a:gd name="connsiteY1299" fmla="*/ 569074 h 4158164"/>
              <a:gd name="connsiteX1300" fmla="*/ 2523511 w 2592926"/>
              <a:gd name="connsiteY1300" fmla="*/ 550016 h 4158164"/>
              <a:gd name="connsiteX1301" fmla="*/ 2504453 w 2592926"/>
              <a:gd name="connsiteY1301" fmla="*/ 563631 h 4158164"/>
              <a:gd name="connsiteX1302" fmla="*/ 2553455 w 2592926"/>
              <a:gd name="connsiteY1302" fmla="*/ 574520 h 4158164"/>
              <a:gd name="connsiteX1303" fmla="*/ 2537120 w 2592926"/>
              <a:gd name="connsiteY1303" fmla="*/ 577243 h 4158164"/>
              <a:gd name="connsiteX1304" fmla="*/ 2572509 w 2592926"/>
              <a:gd name="connsiteY1304" fmla="*/ 596304 h 4158164"/>
              <a:gd name="connsiteX1305" fmla="*/ 2572509 w 2592926"/>
              <a:gd name="connsiteY1305" fmla="*/ 599027 h 4158164"/>
              <a:gd name="connsiteX1306" fmla="*/ 2518065 w 2592926"/>
              <a:gd name="connsiteY1306" fmla="*/ 585413 h 4158164"/>
              <a:gd name="connsiteX1307" fmla="*/ 2553455 w 2592926"/>
              <a:gd name="connsiteY1307" fmla="*/ 615363 h 4158164"/>
              <a:gd name="connsiteX1308" fmla="*/ 2553455 w 2592926"/>
              <a:gd name="connsiteY1308" fmla="*/ 618086 h 4158164"/>
              <a:gd name="connsiteX1309" fmla="*/ 2477232 w 2592926"/>
              <a:gd name="connsiteY1309" fmla="*/ 588136 h 4158164"/>
              <a:gd name="connsiteX1310" fmla="*/ 2512622 w 2592926"/>
              <a:gd name="connsiteY1310" fmla="*/ 615363 h 4158164"/>
              <a:gd name="connsiteX1311" fmla="*/ 2512622 w 2592926"/>
              <a:gd name="connsiteY1311" fmla="*/ 618086 h 4158164"/>
              <a:gd name="connsiteX1312" fmla="*/ 2444565 w 2592926"/>
              <a:gd name="connsiteY1312" fmla="*/ 599027 h 4158164"/>
              <a:gd name="connsiteX1313" fmla="*/ 2488121 w 2592926"/>
              <a:gd name="connsiteY1313" fmla="*/ 631701 h 4158164"/>
              <a:gd name="connsiteX1314" fmla="*/ 2488121 w 2592926"/>
              <a:gd name="connsiteY1314" fmla="*/ 634424 h 4158164"/>
              <a:gd name="connsiteX1315" fmla="*/ 2417344 w 2592926"/>
              <a:gd name="connsiteY1315" fmla="*/ 615363 h 4158164"/>
              <a:gd name="connsiteX1316" fmla="*/ 2452730 w 2592926"/>
              <a:gd name="connsiteY1316" fmla="*/ 645316 h 4158164"/>
              <a:gd name="connsiteX1317" fmla="*/ 2387397 w 2592926"/>
              <a:gd name="connsiteY1317" fmla="*/ 623531 h 4158164"/>
              <a:gd name="connsiteX1318" fmla="*/ 2420064 w 2592926"/>
              <a:gd name="connsiteY1318" fmla="*/ 664374 h 4158164"/>
              <a:gd name="connsiteX1319" fmla="*/ 2417344 w 2592926"/>
              <a:gd name="connsiteY1319" fmla="*/ 661651 h 4158164"/>
              <a:gd name="connsiteX1320" fmla="*/ 2415980 w 2592926"/>
              <a:gd name="connsiteY1320" fmla="*/ 662675 h 4158164"/>
              <a:gd name="connsiteX1321" fmla="*/ 2414621 w 2592926"/>
              <a:gd name="connsiteY1321" fmla="*/ 661651 h 4158164"/>
              <a:gd name="connsiteX1322" fmla="*/ 2387397 w 2592926"/>
              <a:gd name="connsiteY1322" fmla="*/ 639870 h 4158164"/>
              <a:gd name="connsiteX1323" fmla="*/ 2354729 w 2592926"/>
              <a:gd name="connsiteY1323" fmla="*/ 631701 h 4158164"/>
              <a:gd name="connsiteX1324" fmla="*/ 2384677 w 2592926"/>
              <a:gd name="connsiteY1324" fmla="*/ 677990 h 4158164"/>
              <a:gd name="connsiteX1325" fmla="*/ 2387397 w 2592926"/>
              <a:gd name="connsiteY1325" fmla="*/ 686159 h 4158164"/>
              <a:gd name="connsiteX1326" fmla="*/ 2365619 w 2592926"/>
              <a:gd name="connsiteY1326" fmla="*/ 658928 h 4158164"/>
              <a:gd name="connsiteX1327" fmla="*/ 2319340 w 2592926"/>
              <a:gd name="connsiteY1327" fmla="*/ 645316 h 4158164"/>
              <a:gd name="connsiteX1328" fmla="*/ 2311174 w 2592926"/>
              <a:gd name="connsiteY1328" fmla="*/ 645316 h 4158164"/>
              <a:gd name="connsiteX1329" fmla="*/ 2354729 w 2592926"/>
              <a:gd name="connsiteY1329" fmla="*/ 699771 h 4158164"/>
              <a:gd name="connsiteX1330" fmla="*/ 2354729 w 2592926"/>
              <a:gd name="connsiteY1330" fmla="*/ 702494 h 4158164"/>
              <a:gd name="connsiteX1331" fmla="*/ 2278507 w 2592926"/>
              <a:gd name="connsiteY1331" fmla="*/ 653486 h 4158164"/>
              <a:gd name="connsiteX1332" fmla="*/ 2270342 w 2592926"/>
              <a:gd name="connsiteY1332" fmla="*/ 650763 h 4158164"/>
              <a:gd name="connsiteX1333" fmla="*/ 2283953 w 2592926"/>
              <a:gd name="connsiteY1333" fmla="*/ 658928 h 4158164"/>
              <a:gd name="connsiteX1334" fmla="*/ 2327508 w 2592926"/>
              <a:gd name="connsiteY1334" fmla="*/ 716110 h 4158164"/>
              <a:gd name="connsiteX1335" fmla="*/ 2324785 w 2592926"/>
              <a:gd name="connsiteY1335" fmla="*/ 716110 h 4158164"/>
              <a:gd name="connsiteX1336" fmla="*/ 2267618 w 2592926"/>
              <a:gd name="connsiteY1336" fmla="*/ 672544 h 4158164"/>
              <a:gd name="connsiteX1337" fmla="*/ 2251286 w 2592926"/>
              <a:gd name="connsiteY1337" fmla="*/ 667097 h 4158164"/>
              <a:gd name="connsiteX1338" fmla="*/ 2262175 w 2592926"/>
              <a:gd name="connsiteY1338" fmla="*/ 680713 h 4158164"/>
              <a:gd name="connsiteX1339" fmla="*/ 2283953 w 2592926"/>
              <a:gd name="connsiteY1339" fmla="*/ 751506 h 4158164"/>
              <a:gd name="connsiteX1340" fmla="*/ 2245839 w 2592926"/>
              <a:gd name="connsiteY1340" fmla="*/ 694329 h 4158164"/>
              <a:gd name="connsiteX1341" fmla="*/ 2229508 w 2592926"/>
              <a:gd name="connsiteY1341" fmla="*/ 680713 h 4158164"/>
              <a:gd name="connsiteX1342" fmla="*/ 2207730 w 2592926"/>
              <a:gd name="connsiteY1342" fmla="*/ 675267 h 4158164"/>
              <a:gd name="connsiteX1343" fmla="*/ 2229508 w 2592926"/>
              <a:gd name="connsiteY1343" fmla="*/ 697048 h 4158164"/>
              <a:gd name="connsiteX1344" fmla="*/ 2245839 w 2592926"/>
              <a:gd name="connsiteY1344" fmla="*/ 724279 h 4158164"/>
              <a:gd name="connsiteX1345" fmla="*/ 2256729 w 2592926"/>
              <a:gd name="connsiteY1345" fmla="*/ 756952 h 4158164"/>
              <a:gd name="connsiteX1346" fmla="*/ 2254006 w 2592926"/>
              <a:gd name="connsiteY1346" fmla="*/ 756952 h 4158164"/>
              <a:gd name="connsiteX1347" fmla="*/ 2256729 w 2592926"/>
              <a:gd name="connsiteY1347" fmla="*/ 767844 h 4158164"/>
              <a:gd name="connsiteX1348" fmla="*/ 2226785 w 2592926"/>
              <a:gd name="connsiteY1348" fmla="*/ 718833 h 4158164"/>
              <a:gd name="connsiteX1349" fmla="*/ 2213172 w 2592926"/>
              <a:gd name="connsiteY1349" fmla="*/ 710663 h 4158164"/>
              <a:gd name="connsiteX1350" fmla="*/ 2191395 w 2592926"/>
              <a:gd name="connsiteY1350" fmla="*/ 705217 h 4158164"/>
              <a:gd name="connsiteX1351" fmla="*/ 2196841 w 2592926"/>
              <a:gd name="connsiteY1351" fmla="*/ 710663 h 4158164"/>
              <a:gd name="connsiteX1352" fmla="*/ 2224062 w 2592926"/>
              <a:gd name="connsiteY1352" fmla="*/ 762399 h 4158164"/>
              <a:gd name="connsiteX1353" fmla="*/ 2229508 w 2592926"/>
              <a:gd name="connsiteY1353" fmla="*/ 786903 h 4158164"/>
              <a:gd name="connsiteX1354" fmla="*/ 2180506 w 2592926"/>
              <a:gd name="connsiteY1354" fmla="*/ 737890 h 4158164"/>
              <a:gd name="connsiteX1355" fmla="*/ 2169617 w 2592926"/>
              <a:gd name="connsiteY1355" fmla="*/ 732447 h 4158164"/>
              <a:gd name="connsiteX1356" fmla="*/ 2213172 w 2592926"/>
              <a:gd name="connsiteY1356" fmla="*/ 800517 h 4158164"/>
              <a:gd name="connsiteX1357" fmla="*/ 2210453 w 2592926"/>
              <a:gd name="connsiteY1357" fmla="*/ 803240 h 4158164"/>
              <a:gd name="connsiteX1358" fmla="*/ 2142396 w 2592926"/>
              <a:gd name="connsiteY1358" fmla="*/ 737890 h 4158164"/>
              <a:gd name="connsiteX1359" fmla="*/ 2117895 w 2592926"/>
              <a:gd name="connsiteY1359" fmla="*/ 724279 h 4158164"/>
              <a:gd name="connsiteX1360" fmla="*/ 2134230 w 2592926"/>
              <a:gd name="connsiteY1360" fmla="*/ 740614 h 4158164"/>
              <a:gd name="connsiteX1361" fmla="*/ 2169617 w 2592926"/>
              <a:gd name="connsiteY1361" fmla="*/ 805963 h 4158164"/>
              <a:gd name="connsiteX1362" fmla="*/ 2166897 w 2592926"/>
              <a:gd name="connsiteY1362" fmla="*/ 805963 h 4158164"/>
              <a:gd name="connsiteX1363" fmla="*/ 2112452 w 2592926"/>
              <a:gd name="connsiteY1363" fmla="*/ 748783 h 4158164"/>
              <a:gd name="connsiteX1364" fmla="*/ 2079784 w 2592926"/>
              <a:gd name="connsiteY1364" fmla="*/ 729725 h 4158164"/>
              <a:gd name="connsiteX1365" fmla="*/ 2079784 w 2592926"/>
              <a:gd name="connsiteY1365" fmla="*/ 732447 h 4158164"/>
              <a:gd name="connsiteX1366" fmla="*/ 2098840 w 2592926"/>
              <a:gd name="connsiteY1366" fmla="*/ 746060 h 4158164"/>
              <a:gd name="connsiteX1367" fmla="*/ 2169617 w 2592926"/>
              <a:gd name="connsiteY1367" fmla="*/ 833192 h 4158164"/>
              <a:gd name="connsiteX1368" fmla="*/ 2085228 w 2592926"/>
              <a:gd name="connsiteY1368" fmla="*/ 765122 h 4158164"/>
              <a:gd name="connsiteX1369" fmla="*/ 2063450 w 2592926"/>
              <a:gd name="connsiteY1369" fmla="*/ 751506 h 4158164"/>
              <a:gd name="connsiteX1370" fmla="*/ 2060727 w 2592926"/>
              <a:gd name="connsiteY1370" fmla="*/ 751506 h 4158164"/>
              <a:gd name="connsiteX1371" fmla="*/ 2082505 w 2592926"/>
              <a:gd name="connsiteY1371" fmla="*/ 776010 h 4158164"/>
              <a:gd name="connsiteX1372" fmla="*/ 2183228 w 2592926"/>
              <a:gd name="connsiteY1372" fmla="*/ 865865 h 4158164"/>
              <a:gd name="connsiteX1373" fmla="*/ 2112452 w 2592926"/>
              <a:gd name="connsiteY1373" fmla="*/ 830469 h 4158164"/>
              <a:gd name="connsiteX1374" fmla="*/ 2136949 w 2592926"/>
              <a:gd name="connsiteY1374" fmla="*/ 860422 h 4158164"/>
              <a:gd name="connsiteX1375" fmla="*/ 2058007 w 2592926"/>
              <a:gd name="connsiteY1375" fmla="*/ 805963 h 4158164"/>
              <a:gd name="connsiteX1376" fmla="*/ 2041672 w 2592926"/>
              <a:gd name="connsiteY1376" fmla="*/ 797795 h 4158164"/>
              <a:gd name="connsiteX1377" fmla="*/ 2047118 w 2592926"/>
              <a:gd name="connsiteY1377" fmla="*/ 803240 h 4158164"/>
              <a:gd name="connsiteX1378" fmla="*/ 2115172 w 2592926"/>
              <a:gd name="connsiteY1378" fmla="*/ 868588 h 4158164"/>
              <a:gd name="connsiteX1379" fmla="*/ 2112452 w 2592926"/>
              <a:gd name="connsiteY1379" fmla="*/ 871310 h 4158164"/>
              <a:gd name="connsiteX1380" fmla="*/ 2036229 w 2592926"/>
              <a:gd name="connsiteY1380" fmla="*/ 822299 h 4158164"/>
              <a:gd name="connsiteX1381" fmla="*/ 2003562 w 2592926"/>
              <a:gd name="connsiteY1381" fmla="*/ 808687 h 4158164"/>
              <a:gd name="connsiteX1382" fmla="*/ 1989950 w 2592926"/>
              <a:gd name="connsiteY1382" fmla="*/ 803240 h 4158164"/>
              <a:gd name="connsiteX1383" fmla="*/ 2060727 w 2592926"/>
              <a:gd name="connsiteY1383" fmla="*/ 871310 h 4158164"/>
              <a:gd name="connsiteX1384" fmla="*/ 2058007 w 2592926"/>
              <a:gd name="connsiteY1384" fmla="*/ 874033 h 4158164"/>
              <a:gd name="connsiteX1385" fmla="*/ 1965449 w 2592926"/>
              <a:gd name="connsiteY1385" fmla="*/ 822299 h 4158164"/>
              <a:gd name="connsiteX1386" fmla="*/ 1943672 w 2592926"/>
              <a:gd name="connsiteY1386" fmla="*/ 819576 h 4158164"/>
              <a:gd name="connsiteX1387" fmla="*/ 1970894 w 2592926"/>
              <a:gd name="connsiteY1387" fmla="*/ 835914 h 4158164"/>
              <a:gd name="connsiteX1388" fmla="*/ 2011728 w 2592926"/>
              <a:gd name="connsiteY1388" fmla="*/ 884926 h 4158164"/>
              <a:gd name="connsiteX1389" fmla="*/ 2009005 w 2592926"/>
              <a:gd name="connsiteY1389" fmla="*/ 884926 h 4158164"/>
              <a:gd name="connsiteX1390" fmla="*/ 1940951 w 2592926"/>
              <a:gd name="connsiteY1390" fmla="*/ 849529 h 4158164"/>
              <a:gd name="connsiteX1391" fmla="*/ 1913727 w 2592926"/>
              <a:gd name="connsiteY1391" fmla="*/ 844083 h 4158164"/>
              <a:gd name="connsiteX1392" fmla="*/ 1962729 w 2592926"/>
              <a:gd name="connsiteY1392" fmla="*/ 890372 h 4158164"/>
              <a:gd name="connsiteX1393" fmla="*/ 1965449 w 2592926"/>
              <a:gd name="connsiteY1393" fmla="*/ 890372 h 4158164"/>
              <a:gd name="connsiteX1394" fmla="*/ 2109730 w 2592926"/>
              <a:gd name="connsiteY1394" fmla="*/ 895818 h 4158164"/>
              <a:gd name="connsiteX1395" fmla="*/ 2270342 w 2592926"/>
              <a:gd name="connsiteY1395" fmla="*/ 933938 h 4158164"/>
              <a:gd name="connsiteX1396" fmla="*/ 2335675 w 2592926"/>
              <a:gd name="connsiteY1396" fmla="*/ 963888 h 4158164"/>
              <a:gd name="connsiteX1397" fmla="*/ 2406454 w 2592926"/>
              <a:gd name="connsiteY1397" fmla="*/ 1034681 h 4158164"/>
              <a:gd name="connsiteX1398" fmla="*/ 2455454 w 2592926"/>
              <a:gd name="connsiteY1398" fmla="*/ 1089139 h 4158164"/>
              <a:gd name="connsiteX1399" fmla="*/ 2460896 w 2592926"/>
              <a:gd name="connsiteY1399" fmla="*/ 1097308 h 4158164"/>
              <a:gd name="connsiteX1400" fmla="*/ 2526231 w 2592926"/>
              <a:gd name="connsiteY1400" fmla="*/ 1178994 h 4158164"/>
              <a:gd name="connsiteX1401" fmla="*/ 2558898 w 2592926"/>
              <a:gd name="connsiteY1401" fmla="*/ 1225283 h 4158164"/>
              <a:gd name="connsiteX1402" fmla="*/ 2564344 w 2592926"/>
              <a:gd name="connsiteY1402" fmla="*/ 1238894 h 4158164"/>
              <a:gd name="connsiteX1403" fmla="*/ 2586122 w 2592926"/>
              <a:gd name="connsiteY1403" fmla="*/ 1312414 h 4158164"/>
              <a:gd name="connsiteX1404" fmla="*/ 2583399 w 2592926"/>
              <a:gd name="connsiteY1404" fmla="*/ 1467615 h 4158164"/>
              <a:gd name="connsiteX1405" fmla="*/ 2577956 w 2592926"/>
              <a:gd name="connsiteY1405" fmla="*/ 1394099 h 4158164"/>
              <a:gd name="connsiteX1406" fmla="*/ 2550732 w 2592926"/>
              <a:gd name="connsiteY1406" fmla="*/ 1429496 h 4158164"/>
              <a:gd name="connsiteX1407" fmla="*/ 2550732 w 2592926"/>
              <a:gd name="connsiteY1407" fmla="*/ 1426773 h 4158164"/>
              <a:gd name="connsiteX1408" fmla="*/ 2569786 w 2592926"/>
              <a:gd name="connsiteY1408" fmla="*/ 1339641 h 4158164"/>
              <a:gd name="connsiteX1409" fmla="*/ 2539842 w 2592926"/>
              <a:gd name="connsiteY1409" fmla="*/ 1394099 h 4158164"/>
              <a:gd name="connsiteX1410" fmla="*/ 2539842 w 2592926"/>
              <a:gd name="connsiteY1410" fmla="*/ 1391376 h 4158164"/>
              <a:gd name="connsiteX1411" fmla="*/ 2553455 w 2592926"/>
              <a:gd name="connsiteY1411" fmla="*/ 1336918 h 4158164"/>
              <a:gd name="connsiteX1412" fmla="*/ 2531677 w 2592926"/>
              <a:gd name="connsiteY1412" fmla="*/ 1369591 h 4158164"/>
              <a:gd name="connsiteX1413" fmla="*/ 2528954 w 2592926"/>
              <a:gd name="connsiteY1413" fmla="*/ 1369591 h 4158164"/>
              <a:gd name="connsiteX1414" fmla="*/ 2553455 w 2592926"/>
              <a:gd name="connsiteY1414" fmla="*/ 1285183 h 4158164"/>
              <a:gd name="connsiteX1415" fmla="*/ 2553455 w 2592926"/>
              <a:gd name="connsiteY1415" fmla="*/ 1282463 h 4158164"/>
              <a:gd name="connsiteX1416" fmla="*/ 2553455 w 2592926"/>
              <a:gd name="connsiteY1416" fmla="*/ 1274294 h 4158164"/>
              <a:gd name="connsiteX1417" fmla="*/ 2550732 w 2592926"/>
              <a:gd name="connsiteY1417" fmla="*/ 1249787 h 4158164"/>
              <a:gd name="connsiteX1418" fmla="*/ 2545288 w 2592926"/>
              <a:gd name="connsiteY1418" fmla="*/ 1277017 h 4158164"/>
              <a:gd name="connsiteX1419" fmla="*/ 2504453 w 2592926"/>
              <a:gd name="connsiteY1419" fmla="*/ 1347810 h 4158164"/>
              <a:gd name="connsiteX1420" fmla="*/ 2526231 w 2592926"/>
              <a:gd name="connsiteY1420" fmla="*/ 1257956 h 4158164"/>
              <a:gd name="connsiteX1421" fmla="*/ 2526231 w 2592926"/>
              <a:gd name="connsiteY1421" fmla="*/ 1222560 h 4158164"/>
              <a:gd name="connsiteX1422" fmla="*/ 2523511 w 2592926"/>
              <a:gd name="connsiteY1422" fmla="*/ 1219837 h 4158164"/>
              <a:gd name="connsiteX1423" fmla="*/ 2523511 w 2592926"/>
              <a:gd name="connsiteY1423" fmla="*/ 1238894 h 4158164"/>
              <a:gd name="connsiteX1424" fmla="*/ 2482674 w 2592926"/>
              <a:gd name="connsiteY1424" fmla="*/ 1315137 h 4158164"/>
              <a:gd name="connsiteX1425" fmla="*/ 2482674 w 2592926"/>
              <a:gd name="connsiteY1425" fmla="*/ 1312414 h 4158164"/>
              <a:gd name="connsiteX1426" fmla="*/ 2504453 w 2592926"/>
              <a:gd name="connsiteY1426" fmla="*/ 1236171 h 4158164"/>
              <a:gd name="connsiteX1427" fmla="*/ 2504453 w 2592926"/>
              <a:gd name="connsiteY1427" fmla="*/ 1214390 h 4158164"/>
              <a:gd name="connsiteX1428" fmla="*/ 2501733 w 2592926"/>
              <a:gd name="connsiteY1428" fmla="*/ 1214390 h 4158164"/>
              <a:gd name="connsiteX1429" fmla="*/ 2479955 w 2592926"/>
              <a:gd name="connsiteY1429" fmla="*/ 1282463 h 4158164"/>
              <a:gd name="connsiteX1430" fmla="*/ 2474509 w 2592926"/>
              <a:gd name="connsiteY1430" fmla="*/ 1203498 h 4158164"/>
              <a:gd name="connsiteX1431" fmla="*/ 2433675 w 2592926"/>
              <a:gd name="connsiteY1431" fmla="*/ 1277017 h 4158164"/>
              <a:gd name="connsiteX1432" fmla="*/ 2455454 w 2592926"/>
              <a:gd name="connsiteY1432" fmla="*/ 1184440 h 4158164"/>
              <a:gd name="connsiteX1433" fmla="*/ 2414621 w 2592926"/>
              <a:gd name="connsiteY1433" fmla="*/ 1266125 h 4158164"/>
              <a:gd name="connsiteX1434" fmla="*/ 2411898 w 2592926"/>
              <a:gd name="connsiteY1434" fmla="*/ 1266125 h 4158164"/>
              <a:gd name="connsiteX1435" fmla="*/ 2433675 w 2592926"/>
              <a:gd name="connsiteY1435" fmla="*/ 1168101 h 4158164"/>
              <a:gd name="connsiteX1436" fmla="*/ 2395566 w 2592926"/>
              <a:gd name="connsiteY1436" fmla="*/ 1241618 h 4158164"/>
              <a:gd name="connsiteX1437" fmla="*/ 2392843 w 2592926"/>
              <a:gd name="connsiteY1437" fmla="*/ 1241618 h 4158164"/>
              <a:gd name="connsiteX1438" fmla="*/ 2414621 w 2592926"/>
              <a:gd name="connsiteY1438" fmla="*/ 1159932 h 4158164"/>
              <a:gd name="connsiteX1439" fmla="*/ 2392843 w 2592926"/>
              <a:gd name="connsiteY1439" fmla="*/ 1203498 h 4158164"/>
              <a:gd name="connsiteX1440" fmla="*/ 2392843 w 2592926"/>
              <a:gd name="connsiteY1440" fmla="*/ 1200775 h 4158164"/>
              <a:gd name="connsiteX1441" fmla="*/ 2401008 w 2592926"/>
              <a:gd name="connsiteY1441" fmla="*/ 1135428 h 4158164"/>
              <a:gd name="connsiteX1442" fmla="*/ 2362899 w 2592926"/>
              <a:gd name="connsiteY1442" fmla="*/ 1208944 h 4158164"/>
              <a:gd name="connsiteX1443" fmla="*/ 2360176 w 2592926"/>
              <a:gd name="connsiteY1443" fmla="*/ 1206221 h 4158164"/>
              <a:gd name="connsiteX1444" fmla="*/ 2376508 w 2592926"/>
              <a:gd name="connsiteY1444" fmla="*/ 1154486 h 4158164"/>
              <a:gd name="connsiteX1445" fmla="*/ 2365619 w 2592926"/>
              <a:gd name="connsiteY1445" fmla="*/ 1173548 h 4158164"/>
              <a:gd name="connsiteX1446" fmla="*/ 2362899 w 2592926"/>
              <a:gd name="connsiteY1446" fmla="*/ 1170824 h 4158164"/>
              <a:gd name="connsiteX1447" fmla="*/ 2371065 w 2592926"/>
              <a:gd name="connsiteY1447" fmla="*/ 1067358 h 4158164"/>
              <a:gd name="connsiteX1448" fmla="*/ 2362899 w 2592926"/>
              <a:gd name="connsiteY1448" fmla="*/ 1045574 h 4158164"/>
              <a:gd name="connsiteX1449" fmla="*/ 2362899 w 2592926"/>
              <a:gd name="connsiteY1449" fmla="*/ 1051019 h 4158164"/>
              <a:gd name="connsiteX1450" fmla="*/ 2360176 w 2592926"/>
              <a:gd name="connsiteY1450" fmla="*/ 1113647 h 4158164"/>
              <a:gd name="connsiteX1451" fmla="*/ 2327508 w 2592926"/>
              <a:gd name="connsiteY1451" fmla="*/ 1168101 h 4158164"/>
              <a:gd name="connsiteX1452" fmla="*/ 2341121 w 2592926"/>
              <a:gd name="connsiteY1452" fmla="*/ 1102755 h 4158164"/>
              <a:gd name="connsiteX1453" fmla="*/ 2300285 w 2592926"/>
              <a:gd name="connsiteY1453" fmla="*/ 1173548 h 4158164"/>
              <a:gd name="connsiteX1454" fmla="*/ 2297561 w 2592926"/>
              <a:gd name="connsiteY1454" fmla="*/ 1173548 h 4158164"/>
              <a:gd name="connsiteX1455" fmla="*/ 2324785 w 2592926"/>
              <a:gd name="connsiteY1455" fmla="*/ 1080970 h 4158164"/>
              <a:gd name="connsiteX1456" fmla="*/ 2319340 w 2592926"/>
              <a:gd name="connsiteY1456" fmla="*/ 1048296 h 4158164"/>
              <a:gd name="connsiteX1457" fmla="*/ 2297561 w 2592926"/>
              <a:gd name="connsiteY1457" fmla="*/ 1105478 h 4158164"/>
              <a:gd name="connsiteX1458" fmla="*/ 2294842 w 2592926"/>
              <a:gd name="connsiteY1458" fmla="*/ 1110924 h 4158164"/>
              <a:gd name="connsiteX1459" fmla="*/ 2286673 w 2592926"/>
              <a:gd name="connsiteY1459" fmla="*/ 1121812 h 4158164"/>
              <a:gd name="connsiteX1460" fmla="*/ 2283953 w 2592926"/>
              <a:gd name="connsiteY1460" fmla="*/ 1121812 h 4158164"/>
              <a:gd name="connsiteX1461" fmla="*/ 2297561 w 2592926"/>
              <a:gd name="connsiteY1461" fmla="*/ 1064635 h 4158164"/>
              <a:gd name="connsiteX1462" fmla="*/ 2289396 w 2592926"/>
              <a:gd name="connsiteY1462" fmla="*/ 1021069 h 4158164"/>
              <a:gd name="connsiteX1463" fmla="*/ 2256729 w 2592926"/>
              <a:gd name="connsiteY1463" fmla="*/ 1129982 h 4158164"/>
              <a:gd name="connsiteX1464" fmla="*/ 2264894 w 2592926"/>
              <a:gd name="connsiteY1464" fmla="*/ 1021069 h 4158164"/>
              <a:gd name="connsiteX1465" fmla="*/ 2264894 w 2592926"/>
              <a:gd name="connsiteY1465" fmla="*/ 1015623 h 4158164"/>
              <a:gd name="connsiteX1466" fmla="*/ 2240396 w 2592926"/>
              <a:gd name="connsiteY1466" fmla="*/ 1121812 h 4158164"/>
              <a:gd name="connsiteX1467" fmla="*/ 2243120 w 2592926"/>
              <a:gd name="connsiteY1467" fmla="*/ 1018346 h 4158164"/>
              <a:gd name="connsiteX1468" fmla="*/ 2237674 w 2592926"/>
              <a:gd name="connsiteY1468" fmla="*/ 996562 h 4158164"/>
              <a:gd name="connsiteX1469" fmla="*/ 2237674 w 2592926"/>
              <a:gd name="connsiteY1469" fmla="*/ 1007454 h 4158164"/>
              <a:gd name="connsiteX1470" fmla="*/ 2205007 w 2592926"/>
              <a:gd name="connsiteY1470" fmla="*/ 1143597 h 4158164"/>
              <a:gd name="connsiteX1471" fmla="*/ 2202284 w 2592926"/>
              <a:gd name="connsiteY1471" fmla="*/ 1143597 h 4158164"/>
              <a:gd name="connsiteX1472" fmla="*/ 2218618 w 2592926"/>
              <a:gd name="connsiteY1472" fmla="*/ 1088799 h 4158164"/>
              <a:gd name="connsiteX1473" fmla="*/ 2218618 w 2592926"/>
              <a:gd name="connsiteY1473" fmla="*/ 1057907 h 4158164"/>
              <a:gd name="connsiteX1474" fmla="*/ 2218959 w 2592926"/>
              <a:gd name="connsiteY1474" fmla="*/ 1056465 h 4158164"/>
              <a:gd name="connsiteX1475" fmla="*/ 2218618 w 2592926"/>
              <a:gd name="connsiteY1475" fmla="*/ 1031958 h 4158164"/>
              <a:gd name="connsiteX1476" fmla="*/ 2218618 w 2592926"/>
              <a:gd name="connsiteY1476" fmla="*/ 1057907 h 4158164"/>
              <a:gd name="connsiteX1477" fmla="*/ 2213172 w 2592926"/>
              <a:gd name="connsiteY1477" fmla="*/ 1080970 h 4158164"/>
              <a:gd name="connsiteX1478" fmla="*/ 2199564 w 2592926"/>
              <a:gd name="connsiteY1478" fmla="*/ 1110924 h 4158164"/>
              <a:gd name="connsiteX1479" fmla="*/ 2188674 w 2592926"/>
              <a:gd name="connsiteY1479" fmla="*/ 1129982 h 4158164"/>
              <a:gd name="connsiteX1480" fmla="*/ 2185952 w 2592926"/>
              <a:gd name="connsiteY1480" fmla="*/ 1129982 h 4158164"/>
              <a:gd name="connsiteX1481" fmla="*/ 2188674 w 2592926"/>
              <a:gd name="connsiteY1481" fmla="*/ 1127259 h 4158164"/>
              <a:gd name="connsiteX1482" fmla="*/ 2188674 w 2592926"/>
              <a:gd name="connsiteY1482" fmla="*/ 1021069 h 4158164"/>
              <a:gd name="connsiteX1483" fmla="*/ 2180506 w 2592926"/>
              <a:gd name="connsiteY1483" fmla="*/ 1002008 h 4158164"/>
              <a:gd name="connsiteX1484" fmla="*/ 2153285 w 2592926"/>
              <a:gd name="connsiteY1484" fmla="*/ 1121812 h 4158164"/>
              <a:gd name="connsiteX1485" fmla="*/ 2150562 w 2592926"/>
              <a:gd name="connsiteY1485" fmla="*/ 993839 h 4158164"/>
              <a:gd name="connsiteX1486" fmla="*/ 2153285 w 2592926"/>
              <a:gd name="connsiteY1486" fmla="*/ 1021069 h 4158164"/>
              <a:gd name="connsiteX1487" fmla="*/ 2147839 w 2592926"/>
              <a:gd name="connsiteY1487" fmla="*/ 1089139 h 4158164"/>
              <a:gd name="connsiteX1488" fmla="*/ 2145119 w 2592926"/>
              <a:gd name="connsiteY1488" fmla="*/ 1091862 h 4158164"/>
              <a:gd name="connsiteX1489" fmla="*/ 2109730 w 2592926"/>
              <a:gd name="connsiteY1489" fmla="*/ 974781 h 4158164"/>
              <a:gd name="connsiteX1490" fmla="*/ 2115172 w 2592926"/>
              <a:gd name="connsiteY1490" fmla="*/ 985669 h 4158164"/>
              <a:gd name="connsiteX1491" fmla="*/ 2120618 w 2592926"/>
              <a:gd name="connsiteY1491" fmla="*/ 1061912 h 4158164"/>
              <a:gd name="connsiteX1492" fmla="*/ 2115172 w 2592926"/>
              <a:gd name="connsiteY1492" fmla="*/ 1086416 h 4158164"/>
              <a:gd name="connsiteX1493" fmla="*/ 2112452 w 2592926"/>
              <a:gd name="connsiteY1493" fmla="*/ 1086416 h 4158164"/>
              <a:gd name="connsiteX1494" fmla="*/ 2112452 w 2592926"/>
              <a:gd name="connsiteY1494" fmla="*/ 1083693 h 4158164"/>
              <a:gd name="connsiteX1495" fmla="*/ 2107006 w 2592926"/>
              <a:gd name="connsiteY1495" fmla="*/ 1100031 h 4158164"/>
              <a:gd name="connsiteX1496" fmla="*/ 2107006 w 2592926"/>
              <a:gd name="connsiteY1496" fmla="*/ 1097308 h 4158164"/>
              <a:gd name="connsiteX1497" fmla="*/ 2104282 w 2592926"/>
              <a:gd name="connsiteY1497" fmla="*/ 1026515 h 4158164"/>
              <a:gd name="connsiteX1498" fmla="*/ 2098840 w 2592926"/>
              <a:gd name="connsiteY1498" fmla="*/ 1010177 h 4158164"/>
              <a:gd name="connsiteX1499" fmla="*/ 2096117 w 2592926"/>
              <a:gd name="connsiteY1499" fmla="*/ 1061912 h 4158164"/>
              <a:gd name="connsiteX1500" fmla="*/ 2093394 w 2592926"/>
              <a:gd name="connsiteY1500" fmla="*/ 1061912 h 4158164"/>
              <a:gd name="connsiteX1501" fmla="*/ 2063450 w 2592926"/>
              <a:gd name="connsiteY1501" fmla="*/ 991116 h 4158164"/>
              <a:gd name="connsiteX1502" fmla="*/ 2066173 w 2592926"/>
              <a:gd name="connsiteY1502" fmla="*/ 1004731 h 4158164"/>
              <a:gd name="connsiteX1503" fmla="*/ 2058007 w 2592926"/>
              <a:gd name="connsiteY1503" fmla="*/ 1072801 h 4158164"/>
              <a:gd name="connsiteX1504" fmla="*/ 2055284 w 2592926"/>
              <a:gd name="connsiteY1504" fmla="*/ 1072801 h 4158164"/>
              <a:gd name="connsiteX1505" fmla="*/ 2014451 w 2592926"/>
              <a:gd name="connsiteY1505" fmla="*/ 958442 h 4158164"/>
              <a:gd name="connsiteX1506" fmla="*/ 2006285 w 2592926"/>
              <a:gd name="connsiteY1506" fmla="*/ 950273 h 4158164"/>
              <a:gd name="connsiteX1507" fmla="*/ 2030783 w 2592926"/>
              <a:gd name="connsiteY1507" fmla="*/ 988392 h 4158164"/>
              <a:gd name="connsiteX1508" fmla="*/ 2030783 w 2592926"/>
              <a:gd name="connsiteY1508" fmla="*/ 1067358 h 4158164"/>
              <a:gd name="connsiteX1509" fmla="*/ 2028059 w 2592926"/>
              <a:gd name="connsiteY1509" fmla="*/ 1067358 h 4158164"/>
              <a:gd name="connsiteX1510" fmla="*/ 2009005 w 2592926"/>
              <a:gd name="connsiteY1510" fmla="*/ 996562 h 4158164"/>
              <a:gd name="connsiteX1511" fmla="*/ 2000839 w 2592926"/>
              <a:gd name="connsiteY1511" fmla="*/ 1045574 h 4158164"/>
              <a:gd name="connsiteX1512" fmla="*/ 1998116 w 2592926"/>
              <a:gd name="connsiteY1512" fmla="*/ 1045574 h 4158164"/>
              <a:gd name="connsiteX1513" fmla="*/ 1984507 w 2592926"/>
              <a:gd name="connsiteY1513" fmla="*/ 974781 h 4158164"/>
              <a:gd name="connsiteX1514" fmla="*/ 1979061 w 2592926"/>
              <a:gd name="connsiteY1514" fmla="*/ 969335 h 4158164"/>
              <a:gd name="connsiteX1515" fmla="*/ 1965449 w 2592926"/>
              <a:gd name="connsiteY1515" fmla="*/ 958442 h 4158164"/>
              <a:gd name="connsiteX1516" fmla="*/ 1970894 w 2592926"/>
              <a:gd name="connsiteY1516" fmla="*/ 1029238 h 4158164"/>
              <a:gd name="connsiteX1517" fmla="*/ 1938228 w 2592926"/>
              <a:gd name="connsiteY1517" fmla="*/ 963888 h 4158164"/>
              <a:gd name="connsiteX1518" fmla="*/ 1932782 w 2592926"/>
              <a:gd name="connsiteY1518" fmla="*/ 961165 h 4158164"/>
              <a:gd name="connsiteX1519" fmla="*/ 1935505 w 2592926"/>
              <a:gd name="connsiteY1519" fmla="*/ 963888 h 4158164"/>
              <a:gd name="connsiteX1520" fmla="*/ 1946394 w 2592926"/>
              <a:gd name="connsiteY1520" fmla="*/ 1056465 h 4158164"/>
              <a:gd name="connsiteX1521" fmla="*/ 1943672 w 2592926"/>
              <a:gd name="connsiteY1521" fmla="*/ 1056465 h 4158164"/>
              <a:gd name="connsiteX1522" fmla="*/ 1938228 w 2592926"/>
              <a:gd name="connsiteY1522" fmla="*/ 1013920 h 4158164"/>
              <a:gd name="connsiteX1523" fmla="*/ 1916547 w 2592926"/>
              <a:gd name="connsiteY1523" fmla="*/ 977669 h 4158164"/>
              <a:gd name="connsiteX1524" fmla="*/ 1916451 w 2592926"/>
              <a:gd name="connsiteY1524" fmla="*/ 974781 h 4158164"/>
              <a:gd name="connsiteX1525" fmla="*/ 1916451 w 2592926"/>
              <a:gd name="connsiteY1525" fmla="*/ 977504 h 4158164"/>
              <a:gd name="connsiteX1526" fmla="*/ 1916547 w 2592926"/>
              <a:gd name="connsiteY1526" fmla="*/ 977669 h 4158164"/>
              <a:gd name="connsiteX1527" fmla="*/ 1917470 w 2592926"/>
              <a:gd name="connsiteY1527" fmla="*/ 1004731 h 4158164"/>
              <a:gd name="connsiteX1528" fmla="*/ 1908284 w 2592926"/>
              <a:gd name="connsiteY1528" fmla="*/ 1034681 h 4158164"/>
              <a:gd name="connsiteX1529" fmla="*/ 1878337 w 2592926"/>
              <a:gd name="connsiteY1529" fmla="*/ 966612 h 4158164"/>
              <a:gd name="connsiteX1530" fmla="*/ 1883783 w 2592926"/>
              <a:gd name="connsiteY1530" fmla="*/ 1034681 h 4158164"/>
              <a:gd name="connsiteX1531" fmla="*/ 1853836 w 2592926"/>
              <a:gd name="connsiteY1531" fmla="*/ 969335 h 4158164"/>
              <a:gd name="connsiteX1532" fmla="*/ 1856559 w 2592926"/>
              <a:gd name="connsiteY1532" fmla="*/ 980226 h 4158164"/>
              <a:gd name="connsiteX1533" fmla="*/ 1853836 w 2592926"/>
              <a:gd name="connsiteY1533" fmla="*/ 1021069 h 4158164"/>
              <a:gd name="connsiteX1534" fmla="*/ 1851116 w 2592926"/>
              <a:gd name="connsiteY1534" fmla="*/ 1021069 h 4158164"/>
              <a:gd name="connsiteX1535" fmla="*/ 1834782 w 2592926"/>
              <a:gd name="connsiteY1535" fmla="*/ 977504 h 4158164"/>
              <a:gd name="connsiteX1536" fmla="*/ 1840227 w 2592926"/>
              <a:gd name="connsiteY1536" fmla="*/ 1015623 h 4158164"/>
              <a:gd name="connsiteX1537" fmla="*/ 1837504 w 2592926"/>
              <a:gd name="connsiteY1537" fmla="*/ 1015623 h 4158164"/>
              <a:gd name="connsiteX1538" fmla="*/ 1815726 w 2592926"/>
              <a:gd name="connsiteY1538" fmla="*/ 974781 h 4158164"/>
              <a:gd name="connsiteX1539" fmla="*/ 1818449 w 2592926"/>
              <a:gd name="connsiteY1539" fmla="*/ 1021069 h 4158164"/>
              <a:gd name="connsiteX1540" fmla="*/ 1772170 w 2592926"/>
              <a:gd name="connsiteY1540" fmla="*/ 972058 h 4158164"/>
              <a:gd name="connsiteX1541" fmla="*/ 1780336 w 2592926"/>
              <a:gd name="connsiteY1541" fmla="*/ 1015623 h 4158164"/>
              <a:gd name="connsiteX1542" fmla="*/ 1777617 w 2592926"/>
              <a:gd name="connsiteY1542" fmla="*/ 1015623 h 4158164"/>
              <a:gd name="connsiteX1543" fmla="*/ 1764004 w 2592926"/>
              <a:gd name="connsiteY1543" fmla="*/ 991116 h 4158164"/>
              <a:gd name="connsiteX1544" fmla="*/ 1764004 w 2592926"/>
              <a:gd name="connsiteY1544" fmla="*/ 1021069 h 4158164"/>
              <a:gd name="connsiteX1545" fmla="*/ 1761281 w 2592926"/>
              <a:gd name="connsiteY1545" fmla="*/ 1021069 h 4158164"/>
              <a:gd name="connsiteX1546" fmla="*/ 1725892 w 2592926"/>
              <a:gd name="connsiteY1546" fmla="*/ 982949 h 4158164"/>
              <a:gd name="connsiteX1547" fmla="*/ 1723171 w 2592926"/>
              <a:gd name="connsiteY1547" fmla="*/ 982949 h 4158164"/>
              <a:gd name="connsiteX1548" fmla="*/ 1736780 w 2592926"/>
              <a:gd name="connsiteY1548" fmla="*/ 1002008 h 4158164"/>
              <a:gd name="connsiteX1549" fmla="*/ 1736780 w 2592926"/>
              <a:gd name="connsiteY1549" fmla="*/ 1026515 h 4158164"/>
              <a:gd name="connsiteX1550" fmla="*/ 1731337 w 2592926"/>
              <a:gd name="connsiteY1550" fmla="*/ 1026515 h 4158164"/>
              <a:gd name="connsiteX1551" fmla="*/ 1720448 w 2592926"/>
              <a:gd name="connsiteY1551" fmla="*/ 1007454 h 4158164"/>
              <a:gd name="connsiteX1552" fmla="*/ 1706836 w 2592926"/>
              <a:gd name="connsiteY1552" fmla="*/ 999285 h 4158164"/>
              <a:gd name="connsiteX1553" fmla="*/ 1725892 w 2592926"/>
              <a:gd name="connsiteY1553" fmla="*/ 1040128 h 4158164"/>
              <a:gd name="connsiteX1554" fmla="*/ 1744949 w 2592926"/>
              <a:gd name="connsiteY1554" fmla="*/ 1040128 h 4158164"/>
              <a:gd name="connsiteX1555" fmla="*/ 1769447 w 2592926"/>
              <a:gd name="connsiteY1555" fmla="*/ 1042851 h 4158164"/>
              <a:gd name="connsiteX1556" fmla="*/ 1867448 w 2592926"/>
              <a:gd name="connsiteY1556" fmla="*/ 1051019 h 4158164"/>
              <a:gd name="connsiteX1557" fmla="*/ 1970894 w 2592926"/>
              <a:gd name="connsiteY1557" fmla="*/ 1086416 h 4158164"/>
              <a:gd name="connsiteX1558" fmla="*/ 1970894 w 2592926"/>
              <a:gd name="connsiteY1558" fmla="*/ 1089139 h 4158164"/>
              <a:gd name="connsiteX1559" fmla="*/ 1960006 w 2592926"/>
              <a:gd name="connsiteY1559" fmla="*/ 1089139 h 4158164"/>
              <a:gd name="connsiteX1560" fmla="*/ 2066173 w 2592926"/>
              <a:gd name="connsiteY1560" fmla="*/ 1124535 h 4158164"/>
              <a:gd name="connsiteX1561" fmla="*/ 2066173 w 2592926"/>
              <a:gd name="connsiteY1561" fmla="*/ 1127259 h 4158164"/>
              <a:gd name="connsiteX1562" fmla="*/ 2047118 w 2592926"/>
              <a:gd name="connsiteY1562" fmla="*/ 1129982 h 4158164"/>
              <a:gd name="connsiteX1563" fmla="*/ 2117895 w 2592926"/>
              <a:gd name="connsiteY1563" fmla="*/ 1165378 h 4158164"/>
              <a:gd name="connsiteX1564" fmla="*/ 2104282 w 2592926"/>
              <a:gd name="connsiteY1564" fmla="*/ 1165378 h 4158164"/>
              <a:gd name="connsiteX1565" fmla="*/ 2150562 w 2592926"/>
              <a:gd name="connsiteY1565" fmla="*/ 1192608 h 4158164"/>
              <a:gd name="connsiteX1566" fmla="*/ 2150562 w 2592926"/>
              <a:gd name="connsiteY1566" fmla="*/ 1195328 h 4158164"/>
              <a:gd name="connsiteX1567" fmla="*/ 2109730 w 2592926"/>
              <a:gd name="connsiteY1567" fmla="*/ 1187163 h 4158164"/>
              <a:gd name="connsiteX1568" fmla="*/ 2090674 w 2592926"/>
              <a:gd name="connsiteY1568" fmla="*/ 1189886 h 4158164"/>
              <a:gd name="connsiteX1569" fmla="*/ 2107006 w 2592926"/>
              <a:gd name="connsiteY1569" fmla="*/ 1198052 h 4158164"/>
              <a:gd name="connsiteX1570" fmla="*/ 2191395 w 2592926"/>
              <a:gd name="connsiteY1570" fmla="*/ 1241618 h 4158164"/>
              <a:gd name="connsiteX1571" fmla="*/ 2134230 w 2592926"/>
              <a:gd name="connsiteY1571" fmla="*/ 1228005 h 4158164"/>
              <a:gd name="connsiteX1572" fmla="*/ 2147839 w 2592926"/>
              <a:gd name="connsiteY1572" fmla="*/ 1236171 h 4158164"/>
              <a:gd name="connsiteX1573" fmla="*/ 2243120 w 2592926"/>
              <a:gd name="connsiteY1573" fmla="*/ 1268848 h 4158164"/>
              <a:gd name="connsiteX1574" fmla="*/ 2224062 w 2592926"/>
              <a:gd name="connsiteY1574" fmla="*/ 1271571 h 4158164"/>
              <a:gd name="connsiteX1575" fmla="*/ 2254006 w 2592926"/>
              <a:gd name="connsiteY1575" fmla="*/ 1287907 h 4158164"/>
              <a:gd name="connsiteX1576" fmla="*/ 2254006 w 2592926"/>
              <a:gd name="connsiteY1576" fmla="*/ 1290630 h 4158164"/>
              <a:gd name="connsiteX1577" fmla="*/ 2275783 w 2592926"/>
              <a:gd name="connsiteY1577" fmla="*/ 1298798 h 4158164"/>
              <a:gd name="connsiteX1578" fmla="*/ 2343841 w 2592926"/>
              <a:gd name="connsiteY1578" fmla="*/ 1355980 h 4158164"/>
              <a:gd name="connsiteX1579" fmla="*/ 2341121 w 2592926"/>
              <a:gd name="connsiteY1579" fmla="*/ 1355980 h 4158164"/>
              <a:gd name="connsiteX1580" fmla="*/ 2313897 w 2592926"/>
              <a:gd name="connsiteY1580" fmla="*/ 1345087 h 4158164"/>
              <a:gd name="connsiteX1581" fmla="*/ 2332952 w 2592926"/>
              <a:gd name="connsiteY1581" fmla="*/ 1358703 h 4158164"/>
              <a:gd name="connsiteX1582" fmla="*/ 2379232 w 2592926"/>
              <a:gd name="connsiteY1582" fmla="*/ 1388653 h 4158164"/>
              <a:gd name="connsiteX1583" fmla="*/ 2379232 w 2592926"/>
              <a:gd name="connsiteY1583" fmla="*/ 1391376 h 4158164"/>
              <a:gd name="connsiteX1584" fmla="*/ 2354729 w 2592926"/>
              <a:gd name="connsiteY1584" fmla="*/ 1391376 h 4158164"/>
              <a:gd name="connsiteX1585" fmla="*/ 2360176 w 2592926"/>
              <a:gd name="connsiteY1585" fmla="*/ 1394099 h 4158164"/>
              <a:gd name="connsiteX1586" fmla="*/ 2360176 w 2592926"/>
              <a:gd name="connsiteY1586" fmla="*/ 1396822 h 4158164"/>
              <a:gd name="connsiteX1587" fmla="*/ 2346564 w 2592926"/>
              <a:gd name="connsiteY1587" fmla="*/ 1391376 h 4158164"/>
              <a:gd name="connsiteX1588" fmla="*/ 2401008 w 2592926"/>
              <a:gd name="connsiteY1588" fmla="*/ 1418603 h 4158164"/>
              <a:gd name="connsiteX1589" fmla="*/ 2401008 w 2592926"/>
              <a:gd name="connsiteY1589" fmla="*/ 1421326 h 4158164"/>
              <a:gd name="connsiteX1590" fmla="*/ 2357452 w 2592926"/>
              <a:gd name="connsiteY1590" fmla="*/ 1413157 h 4158164"/>
              <a:gd name="connsiteX1591" fmla="*/ 2401008 w 2592926"/>
              <a:gd name="connsiteY1591" fmla="*/ 1437665 h 4158164"/>
              <a:gd name="connsiteX1592" fmla="*/ 2441842 w 2592926"/>
              <a:gd name="connsiteY1592" fmla="*/ 1492120 h 4158164"/>
              <a:gd name="connsiteX1593" fmla="*/ 2392843 w 2592926"/>
              <a:gd name="connsiteY1593" fmla="*/ 1456723 h 4158164"/>
              <a:gd name="connsiteX1594" fmla="*/ 2417344 w 2592926"/>
              <a:gd name="connsiteY1594" fmla="*/ 1492120 h 4158164"/>
              <a:gd name="connsiteX1595" fmla="*/ 2388760 w 2592926"/>
              <a:gd name="connsiteY1595" fmla="*/ 1473061 h 4158164"/>
              <a:gd name="connsiteX1596" fmla="*/ 2364258 w 2592926"/>
              <a:gd name="connsiteY1596" fmla="*/ 1456723 h 4158164"/>
              <a:gd name="connsiteX1597" fmla="*/ 2357452 w 2592926"/>
              <a:gd name="connsiteY1597" fmla="*/ 1451277 h 4158164"/>
              <a:gd name="connsiteX1598" fmla="*/ 2360176 w 2592926"/>
              <a:gd name="connsiteY1598" fmla="*/ 1454000 h 4158164"/>
              <a:gd name="connsiteX1599" fmla="*/ 2364258 w 2592926"/>
              <a:gd name="connsiteY1599" fmla="*/ 1456723 h 4158164"/>
              <a:gd name="connsiteX1600" fmla="*/ 2371065 w 2592926"/>
              <a:gd name="connsiteY1600" fmla="*/ 1462169 h 4158164"/>
              <a:gd name="connsiteX1601" fmla="*/ 2428232 w 2592926"/>
              <a:gd name="connsiteY1601" fmla="*/ 1508457 h 4158164"/>
              <a:gd name="connsiteX1602" fmla="*/ 2469066 w 2592926"/>
              <a:gd name="connsiteY1602" fmla="*/ 1552023 h 4158164"/>
              <a:gd name="connsiteX1603" fmla="*/ 2493563 w 2592926"/>
              <a:gd name="connsiteY1603" fmla="*/ 1603758 h 4158164"/>
              <a:gd name="connsiteX1604" fmla="*/ 2493563 w 2592926"/>
              <a:gd name="connsiteY1604" fmla="*/ 1606482 h 4158164"/>
              <a:gd name="connsiteX1605" fmla="*/ 2452730 w 2592926"/>
              <a:gd name="connsiteY1605" fmla="*/ 1554746 h 4158164"/>
              <a:gd name="connsiteX1606" fmla="*/ 2439119 w 2592926"/>
              <a:gd name="connsiteY1606" fmla="*/ 1543854 h 4158164"/>
              <a:gd name="connsiteX1607" fmla="*/ 2471786 w 2592926"/>
              <a:gd name="connsiteY1607" fmla="*/ 1601035 h 4158164"/>
              <a:gd name="connsiteX1608" fmla="*/ 2469066 w 2592926"/>
              <a:gd name="connsiteY1608" fmla="*/ 1601035 h 4158164"/>
              <a:gd name="connsiteX1609" fmla="*/ 2430952 w 2592926"/>
              <a:gd name="connsiteY1609" fmla="*/ 1562916 h 4158164"/>
              <a:gd name="connsiteX1610" fmla="*/ 2463619 w 2592926"/>
              <a:gd name="connsiteY1610" fmla="*/ 1609205 h 4158164"/>
              <a:gd name="connsiteX1611" fmla="*/ 2496287 w 2592926"/>
              <a:gd name="connsiteY1611" fmla="*/ 1641878 h 4158164"/>
              <a:gd name="connsiteX1612" fmla="*/ 2444565 w 2592926"/>
              <a:gd name="connsiteY1612" fmla="*/ 1606482 h 4158164"/>
              <a:gd name="connsiteX1613" fmla="*/ 2411898 w 2592926"/>
              <a:gd name="connsiteY1613" fmla="*/ 1587420 h 4158164"/>
              <a:gd name="connsiteX1614" fmla="*/ 2447288 w 2592926"/>
              <a:gd name="connsiteY1614" fmla="*/ 1625539 h 4158164"/>
              <a:gd name="connsiteX1615" fmla="*/ 2509898 w 2592926"/>
              <a:gd name="connsiteY1615" fmla="*/ 1696332 h 4158164"/>
              <a:gd name="connsiteX1616" fmla="*/ 2507176 w 2592926"/>
              <a:gd name="connsiteY1616" fmla="*/ 1696332 h 4158164"/>
              <a:gd name="connsiteX1617" fmla="*/ 2428232 w 2592926"/>
              <a:gd name="connsiteY1617" fmla="*/ 1636432 h 4158164"/>
              <a:gd name="connsiteX1618" fmla="*/ 2469066 w 2592926"/>
              <a:gd name="connsiteY1618" fmla="*/ 1688163 h 4158164"/>
              <a:gd name="connsiteX1619" fmla="*/ 2509898 w 2592926"/>
              <a:gd name="connsiteY1619" fmla="*/ 1750791 h 4158164"/>
              <a:gd name="connsiteX1620" fmla="*/ 2509898 w 2592926"/>
              <a:gd name="connsiteY1620" fmla="*/ 1753514 h 4158164"/>
              <a:gd name="connsiteX1621" fmla="*/ 2469066 w 2592926"/>
              <a:gd name="connsiteY1621" fmla="*/ 1712671 h 4158164"/>
              <a:gd name="connsiteX1622" fmla="*/ 2477232 w 2592926"/>
              <a:gd name="connsiteY1622" fmla="*/ 1729009 h 4158164"/>
              <a:gd name="connsiteX1623" fmla="*/ 2512622 w 2592926"/>
              <a:gd name="connsiteY1623" fmla="*/ 1797079 h 4158164"/>
              <a:gd name="connsiteX1624" fmla="*/ 2509898 w 2592926"/>
              <a:gd name="connsiteY1624" fmla="*/ 1797079 h 4158164"/>
              <a:gd name="connsiteX1625" fmla="*/ 2477232 w 2592926"/>
              <a:gd name="connsiteY1625" fmla="*/ 1772572 h 4158164"/>
              <a:gd name="connsiteX1626" fmla="*/ 2520788 w 2592926"/>
              <a:gd name="connsiteY1626" fmla="*/ 1829752 h 4158164"/>
              <a:gd name="connsiteX1627" fmla="*/ 2518065 w 2592926"/>
              <a:gd name="connsiteY1627" fmla="*/ 1832475 h 4158164"/>
              <a:gd name="connsiteX1628" fmla="*/ 2488121 w 2592926"/>
              <a:gd name="connsiteY1628" fmla="*/ 1810695 h 4158164"/>
              <a:gd name="connsiteX1629" fmla="*/ 2512622 w 2592926"/>
              <a:gd name="connsiteY1629" fmla="*/ 1892380 h 4158164"/>
              <a:gd name="connsiteX1630" fmla="*/ 2509898 w 2592926"/>
              <a:gd name="connsiteY1630" fmla="*/ 1892380 h 4158164"/>
              <a:gd name="connsiteX1631" fmla="*/ 2490844 w 2592926"/>
              <a:gd name="connsiteY1631" fmla="*/ 1848814 h 4158164"/>
              <a:gd name="connsiteX1632" fmla="*/ 2501733 w 2592926"/>
              <a:gd name="connsiteY1632" fmla="*/ 1922330 h 4158164"/>
              <a:gd name="connsiteX1633" fmla="*/ 2501733 w 2592926"/>
              <a:gd name="connsiteY1633" fmla="*/ 1925054 h 4158164"/>
              <a:gd name="connsiteX1634" fmla="*/ 2499010 w 2592926"/>
              <a:gd name="connsiteY1634" fmla="*/ 1925054 h 4158164"/>
              <a:gd name="connsiteX1635" fmla="*/ 2479955 w 2592926"/>
              <a:gd name="connsiteY1635" fmla="*/ 1867872 h 4158164"/>
              <a:gd name="connsiteX1636" fmla="*/ 2469066 w 2592926"/>
              <a:gd name="connsiteY1636" fmla="*/ 1911438 h 4158164"/>
              <a:gd name="connsiteX1637" fmla="*/ 2463619 w 2592926"/>
              <a:gd name="connsiteY1637" fmla="*/ 1829752 h 4158164"/>
              <a:gd name="connsiteX1638" fmla="*/ 2460896 w 2592926"/>
              <a:gd name="connsiteY1638" fmla="*/ 1802525 h 4158164"/>
              <a:gd name="connsiteX1639" fmla="*/ 2455454 w 2592926"/>
              <a:gd name="connsiteY1639" fmla="*/ 1783464 h 4158164"/>
              <a:gd name="connsiteX1640" fmla="*/ 2455454 w 2592926"/>
              <a:gd name="connsiteY1640" fmla="*/ 1780741 h 4158164"/>
              <a:gd name="connsiteX1641" fmla="*/ 2452730 w 2592926"/>
              <a:gd name="connsiteY1641" fmla="*/ 1799802 h 4158164"/>
              <a:gd name="connsiteX1642" fmla="*/ 2428232 w 2592926"/>
              <a:gd name="connsiteY1642" fmla="*/ 1881488 h 4158164"/>
              <a:gd name="connsiteX1643" fmla="*/ 2425510 w 2592926"/>
              <a:gd name="connsiteY1643" fmla="*/ 1881488 h 4158164"/>
              <a:gd name="connsiteX1644" fmla="*/ 2430952 w 2592926"/>
              <a:gd name="connsiteY1644" fmla="*/ 1816138 h 4158164"/>
              <a:gd name="connsiteX1645" fmla="*/ 2414621 w 2592926"/>
              <a:gd name="connsiteY1645" fmla="*/ 1848814 h 4158164"/>
              <a:gd name="connsiteX1646" fmla="*/ 2414621 w 2592926"/>
              <a:gd name="connsiteY1646" fmla="*/ 1846091 h 4158164"/>
              <a:gd name="connsiteX1647" fmla="*/ 2414621 w 2592926"/>
              <a:gd name="connsiteY1647" fmla="*/ 1726286 h 4158164"/>
              <a:gd name="connsiteX1648" fmla="*/ 2411898 w 2592926"/>
              <a:gd name="connsiteY1648" fmla="*/ 1745345 h 4158164"/>
              <a:gd name="connsiteX1649" fmla="*/ 2384677 w 2592926"/>
              <a:gd name="connsiteY1649" fmla="*/ 1848814 h 4158164"/>
              <a:gd name="connsiteX1650" fmla="*/ 2381954 w 2592926"/>
              <a:gd name="connsiteY1650" fmla="*/ 1848814 h 4158164"/>
              <a:gd name="connsiteX1651" fmla="*/ 2387397 w 2592926"/>
              <a:gd name="connsiteY1651" fmla="*/ 1745345 h 4158164"/>
              <a:gd name="connsiteX1652" fmla="*/ 2365619 w 2592926"/>
              <a:gd name="connsiteY1652" fmla="*/ 1813415 h 4158164"/>
              <a:gd name="connsiteX1653" fmla="*/ 2362899 w 2592926"/>
              <a:gd name="connsiteY1653" fmla="*/ 1810695 h 4158164"/>
              <a:gd name="connsiteX1654" fmla="*/ 2381954 w 2592926"/>
              <a:gd name="connsiteY1654" fmla="*/ 1658213 h 4158164"/>
              <a:gd name="connsiteX1655" fmla="*/ 2381954 w 2592926"/>
              <a:gd name="connsiteY1655" fmla="*/ 1647320 h 4158164"/>
              <a:gd name="connsiteX1656" fmla="*/ 2381954 w 2592926"/>
              <a:gd name="connsiteY1656" fmla="*/ 1644598 h 4158164"/>
              <a:gd name="connsiteX1657" fmla="*/ 2311174 w 2592926"/>
              <a:gd name="connsiteY1657" fmla="*/ 1832475 h 4158164"/>
              <a:gd name="connsiteX1658" fmla="*/ 2308451 w 2592926"/>
              <a:gd name="connsiteY1658" fmla="*/ 1832475 h 4158164"/>
              <a:gd name="connsiteX1659" fmla="*/ 2346564 w 2592926"/>
              <a:gd name="connsiteY1659" fmla="*/ 1701779 h 4158164"/>
              <a:gd name="connsiteX1660" fmla="*/ 2303008 w 2592926"/>
              <a:gd name="connsiteY1660" fmla="*/ 1786187 h 4158164"/>
              <a:gd name="connsiteX1661" fmla="*/ 2332952 w 2592926"/>
              <a:gd name="connsiteY1661" fmla="*/ 1652767 h 4158164"/>
              <a:gd name="connsiteX1662" fmla="*/ 2335338 w 2592926"/>
              <a:gd name="connsiteY1662" fmla="*/ 1628920 h 4158164"/>
              <a:gd name="connsiteX1663" fmla="*/ 2335675 w 2592926"/>
              <a:gd name="connsiteY1663" fmla="*/ 1628262 h 4158164"/>
              <a:gd name="connsiteX1664" fmla="*/ 2335675 w 2592926"/>
              <a:gd name="connsiteY1664" fmla="*/ 1625539 h 4158164"/>
              <a:gd name="connsiteX1665" fmla="*/ 2335338 w 2592926"/>
              <a:gd name="connsiteY1665" fmla="*/ 1628920 h 4158164"/>
              <a:gd name="connsiteX1666" fmla="*/ 2305050 w 2592926"/>
              <a:gd name="connsiteY1666" fmla="*/ 1687823 h 4158164"/>
              <a:gd name="connsiteX1667" fmla="*/ 2270342 w 2592926"/>
              <a:gd name="connsiteY1667" fmla="*/ 1745345 h 4158164"/>
              <a:gd name="connsiteX1668" fmla="*/ 2281230 w 2592926"/>
              <a:gd name="connsiteY1668" fmla="*/ 1718117 h 4158164"/>
              <a:gd name="connsiteX1669" fmla="*/ 2275783 w 2592926"/>
              <a:gd name="connsiteY1669" fmla="*/ 1726286 h 4158164"/>
              <a:gd name="connsiteX1670" fmla="*/ 2275783 w 2592926"/>
              <a:gd name="connsiteY1670" fmla="*/ 1723563 h 4158164"/>
              <a:gd name="connsiteX1671" fmla="*/ 2289396 w 2592926"/>
              <a:gd name="connsiteY1671" fmla="*/ 1699056 h 4158164"/>
              <a:gd name="connsiteX1672" fmla="*/ 2305731 w 2592926"/>
              <a:gd name="connsiteY1672" fmla="*/ 1655490 h 4158164"/>
              <a:gd name="connsiteX1673" fmla="*/ 2316620 w 2592926"/>
              <a:gd name="connsiteY1673" fmla="*/ 1581973 h 4158164"/>
              <a:gd name="connsiteX1674" fmla="*/ 2264894 w 2592926"/>
              <a:gd name="connsiteY1674" fmla="*/ 1704502 h 4158164"/>
              <a:gd name="connsiteX1675" fmla="*/ 2264894 w 2592926"/>
              <a:gd name="connsiteY1675" fmla="*/ 1701779 h 4158164"/>
              <a:gd name="connsiteX1676" fmla="*/ 2300285 w 2592926"/>
              <a:gd name="connsiteY1676" fmla="*/ 1557469 h 4158164"/>
              <a:gd name="connsiteX1677" fmla="*/ 2248563 w 2592926"/>
              <a:gd name="connsiteY1677" fmla="*/ 1696332 h 4158164"/>
              <a:gd name="connsiteX1678" fmla="*/ 2245839 w 2592926"/>
              <a:gd name="connsiteY1678" fmla="*/ 1696332 h 4158164"/>
              <a:gd name="connsiteX1679" fmla="*/ 2256729 w 2592926"/>
              <a:gd name="connsiteY1679" fmla="*/ 1617370 h 4158164"/>
              <a:gd name="connsiteX1680" fmla="*/ 2259452 w 2592926"/>
              <a:gd name="connsiteY1680" fmla="*/ 1603758 h 4158164"/>
              <a:gd name="connsiteX1681" fmla="*/ 2229508 w 2592926"/>
              <a:gd name="connsiteY1681" fmla="*/ 1663659 h 4158164"/>
              <a:gd name="connsiteX1682" fmla="*/ 2248563 w 2592926"/>
              <a:gd name="connsiteY1682" fmla="*/ 1530239 h 4158164"/>
              <a:gd name="connsiteX1683" fmla="*/ 2194118 w 2592926"/>
              <a:gd name="connsiteY1683" fmla="*/ 1655490 h 4158164"/>
              <a:gd name="connsiteX1684" fmla="*/ 2234951 w 2592926"/>
              <a:gd name="connsiteY1684" fmla="*/ 1511180 h 4158164"/>
              <a:gd name="connsiteX1685" fmla="*/ 2243120 w 2592926"/>
              <a:gd name="connsiteY1685" fmla="*/ 1434942 h 4158164"/>
              <a:gd name="connsiteX1686" fmla="*/ 2237674 w 2592926"/>
              <a:gd name="connsiteY1686" fmla="*/ 1467615 h 4158164"/>
              <a:gd name="connsiteX1687" fmla="*/ 2177786 w 2592926"/>
              <a:gd name="connsiteY1687" fmla="*/ 1611928 h 4158164"/>
              <a:gd name="connsiteX1688" fmla="*/ 2210453 w 2592926"/>
              <a:gd name="connsiteY1688" fmla="*/ 1470339 h 4158164"/>
              <a:gd name="connsiteX1689" fmla="*/ 2215896 w 2592926"/>
              <a:gd name="connsiteY1689" fmla="*/ 1443110 h 4158164"/>
              <a:gd name="connsiteX1690" fmla="*/ 2210453 w 2592926"/>
              <a:gd name="connsiteY1690" fmla="*/ 1462169 h 4158164"/>
              <a:gd name="connsiteX1691" fmla="*/ 2139673 w 2592926"/>
              <a:gd name="connsiteY1691" fmla="*/ 1595589 h 4158164"/>
              <a:gd name="connsiteX1692" fmla="*/ 2139673 w 2592926"/>
              <a:gd name="connsiteY1692" fmla="*/ 1592866 h 4158164"/>
              <a:gd name="connsiteX1693" fmla="*/ 2180506 w 2592926"/>
              <a:gd name="connsiteY1693" fmla="*/ 1489396 h 4158164"/>
              <a:gd name="connsiteX1694" fmla="*/ 2185952 w 2592926"/>
              <a:gd name="connsiteY1694" fmla="*/ 1415880 h 4158164"/>
              <a:gd name="connsiteX1695" fmla="*/ 2134230 w 2592926"/>
              <a:gd name="connsiteY1695" fmla="*/ 1546577 h 4158164"/>
              <a:gd name="connsiteX1696" fmla="*/ 2158728 w 2592926"/>
              <a:gd name="connsiteY1696" fmla="*/ 1402269 h 4158164"/>
              <a:gd name="connsiteX1697" fmla="*/ 2158728 w 2592926"/>
              <a:gd name="connsiteY1697" fmla="*/ 1399546 h 4158164"/>
              <a:gd name="connsiteX1698" fmla="*/ 2123341 w 2592926"/>
              <a:gd name="connsiteY1698" fmla="*/ 1532962 h 4158164"/>
              <a:gd name="connsiteX1699" fmla="*/ 2120618 w 2592926"/>
              <a:gd name="connsiteY1699" fmla="*/ 1532962 h 4158164"/>
              <a:gd name="connsiteX1700" fmla="*/ 2134230 w 2592926"/>
              <a:gd name="connsiteY1700" fmla="*/ 1454000 h 4158164"/>
              <a:gd name="connsiteX1701" fmla="*/ 2104282 w 2592926"/>
              <a:gd name="connsiteY1701" fmla="*/ 1519350 h 4158164"/>
              <a:gd name="connsiteX1702" fmla="*/ 2101563 w 2592926"/>
              <a:gd name="connsiteY1702" fmla="*/ 1519350 h 4158164"/>
              <a:gd name="connsiteX1703" fmla="*/ 2123341 w 2592926"/>
              <a:gd name="connsiteY1703" fmla="*/ 1361426 h 4158164"/>
              <a:gd name="connsiteX1704" fmla="*/ 2115172 w 2592926"/>
              <a:gd name="connsiteY1704" fmla="*/ 1309691 h 4158164"/>
              <a:gd name="connsiteX1705" fmla="*/ 2112452 w 2592926"/>
              <a:gd name="connsiteY1705" fmla="*/ 1353256 h 4158164"/>
              <a:gd name="connsiteX1706" fmla="*/ 2082505 w 2592926"/>
              <a:gd name="connsiteY1706" fmla="*/ 1481230 h 4158164"/>
              <a:gd name="connsiteX1707" fmla="*/ 2090674 w 2592926"/>
              <a:gd name="connsiteY1707" fmla="*/ 1353256 h 4158164"/>
              <a:gd name="connsiteX1708" fmla="*/ 2090674 w 2592926"/>
              <a:gd name="connsiteY1708" fmla="*/ 1336918 h 4158164"/>
              <a:gd name="connsiteX1709" fmla="*/ 2049838 w 2592926"/>
              <a:gd name="connsiteY1709" fmla="*/ 1445830 h 4158164"/>
              <a:gd name="connsiteX1710" fmla="*/ 2068896 w 2592926"/>
              <a:gd name="connsiteY1710" fmla="*/ 1315137 h 4158164"/>
              <a:gd name="connsiteX1711" fmla="*/ 2068896 w 2592926"/>
              <a:gd name="connsiteY1711" fmla="*/ 1304244 h 4158164"/>
              <a:gd name="connsiteX1712" fmla="*/ 2052562 w 2592926"/>
              <a:gd name="connsiteY1712" fmla="*/ 1358703 h 4158164"/>
              <a:gd name="connsiteX1713" fmla="*/ 2030783 w 2592926"/>
              <a:gd name="connsiteY1713" fmla="*/ 1421326 h 4158164"/>
              <a:gd name="connsiteX1714" fmla="*/ 2030783 w 2592926"/>
              <a:gd name="connsiteY1714" fmla="*/ 1418603 h 4158164"/>
              <a:gd name="connsiteX1715" fmla="*/ 2030783 w 2592926"/>
              <a:gd name="connsiteY1715" fmla="*/ 1271571 h 4158164"/>
              <a:gd name="connsiteX1716" fmla="*/ 2025340 w 2592926"/>
              <a:gd name="connsiteY1716" fmla="*/ 1252510 h 4158164"/>
              <a:gd name="connsiteX1717" fmla="*/ 2006285 w 2592926"/>
              <a:gd name="connsiteY1717" fmla="*/ 1377761 h 4158164"/>
              <a:gd name="connsiteX1718" fmla="*/ 2003562 w 2592926"/>
              <a:gd name="connsiteY1718" fmla="*/ 1377761 h 4158164"/>
              <a:gd name="connsiteX1719" fmla="*/ 2003562 w 2592926"/>
              <a:gd name="connsiteY1719" fmla="*/ 1277017 h 4158164"/>
              <a:gd name="connsiteX1720" fmla="*/ 1981784 w 2592926"/>
              <a:gd name="connsiteY1720" fmla="*/ 1353256 h 4158164"/>
              <a:gd name="connsiteX1721" fmla="*/ 1984507 w 2592926"/>
              <a:gd name="connsiteY1721" fmla="*/ 1255233 h 4158164"/>
              <a:gd name="connsiteX1722" fmla="*/ 1970894 w 2592926"/>
              <a:gd name="connsiteY1722" fmla="*/ 1315137 h 4158164"/>
              <a:gd name="connsiteX1723" fmla="*/ 1968172 w 2592926"/>
              <a:gd name="connsiteY1723" fmla="*/ 1312414 h 4158164"/>
              <a:gd name="connsiteX1724" fmla="*/ 1965449 w 2592926"/>
              <a:gd name="connsiteY1724" fmla="*/ 1219837 h 4158164"/>
              <a:gd name="connsiteX1725" fmla="*/ 1940951 w 2592926"/>
              <a:gd name="connsiteY1725" fmla="*/ 1296075 h 4158164"/>
              <a:gd name="connsiteX1726" fmla="*/ 1935505 w 2592926"/>
              <a:gd name="connsiteY1726" fmla="*/ 1187163 h 4158164"/>
              <a:gd name="connsiteX1727" fmla="*/ 1919174 w 2592926"/>
              <a:gd name="connsiteY1727" fmla="*/ 1271571 h 4158164"/>
              <a:gd name="connsiteX1728" fmla="*/ 1911004 w 2592926"/>
              <a:gd name="connsiteY1728" fmla="*/ 1170824 h 4158164"/>
              <a:gd name="connsiteX1729" fmla="*/ 1902838 w 2592926"/>
              <a:gd name="connsiteY1729" fmla="*/ 1154486 h 4158164"/>
              <a:gd name="connsiteX1730" fmla="*/ 1900115 w 2592926"/>
              <a:gd name="connsiteY1730" fmla="*/ 1184440 h 4158164"/>
              <a:gd name="connsiteX1731" fmla="*/ 1891950 w 2592926"/>
              <a:gd name="connsiteY1731" fmla="*/ 1233451 h 4158164"/>
              <a:gd name="connsiteX1732" fmla="*/ 1889226 w 2592926"/>
              <a:gd name="connsiteY1732" fmla="*/ 1233451 h 4158164"/>
              <a:gd name="connsiteX1733" fmla="*/ 1881060 w 2592926"/>
              <a:gd name="connsiteY1733" fmla="*/ 1176271 h 4158164"/>
              <a:gd name="connsiteX1734" fmla="*/ 1872894 w 2592926"/>
              <a:gd name="connsiteY1734" fmla="*/ 1159932 h 4158164"/>
              <a:gd name="connsiteX1735" fmla="*/ 1862006 w 2592926"/>
              <a:gd name="connsiteY1735" fmla="*/ 1208944 h 4158164"/>
              <a:gd name="connsiteX1736" fmla="*/ 1862006 w 2592926"/>
              <a:gd name="connsiteY1736" fmla="*/ 1214390 h 4158164"/>
              <a:gd name="connsiteX1737" fmla="*/ 1859282 w 2592926"/>
              <a:gd name="connsiteY1737" fmla="*/ 1211667 h 4158164"/>
              <a:gd name="connsiteX1738" fmla="*/ 1832058 w 2592926"/>
              <a:gd name="connsiteY1738" fmla="*/ 1127259 h 4158164"/>
              <a:gd name="connsiteX1739" fmla="*/ 1813003 w 2592926"/>
              <a:gd name="connsiteY1739" fmla="*/ 1113647 h 4158164"/>
              <a:gd name="connsiteX1740" fmla="*/ 1821172 w 2592926"/>
              <a:gd name="connsiteY1740" fmla="*/ 1127259 h 4158164"/>
              <a:gd name="connsiteX1741" fmla="*/ 1829338 w 2592926"/>
              <a:gd name="connsiteY1741" fmla="*/ 1187163 h 4158164"/>
              <a:gd name="connsiteX1742" fmla="*/ 1826615 w 2592926"/>
              <a:gd name="connsiteY1742" fmla="*/ 1187163 h 4158164"/>
              <a:gd name="connsiteX1743" fmla="*/ 1793948 w 2592926"/>
              <a:gd name="connsiteY1743" fmla="*/ 1127259 h 4158164"/>
              <a:gd name="connsiteX1744" fmla="*/ 1777617 w 2592926"/>
              <a:gd name="connsiteY1744" fmla="*/ 1110924 h 4158164"/>
              <a:gd name="connsiteX1745" fmla="*/ 1780336 w 2592926"/>
              <a:gd name="connsiteY1745" fmla="*/ 1116367 h 4158164"/>
              <a:gd name="connsiteX1746" fmla="*/ 1785782 w 2592926"/>
              <a:gd name="connsiteY1746" fmla="*/ 1162655 h 4158164"/>
              <a:gd name="connsiteX1747" fmla="*/ 1777617 w 2592926"/>
              <a:gd name="connsiteY1747" fmla="*/ 1151767 h 4158164"/>
              <a:gd name="connsiteX1748" fmla="*/ 1777617 w 2592926"/>
              <a:gd name="connsiteY1748" fmla="*/ 1154486 h 4158164"/>
              <a:gd name="connsiteX1749" fmla="*/ 1764004 w 2592926"/>
              <a:gd name="connsiteY1749" fmla="*/ 1157209 h 4158164"/>
              <a:gd name="connsiteX1750" fmla="*/ 1769447 w 2592926"/>
              <a:gd name="connsiteY1750" fmla="*/ 1173548 h 4158164"/>
              <a:gd name="connsiteX1751" fmla="*/ 1818449 w 2592926"/>
              <a:gd name="connsiteY1751" fmla="*/ 1203498 h 4158164"/>
              <a:gd name="connsiteX1752" fmla="*/ 1818449 w 2592926"/>
              <a:gd name="connsiteY1752" fmla="*/ 1206221 h 4158164"/>
              <a:gd name="connsiteX1753" fmla="*/ 1796671 w 2592926"/>
              <a:gd name="connsiteY1753" fmla="*/ 1198052 h 4158164"/>
              <a:gd name="connsiteX1754" fmla="*/ 1826615 w 2592926"/>
              <a:gd name="connsiteY1754" fmla="*/ 1217114 h 4158164"/>
              <a:gd name="connsiteX1755" fmla="*/ 1867448 w 2592926"/>
              <a:gd name="connsiteY1755" fmla="*/ 1255233 h 4158164"/>
              <a:gd name="connsiteX1756" fmla="*/ 1810284 w 2592926"/>
              <a:gd name="connsiteY1756" fmla="*/ 1225283 h 4158164"/>
              <a:gd name="connsiteX1757" fmla="*/ 1829338 w 2592926"/>
              <a:gd name="connsiteY1757" fmla="*/ 1238894 h 4158164"/>
              <a:gd name="connsiteX1758" fmla="*/ 1875614 w 2592926"/>
              <a:gd name="connsiteY1758" fmla="*/ 1271571 h 4158164"/>
              <a:gd name="connsiteX1759" fmla="*/ 1905561 w 2592926"/>
              <a:gd name="connsiteY1759" fmla="*/ 1309691 h 4158164"/>
              <a:gd name="connsiteX1760" fmla="*/ 1902838 w 2592926"/>
              <a:gd name="connsiteY1760" fmla="*/ 1312414 h 4158164"/>
              <a:gd name="connsiteX1761" fmla="*/ 1834782 w 2592926"/>
              <a:gd name="connsiteY1761" fmla="*/ 1263402 h 4158164"/>
              <a:gd name="connsiteX1762" fmla="*/ 1881060 w 2592926"/>
              <a:gd name="connsiteY1762" fmla="*/ 1315137 h 4158164"/>
              <a:gd name="connsiteX1763" fmla="*/ 1807561 w 2592926"/>
              <a:gd name="connsiteY1763" fmla="*/ 1260678 h 4158164"/>
              <a:gd name="connsiteX1764" fmla="*/ 1821172 w 2592926"/>
              <a:gd name="connsiteY1764" fmla="*/ 1274294 h 4158164"/>
              <a:gd name="connsiteX1765" fmla="*/ 1856559 w 2592926"/>
              <a:gd name="connsiteY1765" fmla="*/ 1304244 h 4158164"/>
              <a:gd name="connsiteX1766" fmla="*/ 1930062 w 2592926"/>
              <a:gd name="connsiteY1766" fmla="*/ 1380484 h 4158164"/>
              <a:gd name="connsiteX1767" fmla="*/ 1930062 w 2592926"/>
              <a:gd name="connsiteY1767" fmla="*/ 1383207 h 4158164"/>
              <a:gd name="connsiteX1768" fmla="*/ 1881060 w 2592926"/>
              <a:gd name="connsiteY1768" fmla="*/ 1339641 h 4158164"/>
              <a:gd name="connsiteX1769" fmla="*/ 1913727 w 2592926"/>
              <a:gd name="connsiteY1769" fmla="*/ 1388653 h 4158164"/>
              <a:gd name="connsiteX1770" fmla="*/ 1883783 w 2592926"/>
              <a:gd name="connsiteY1770" fmla="*/ 1364146 h 4158164"/>
              <a:gd name="connsiteX1771" fmla="*/ 1886502 w 2592926"/>
              <a:gd name="connsiteY1771" fmla="*/ 1369591 h 4158164"/>
              <a:gd name="connsiteX1772" fmla="*/ 1900115 w 2592926"/>
              <a:gd name="connsiteY1772" fmla="*/ 1385930 h 4158164"/>
              <a:gd name="connsiteX1773" fmla="*/ 1943672 w 2592926"/>
              <a:gd name="connsiteY1773" fmla="*/ 1440387 h 4158164"/>
              <a:gd name="connsiteX1774" fmla="*/ 1883783 w 2592926"/>
              <a:gd name="connsiteY1774" fmla="*/ 1388653 h 4158164"/>
              <a:gd name="connsiteX1775" fmla="*/ 1913727 w 2592926"/>
              <a:gd name="connsiteY1775" fmla="*/ 1426773 h 4158164"/>
              <a:gd name="connsiteX1776" fmla="*/ 1935505 w 2592926"/>
              <a:gd name="connsiteY1776" fmla="*/ 1454000 h 4158164"/>
              <a:gd name="connsiteX1777" fmla="*/ 1881060 w 2592926"/>
              <a:gd name="connsiteY1777" fmla="*/ 1426773 h 4158164"/>
              <a:gd name="connsiteX1778" fmla="*/ 1908284 w 2592926"/>
              <a:gd name="connsiteY1778" fmla="*/ 1445830 h 4158164"/>
              <a:gd name="connsiteX1779" fmla="*/ 1962729 w 2592926"/>
              <a:gd name="connsiteY1779" fmla="*/ 1511180 h 4158164"/>
              <a:gd name="connsiteX1780" fmla="*/ 1908284 w 2592926"/>
              <a:gd name="connsiteY1780" fmla="*/ 1464892 h 4158164"/>
              <a:gd name="connsiteX1781" fmla="*/ 1900115 w 2592926"/>
              <a:gd name="connsiteY1781" fmla="*/ 1459446 h 4158164"/>
              <a:gd name="connsiteX1782" fmla="*/ 1891950 w 2592926"/>
              <a:gd name="connsiteY1782" fmla="*/ 1456723 h 4158164"/>
              <a:gd name="connsiteX1783" fmla="*/ 1894672 w 2592926"/>
              <a:gd name="connsiteY1783" fmla="*/ 1459446 h 4158164"/>
              <a:gd name="connsiteX1784" fmla="*/ 1900115 w 2592926"/>
              <a:gd name="connsiteY1784" fmla="*/ 1462169 h 4158164"/>
              <a:gd name="connsiteX1785" fmla="*/ 1938228 w 2592926"/>
              <a:gd name="connsiteY1785" fmla="*/ 1505735 h 4158164"/>
              <a:gd name="connsiteX1786" fmla="*/ 1938228 w 2592926"/>
              <a:gd name="connsiteY1786" fmla="*/ 1508457 h 4158164"/>
              <a:gd name="connsiteX1787" fmla="*/ 1927339 w 2592926"/>
              <a:gd name="connsiteY1787" fmla="*/ 1503012 h 4158164"/>
              <a:gd name="connsiteX1788" fmla="*/ 1962386 w 2592926"/>
              <a:gd name="connsiteY1788" fmla="*/ 1528539 h 4158164"/>
              <a:gd name="connsiteX1789" fmla="*/ 1987227 w 2592926"/>
              <a:gd name="connsiteY1789" fmla="*/ 1560193 h 4158164"/>
              <a:gd name="connsiteX1790" fmla="*/ 1935505 w 2592926"/>
              <a:gd name="connsiteY1790" fmla="*/ 1527519 h 4158164"/>
              <a:gd name="connsiteX1791" fmla="*/ 1973618 w 2592926"/>
              <a:gd name="connsiteY1791" fmla="*/ 1579250 h 4158164"/>
              <a:gd name="connsiteX1792" fmla="*/ 1935505 w 2592926"/>
              <a:gd name="connsiteY1792" fmla="*/ 1546577 h 4158164"/>
              <a:gd name="connsiteX1793" fmla="*/ 1984507 w 2592926"/>
              <a:gd name="connsiteY1793" fmla="*/ 1628262 h 4158164"/>
              <a:gd name="connsiteX1794" fmla="*/ 1981784 w 2592926"/>
              <a:gd name="connsiteY1794" fmla="*/ 1628262 h 4158164"/>
              <a:gd name="connsiteX1795" fmla="*/ 1935505 w 2592926"/>
              <a:gd name="connsiteY1795" fmla="*/ 1568362 h 4158164"/>
              <a:gd name="connsiteX1796" fmla="*/ 1981784 w 2592926"/>
              <a:gd name="connsiteY1796" fmla="*/ 1652767 h 4158164"/>
              <a:gd name="connsiteX1797" fmla="*/ 1979061 w 2592926"/>
              <a:gd name="connsiteY1797" fmla="*/ 1655490 h 4158164"/>
              <a:gd name="connsiteX1798" fmla="*/ 1949613 w 2592926"/>
              <a:gd name="connsiteY1798" fmla="*/ 1620916 h 4158164"/>
              <a:gd name="connsiteX1799" fmla="*/ 1949117 w 2592926"/>
              <a:gd name="connsiteY1799" fmla="*/ 1620093 h 4158164"/>
              <a:gd name="connsiteX1800" fmla="*/ 1948324 w 2592926"/>
              <a:gd name="connsiteY1800" fmla="*/ 1619400 h 4158164"/>
              <a:gd name="connsiteX1801" fmla="*/ 1916451 w 2592926"/>
              <a:gd name="connsiteY1801" fmla="*/ 1581973 h 4158164"/>
              <a:gd name="connsiteX1802" fmla="*/ 1927339 w 2592926"/>
              <a:gd name="connsiteY1802" fmla="*/ 1601035 h 4158164"/>
              <a:gd name="connsiteX1803" fmla="*/ 1948324 w 2592926"/>
              <a:gd name="connsiteY1803" fmla="*/ 1619400 h 4158164"/>
              <a:gd name="connsiteX1804" fmla="*/ 1949613 w 2592926"/>
              <a:gd name="connsiteY1804" fmla="*/ 1620916 h 4158164"/>
              <a:gd name="connsiteX1805" fmla="*/ 2003562 w 2592926"/>
              <a:gd name="connsiteY1805" fmla="*/ 1709948 h 4158164"/>
              <a:gd name="connsiteX1806" fmla="*/ 2000839 w 2592926"/>
              <a:gd name="connsiteY1806" fmla="*/ 1709948 h 4158164"/>
              <a:gd name="connsiteX1807" fmla="*/ 1935505 w 2592926"/>
              <a:gd name="connsiteY1807" fmla="*/ 1633709 h 4158164"/>
              <a:gd name="connsiteX1808" fmla="*/ 1913727 w 2592926"/>
              <a:gd name="connsiteY1808" fmla="*/ 1620093 h 4158164"/>
              <a:gd name="connsiteX1809" fmla="*/ 1930062 w 2592926"/>
              <a:gd name="connsiteY1809" fmla="*/ 1650043 h 4158164"/>
              <a:gd name="connsiteX1810" fmla="*/ 1949117 w 2592926"/>
              <a:gd name="connsiteY1810" fmla="*/ 1679998 h 4158164"/>
              <a:gd name="connsiteX1811" fmla="*/ 1992673 w 2592926"/>
              <a:gd name="connsiteY1811" fmla="*/ 1786187 h 4158164"/>
              <a:gd name="connsiteX1812" fmla="*/ 1989950 w 2592926"/>
              <a:gd name="connsiteY1812" fmla="*/ 1786187 h 4158164"/>
              <a:gd name="connsiteX1813" fmla="*/ 1932782 w 2592926"/>
              <a:gd name="connsiteY1813" fmla="*/ 1690886 h 4158164"/>
              <a:gd name="connsiteX1814" fmla="*/ 1970894 w 2592926"/>
              <a:gd name="connsiteY1814" fmla="*/ 1807971 h 4158164"/>
              <a:gd name="connsiteX1815" fmla="*/ 1968172 w 2592926"/>
              <a:gd name="connsiteY1815" fmla="*/ 1807971 h 4158164"/>
              <a:gd name="connsiteX1816" fmla="*/ 1920261 w 2592926"/>
              <a:gd name="connsiteY1816" fmla="*/ 1709731 h 4158164"/>
              <a:gd name="connsiteX1817" fmla="*/ 1919174 w 2592926"/>
              <a:gd name="connsiteY1817" fmla="*/ 1707225 h 4158164"/>
              <a:gd name="connsiteX1818" fmla="*/ 1913727 w 2592926"/>
              <a:gd name="connsiteY1818" fmla="*/ 1696332 h 4158164"/>
              <a:gd name="connsiteX1819" fmla="*/ 1920261 w 2592926"/>
              <a:gd name="connsiteY1819" fmla="*/ 1709731 h 4158164"/>
              <a:gd name="connsiteX1820" fmla="*/ 1946394 w 2592926"/>
              <a:gd name="connsiteY1820" fmla="*/ 1769852 h 4158164"/>
              <a:gd name="connsiteX1821" fmla="*/ 1965449 w 2592926"/>
              <a:gd name="connsiteY1821" fmla="*/ 1832475 h 4158164"/>
              <a:gd name="connsiteX1822" fmla="*/ 1921893 w 2592926"/>
              <a:gd name="connsiteY1822" fmla="*/ 1745345 h 4158164"/>
              <a:gd name="connsiteX1823" fmla="*/ 1924616 w 2592926"/>
              <a:gd name="connsiteY1823" fmla="*/ 1761682 h 4158164"/>
              <a:gd name="connsiteX1824" fmla="*/ 1938228 w 2592926"/>
              <a:gd name="connsiteY1824" fmla="*/ 1783464 h 4158164"/>
              <a:gd name="connsiteX1825" fmla="*/ 1965449 w 2592926"/>
              <a:gd name="connsiteY1825" fmla="*/ 1870595 h 4158164"/>
              <a:gd name="connsiteX1826" fmla="*/ 1921893 w 2592926"/>
              <a:gd name="connsiteY1826" fmla="*/ 1794356 h 4158164"/>
              <a:gd name="connsiteX1827" fmla="*/ 1927339 w 2592926"/>
              <a:gd name="connsiteY1827" fmla="*/ 1807971 h 4158164"/>
              <a:gd name="connsiteX1828" fmla="*/ 1954560 w 2592926"/>
              <a:gd name="connsiteY1828" fmla="*/ 1922330 h 4158164"/>
              <a:gd name="connsiteX1829" fmla="*/ 1916451 w 2592926"/>
              <a:gd name="connsiteY1829" fmla="*/ 1848814 h 4158164"/>
              <a:gd name="connsiteX1830" fmla="*/ 1919174 w 2592926"/>
              <a:gd name="connsiteY1830" fmla="*/ 1862426 h 4158164"/>
              <a:gd name="connsiteX1831" fmla="*/ 1924616 w 2592926"/>
              <a:gd name="connsiteY1831" fmla="*/ 1876041 h 4158164"/>
              <a:gd name="connsiteX1832" fmla="*/ 1943672 w 2592926"/>
              <a:gd name="connsiteY1832" fmla="*/ 1968618 h 4158164"/>
              <a:gd name="connsiteX1833" fmla="*/ 1913727 w 2592926"/>
              <a:gd name="connsiteY1833" fmla="*/ 1897825 h 4158164"/>
              <a:gd name="connsiteX1834" fmla="*/ 1924616 w 2592926"/>
              <a:gd name="connsiteY1834" fmla="*/ 1984954 h 4158164"/>
              <a:gd name="connsiteX1835" fmla="*/ 1902838 w 2592926"/>
              <a:gd name="connsiteY1835" fmla="*/ 1922330 h 4158164"/>
              <a:gd name="connsiteX1836" fmla="*/ 1908284 w 2592926"/>
              <a:gd name="connsiteY1836" fmla="*/ 1941391 h 4158164"/>
              <a:gd name="connsiteX1837" fmla="*/ 1913727 w 2592926"/>
              <a:gd name="connsiteY1837" fmla="*/ 2020354 h 4158164"/>
              <a:gd name="connsiteX1838" fmla="*/ 1886502 w 2592926"/>
              <a:gd name="connsiteY1838" fmla="*/ 1944111 h 4158164"/>
              <a:gd name="connsiteX1839" fmla="*/ 1881060 w 2592926"/>
              <a:gd name="connsiteY1839" fmla="*/ 1933222 h 4158164"/>
              <a:gd name="connsiteX1840" fmla="*/ 1878337 w 2592926"/>
              <a:gd name="connsiteY1840" fmla="*/ 1944111 h 4158164"/>
              <a:gd name="connsiteX1841" fmla="*/ 1886502 w 2592926"/>
              <a:gd name="connsiteY1841" fmla="*/ 2066643 h 4158164"/>
              <a:gd name="connsiteX1842" fmla="*/ 1872894 w 2592926"/>
              <a:gd name="connsiteY1842" fmla="*/ 1993123 h 4158164"/>
              <a:gd name="connsiteX1843" fmla="*/ 1867448 w 2592926"/>
              <a:gd name="connsiteY1843" fmla="*/ 2033966 h 4158164"/>
              <a:gd name="connsiteX1844" fmla="*/ 1837504 w 2592926"/>
              <a:gd name="connsiteY1844" fmla="*/ 2107485 h 4158164"/>
              <a:gd name="connsiteX1845" fmla="*/ 1834782 w 2592926"/>
              <a:gd name="connsiteY1845" fmla="*/ 2107485 h 4158164"/>
              <a:gd name="connsiteX1846" fmla="*/ 1851116 w 2592926"/>
              <a:gd name="connsiteY1846" fmla="*/ 2031243 h 4158164"/>
              <a:gd name="connsiteX1847" fmla="*/ 1851116 w 2592926"/>
              <a:gd name="connsiteY1847" fmla="*/ 2028520 h 4158164"/>
              <a:gd name="connsiteX1848" fmla="*/ 1848393 w 2592926"/>
              <a:gd name="connsiteY1848" fmla="*/ 2036688 h 4158164"/>
              <a:gd name="connsiteX1849" fmla="*/ 1785782 w 2592926"/>
              <a:gd name="connsiteY1849" fmla="*/ 2099316 h 4158164"/>
              <a:gd name="connsiteX1850" fmla="*/ 1785782 w 2592926"/>
              <a:gd name="connsiteY1850" fmla="*/ 2096593 h 4158164"/>
              <a:gd name="connsiteX1851" fmla="*/ 1829338 w 2592926"/>
              <a:gd name="connsiteY1851" fmla="*/ 2025800 h 4158164"/>
              <a:gd name="connsiteX1852" fmla="*/ 1837504 w 2592926"/>
              <a:gd name="connsiteY1852" fmla="*/ 2012184 h 4158164"/>
              <a:gd name="connsiteX1853" fmla="*/ 1799394 w 2592926"/>
              <a:gd name="connsiteY1853" fmla="*/ 2036688 h 4158164"/>
              <a:gd name="connsiteX1854" fmla="*/ 1796671 w 2592926"/>
              <a:gd name="connsiteY1854" fmla="*/ 2036688 h 4158164"/>
              <a:gd name="connsiteX1855" fmla="*/ 1840227 w 2592926"/>
              <a:gd name="connsiteY1855" fmla="*/ 1982231 h 4158164"/>
              <a:gd name="connsiteX1856" fmla="*/ 1804838 w 2592926"/>
              <a:gd name="connsiteY1856" fmla="*/ 2014907 h 4158164"/>
              <a:gd name="connsiteX1857" fmla="*/ 1823892 w 2592926"/>
              <a:gd name="connsiteY1857" fmla="*/ 1987677 h 4158164"/>
              <a:gd name="connsiteX1858" fmla="*/ 1783060 w 2592926"/>
              <a:gd name="connsiteY1858" fmla="*/ 2004015 h 4158164"/>
              <a:gd name="connsiteX1859" fmla="*/ 1783060 w 2592926"/>
              <a:gd name="connsiteY1859" fmla="*/ 2001292 h 4158164"/>
              <a:gd name="connsiteX1860" fmla="*/ 1848393 w 2592926"/>
              <a:gd name="connsiteY1860" fmla="*/ 1935945 h 4158164"/>
              <a:gd name="connsiteX1861" fmla="*/ 1851116 w 2592926"/>
              <a:gd name="connsiteY1861" fmla="*/ 1927777 h 4158164"/>
              <a:gd name="connsiteX1862" fmla="*/ 1744949 w 2592926"/>
              <a:gd name="connsiteY1862" fmla="*/ 1976788 h 4158164"/>
              <a:gd name="connsiteX1863" fmla="*/ 1802233 w 2592926"/>
              <a:gd name="connsiteY1863" fmla="*/ 1935405 h 4158164"/>
              <a:gd name="connsiteX1864" fmla="*/ 1805177 w 2592926"/>
              <a:gd name="connsiteY1864" fmla="*/ 1934582 h 4158164"/>
              <a:gd name="connsiteX1865" fmla="*/ 1842947 w 2592926"/>
              <a:gd name="connsiteY1865" fmla="*/ 1905992 h 4158164"/>
              <a:gd name="connsiteX1866" fmla="*/ 1802233 w 2592926"/>
              <a:gd name="connsiteY1866" fmla="*/ 1935405 h 4158164"/>
              <a:gd name="connsiteX1867" fmla="*/ 1761281 w 2592926"/>
              <a:gd name="connsiteY1867" fmla="*/ 1946834 h 4158164"/>
              <a:gd name="connsiteX1868" fmla="*/ 1761281 w 2592926"/>
              <a:gd name="connsiteY1868" fmla="*/ 1944111 h 4158164"/>
              <a:gd name="connsiteX1869" fmla="*/ 1826615 w 2592926"/>
              <a:gd name="connsiteY1869" fmla="*/ 1889657 h 4158164"/>
              <a:gd name="connsiteX1870" fmla="*/ 1810284 w 2592926"/>
              <a:gd name="connsiteY1870" fmla="*/ 1900548 h 4158164"/>
              <a:gd name="connsiteX1871" fmla="*/ 1736780 w 2592926"/>
              <a:gd name="connsiteY1871" fmla="*/ 1916884 h 4158164"/>
              <a:gd name="connsiteX1872" fmla="*/ 1731337 w 2592926"/>
              <a:gd name="connsiteY1872" fmla="*/ 1916884 h 4158164"/>
              <a:gd name="connsiteX1873" fmla="*/ 1728614 w 2592926"/>
              <a:gd name="connsiteY1873" fmla="*/ 1914161 h 4158164"/>
              <a:gd name="connsiteX1874" fmla="*/ 1731337 w 2592926"/>
              <a:gd name="connsiteY1874" fmla="*/ 1914161 h 4158164"/>
              <a:gd name="connsiteX1875" fmla="*/ 1736780 w 2592926"/>
              <a:gd name="connsiteY1875" fmla="*/ 1914161 h 4158164"/>
              <a:gd name="connsiteX1876" fmla="*/ 1810284 w 2592926"/>
              <a:gd name="connsiteY1876" fmla="*/ 1873318 h 4158164"/>
              <a:gd name="connsiteX1877" fmla="*/ 1744949 w 2592926"/>
              <a:gd name="connsiteY1877" fmla="*/ 1881488 h 4158164"/>
              <a:gd name="connsiteX1878" fmla="*/ 1742226 w 2592926"/>
              <a:gd name="connsiteY1878" fmla="*/ 1884211 h 4158164"/>
              <a:gd name="connsiteX1879" fmla="*/ 1742226 w 2592926"/>
              <a:gd name="connsiteY1879" fmla="*/ 1881488 h 4158164"/>
              <a:gd name="connsiteX1880" fmla="*/ 1826615 w 2592926"/>
              <a:gd name="connsiteY1880" fmla="*/ 1829752 h 4158164"/>
              <a:gd name="connsiteX1881" fmla="*/ 1788505 w 2592926"/>
              <a:gd name="connsiteY1881" fmla="*/ 1840645 h 4158164"/>
              <a:gd name="connsiteX1882" fmla="*/ 1793948 w 2592926"/>
              <a:gd name="connsiteY1882" fmla="*/ 1837922 h 4158164"/>
              <a:gd name="connsiteX1883" fmla="*/ 1793948 w 2592926"/>
              <a:gd name="connsiteY1883" fmla="*/ 1835199 h 4158164"/>
              <a:gd name="connsiteX1884" fmla="*/ 1829338 w 2592926"/>
              <a:gd name="connsiteY1884" fmla="*/ 1807971 h 4158164"/>
              <a:gd name="connsiteX1885" fmla="*/ 1834782 w 2592926"/>
              <a:gd name="connsiteY1885" fmla="*/ 1802525 h 4158164"/>
              <a:gd name="connsiteX1886" fmla="*/ 1750392 w 2592926"/>
              <a:gd name="connsiteY1886" fmla="*/ 1832475 h 4158164"/>
              <a:gd name="connsiteX1887" fmla="*/ 1739503 w 2592926"/>
              <a:gd name="connsiteY1887" fmla="*/ 1835199 h 4158164"/>
              <a:gd name="connsiteX1888" fmla="*/ 1742226 w 2592926"/>
              <a:gd name="connsiteY1888" fmla="*/ 1832475 h 4158164"/>
              <a:gd name="connsiteX1889" fmla="*/ 1744949 w 2592926"/>
              <a:gd name="connsiteY1889" fmla="*/ 1832475 h 4158164"/>
              <a:gd name="connsiteX1890" fmla="*/ 1753116 w 2592926"/>
              <a:gd name="connsiteY1890" fmla="*/ 1827029 h 4158164"/>
              <a:gd name="connsiteX1891" fmla="*/ 1821172 w 2592926"/>
              <a:gd name="connsiteY1891" fmla="*/ 1775295 h 4158164"/>
              <a:gd name="connsiteX1892" fmla="*/ 1799394 w 2592926"/>
              <a:gd name="connsiteY1892" fmla="*/ 1786187 h 4158164"/>
              <a:gd name="connsiteX1893" fmla="*/ 1701394 w 2592926"/>
              <a:gd name="connsiteY1893" fmla="*/ 1794356 h 4158164"/>
              <a:gd name="connsiteX1894" fmla="*/ 1695948 w 2592926"/>
              <a:gd name="connsiteY1894" fmla="*/ 1794356 h 4158164"/>
              <a:gd name="connsiteX1895" fmla="*/ 1695948 w 2592926"/>
              <a:gd name="connsiteY1895" fmla="*/ 1791633 h 4158164"/>
              <a:gd name="connsiteX1896" fmla="*/ 1815726 w 2592926"/>
              <a:gd name="connsiteY1896" fmla="*/ 1737175 h 4158164"/>
              <a:gd name="connsiteX1897" fmla="*/ 1695948 w 2592926"/>
              <a:gd name="connsiteY1897" fmla="*/ 1750791 h 4158164"/>
              <a:gd name="connsiteX1898" fmla="*/ 1690504 w 2592926"/>
              <a:gd name="connsiteY1898" fmla="*/ 1750791 h 4158164"/>
              <a:gd name="connsiteX1899" fmla="*/ 1690504 w 2592926"/>
              <a:gd name="connsiteY1899" fmla="*/ 1748068 h 4158164"/>
              <a:gd name="connsiteX1900" fmla="*/ 1723171 w 2592926"/>
              <a:gd name="connsiteY1900" fmla="*/ 1745345 h 4158164"/>
              <a:gd name="connsiteX1901" fmla="*/ 1783060 w 2592926"/>
              <a:gd name="connsiteY1901" fmla="*/ 1712671 h 4158164"/>
              <a:gd name="connsiteX1902" fmla="*/ 1725892 w 2592926"/>
              <a:gd name="connsiteY1902" fmla="*/ 1720840 h 4158164"/>
              <a:gd name="connsiteX1903" fmla="*/ 1791225 w 2592926"/>
              <a:gd name="connsiteY1903" fmla="*/ 1682721 h 4158164"/>
              <a:gd name="connsiteX1904" fmla="*/ 1706836 w 2592926"/>
              <a:gd name="connsiteY1904" fmla="*/ 1701779 h 4158164"/>
              <a:gd name="connsiteX1905" fmla="*/ 1706836 w 2592926"/>
              <a:gd name="connsiteY1905" fmla="*/ 1699056 h 4158164"/>
              <a:gd name="connsiteX1906" fmla="*/ 1810284 w 2592926"/>
              <a:gd name="connsiteY1906" fmla="*/ 1647320 h 4158164"/>
              <a:gd name="connsiteX1907" fmla="*/ 1823892 w 2592926"/>
              <a:gd name="connsiteY1907" fmla="*/ 1633709 h 4158164"/>
              <a:gd name="connsiteX1908" fmla="*/ 1802114 w 2592926"/>
              <a:gd name="connsiteY1908" fmla="*/ 1647320 h 4158164"/>
              <a:gd name="connsiteX1909" fmla="*/ 1755838 w 2592926"/>
              <a:gd name="connsiteY1909" fmla="*/ 1666382 h 4158164"/>
              <a:gd name="connsiteX1910" fmla="*/ 1742226 w 2592926"/>
              <a:gd name="connsiteY1910" fmla="*/ 1669105 h 4158164"/>
              <a:gd name="connsiteX1911" fmla="*/ 1739503 w 2592926"/>
              <a:gd name="connsiteY1911" fmla="*/ 1669105 h 4158164"/>
              <a:gd name="connsiteX1912" fmla="*/ 1777617 w 2592926"/>
              <a:gd name="connsiteY1912" fmla="*/ 1652767 h 4158164"/>
              <a:gd name="connsiteX1913" fmla="*/ 1804838 w 2592926"/>
              <a:gd name="connsiteY1913" fmla="*/ 1620093 h 4158164"/>
              <a:gd name="connsiteX1914" fmla="*/ 1802114 w 2592926"/>
              <a:gd name="connsiteY1914" fmla="*/ 1622816 h 4158164"/>
              <a:gd name="connsiteX1915" fmla="*/ 1725892 w 2592926"/>
              <a:gd name="connsiteY1915" fmla="*/ 1660936 h 4158164"/>
              <a:gd name="connsiteX1916" fmla="*/ 1693224 w 2592926"/>
              <a:gd name="connsiteY1916" fmla="*/ 1666382 h 4158164"/>
              <a:gd name="connsiteX1917" fmla="*/ 1685058 w 2592926"/>
              <a:gd name="connsiteY1917" fmla="*/ 1669105 h 4158164"/>
              <a:gd name="connsiteX1918" fmla="*/ 1682335 w 2592926"/>
              <a:gd name="connsiteY1918" fmla="*/ 1669105 h 4158164"/>
              <a:gd name="connsiteX1919" fmla="*/ 1685058 w 2592926"/>
              <a:gd name="connsiteY1919" fmla="*/ 1666382 h 4158164"/>
              <a:gd name="connsiteX1920" fmla="*/ 1761281 w 2592926"/>
              <a:gd name="connsiteY1920" fmla="*/ 1617370 h 4158164"/>
              <a:gd name="connsiteX1921" fmla="*/ 1764004 w 2592926"/>
              <a:gd name="connsiteY1921" fmla="*/ 1614647 h 4158164"/>
              <a:gd name="connsiteX1922" fmla="*/ 1687781 w 2592926"/>
              <a:gd name="connsiteY1922" fmla="*/ 1633709 h 4158164"/>
              <a:gd name="connsiteX1923" fmla="*/ 1676892 w 2592926"/>
              <a:gd name="connsiteY1923" fmla="*/ 1633709 h 4158164"/>
              <a:gd name="connsiteX1924" fmla="*/ 1676892 w 2592926"/>
              <a:gd name="connsiteY1924" fmla="*/ 1630986 h 4158164"/>
              <a:gd name="connsiteX1925" fmla="*/ 1682335 w 2592926"/>
              <a:gd name="connsiteY1925" fmla="*/ 1630986 h 4158164"/>
              <a:gd name="connsiteX1926" fmla="*/ 1785782 w 2592926"/>
              <a:gd name="connsiteY1926" fmla="*/ 1565639 h 4158164"/>
              <a:gd name="connsiteX1927" fmla="*/ 1788505 w 2592926"/>
              <a:gd name="connsiteY1927" fmla="*/ 1562916 h 4158164"/>
              <a:gd name="connsiteX1928" fmla="*/ 1695948 w 2592926"/>
              <a:gd name="connsiteY1928" fmla="*/ 1609205 h 4158164"/>
              <a:gd name="connsiteX1929" fmla="*/ 1783060 w 2592926"/>
              <a:gd name="connsiteY1929" fmla="*/ 1543854 h 4158164"/>
              <a:gd name="connsiteX1930" fmla="*/ 1799394 w 2592926"/>
              <a:gd name="connsiteY1930" fmla="*/ 1524796 h 4158164"/>
              <a:gd name="connsiteX1931" fmla="*/ 1780336 w 2592926"/>
              <a:gd name="connsiteY1931" fmla="*/ 1541132 h 4158164"/>
              <a:gd name="connsiteX1932" fmla="*/ 1676892 w 2592926"/>
              <a:gd name="connsiteY1932" fmla="*/ 1587420 h 4158164"/>
              <a:gd name="connsiteX1933" fmla="*/ 1676892 w 2592926"/>
              <a:gd name="connsiteY1933" fmla="*/ 1584697 h 4158164"/>
              <a:gd name="connsiteX1934" fmla="*/ 1772170 w 2592926"/>
              <a:gd name="connsiteY1934" fmla="*/ 1530239 h 4158164"/>
              <a:gd name="connsiteX1935" fmla="*/ 1807561 w 2592926"/>
              <a:gd name="connsiteY1935" fmla="*/ 1483950 h 4158164"/>
              <a:gd name="connsiteX1936" fmla="*/ 1810284 w 2592926"/>
              <a:gd name="connsiteY1936" fmla="*/ 1478507 h 4158164"/>
              <a:gd name="connsiteX1937" fmla="*/ 1780336 w 2592926"/>
              <a:gd name="connsiteY1937" fmla="*/ 1511180 h 4158164"/>
              <a:gd name="connsiteX1938" fmla="*/ 1687781 w 2592926"/>
              <a:gd name="connsiteY1938" fmla="*/ 1560193 h 4158164"/>
              <a:gd name="connsiteX1939" fmla="*/ 1682335 w 2592926"/>
              <a:gd name="connsiteY1939" fmla="*/ 1560193 h 4158164"/>
              <a:gd name="connsiteX1940" fmla="*/ 1747669 w 2592926"/>
              <a:gd name="connsiteY1940" fmla="*/ 1505735 h 4158164"/>
              <a:gd name="connsiteX1941" fmla="*/ 1758558 w 2592926"/>
              <a:gd name="connsiteY1941" fmla="*/ 1486673 h 4158164"/>
              <a:gd name="connsiteX1942" fmla="*/ 1685058 w 2592926"/>
              <a:gd name="connsiteY1942" fmla="*/ 1522073 h 4158164"/>
              <a:gd name="connsiteX1943" fmla="*/ 1687781 w 2592926"/>
              <a:gd name="connsiteY1943" fmla="*/ 1519350 h 4158164"/>
              <a:gd name="connsiteX1944" fmla="*/ 1687781 w 2592926"/>
              <a:gd name="connsiteY1944" fmla="*/ 1516627 h 4158164"/>
              <a:gd name="connsiteX1945" fmla="*/ 1742226 w 2592926"/>
              <a:gd name="connsiteY1945" fmla="*/ 1467615 h 4158164"/>
              <a:gd name="connsiteX1946" fmla="*/ 1747669 w 2592926"/>
              <a:gd name="connsiteY1946" fmla="*/ 1454000 h 4158164"/>
              <a:gd name="connsiteX1947" fmla="*/ 1682335 w 2592926"/>
              <a:gd name="connsiteY1947" fmla="*/ 1492120 h 4158164"/>
              <a:gd name="connsiteX1948" fmla="*/ 1682335 w 2592926"/>
              <a:gd name="connsiteY1948" fmla="*/ 1489396 h 4158164"/>
              <a:gd name="connsiteX1949" fmla="*/ 1704113 w 2592926"/>
              <a:gd name="connsiteY1949" fmla="*/ 1473061 h 4158164"/>
              <a:gd name="connsiteX1950" fmla="*/ 1747669 w 2592926"/>
              <a:gd name="connsiteY1950" fmla="*/ 1415880 h 4158164"/>
              <a:gd name="connsiteX1951" fmla="*/ 1755838 w 2592926"/>
              <a:gd name="connsiteY1951" fmla="*/ 1399546 h 4158164"/>
              <a:gd name="connsiteX1952" fmla="*/ 1698671 w 2592926"/>
              <a:gd name="connsiteY1952" fmla="*/ 1451277 h 4158164"/>
              <a:gd name="connsiteX1953" fmla="*/ 1698671 w 2592926"/>
              <a:gd name="connsiteY1953" fmla="*/ 1448554 h 4158164"/>
              <a:gd name="connsiteX1954" fmla="*/ 1742226 w 2592926"/>
              <a:gd name="connsiteY1954" fmla="*/ 1383207 h 4158164"/>
              <a:gd name="connsiteX1955" fmla="*/ 1744949 w 2592926"/>
              <a:gd name="connsiteY1955" fmla="*/ 1366868 h 4158164"/>
              <a:gd name="connsiteX1956" fmla="*/ 1736780 w 2592926"/>
              <a:gd name="connsiteY1956" fmla="*/ 1385930 h 4158164"/>
              <a:gd name="connsiteX1957" fmla="*/ 1709559 w 2592926"/>
              <a:gd name="connsiteY1957" fmla="*/ 1418603 h 4158164"/>
              <a:gd name="connsiteX1958" fmla="*/ 1709559 w 2592926"/>
              <a:gd name="connsiteY1958" fmla="*/ 1415880 h 4158164"/>
              <a:gd name="connsiteX1959" fmla="*/ 1725892 w 2592926"/>
              <a:gd name="connsiteY1959" fmla="*/ 1366868 h 4158164"/>
              <a:gd name="connsiteX1960" fmla="*/ 1709559 w 2592926"/>
              <a:gd name="connsiteY1960" fmla="*/ 1388653 h 4158164"/>
              <a:gd name="connsiteX1961" fmla="*/ 1717725 w 2592926"/>
              <a:gd name="connsiteY1961" fmla="*/ 1328749 h 4158164"/>
              <a:gd name="connsiteX1962" fmla="*/ 1717725 w 2592926"/>
              <a:gd name="connsiteY1962" fmla="*/ 1326026 h 4158164"/>
              <a:gd name="connsiteX1963" fmla="*/ 1693224 w 2592926"/>
              <a:gd name="connsiteY1963" fmla="*/ 1353256 h 4158164"/>
              <a:gd name="connsiteX1964" fmla="*/ 1690504 w 2592926"/>
              <a:gd name="connsiteY1964" fmla="*/ 1353256 h 4158164"/>
              <a:gd name="connsiteX1965" fmla="*/ 1715002 w 2592926"/>
              <a:gd name="connsiteY1965" fmla="*/ 1306967 h 4158164"/>
              <a:gd name="connsiteX1966" fmla="*/ 1695948 w 2592926"/>
              <a:gd name="connsiteY1966" fmla="*/ 1328749 h 4158164"/>
              <a:gd name="connsiteX1967" fmla="*/ 1693224 w 2592926"/>
              <a:gd name="connsiteY1967" fmla="*/ 1328749 h 4158164"/>
              <a:gd name="connsiteX1968" fmla="*/ 1709559 w 2592926"/>
              <a:gd name="connsiteY1968" fmla="*/ 1252510 h 4158164"/>
              <a:gd name="connsiteX1969" fmla="*/ 1657837 w 2592926"/>
              <a:gd name="connsiteY1969" fmla="*/ 1277017 h 4158164"/>
              <a:gd name="connsiteX1970" fmla="*/ 1627890 w 2592926"/>
              <a:gd name="connsiteY1970" fmla="*/ 1268848 h 4158164"/>
              <a:gd name="connsiteX1971" fmla="*/ 1510834 w 2592926"/>
              <a:gd name="connsiteY1971" fmla="*/ 2581255 h 4158164"/>
              <a:gd name="connsiteX1972" fmla="*/ 1518320 w 2592926"/>
              <a:gd name="connsiteY1972" fmla="*/ 4011090 h 4158164"/>
              <a:gd name="connsiteX1973" fmla="*/ 1530180 w 2592926"/>
              <a:gd name="connsiteY1973" fmla="*/ 4158164 h 4158164"/>
              <a:gd name="connsiteX1974" fmla="*/ 1431827 w 2592926"/>
              <a:gd name="connsiteY1974" fmla="*/ 4158164 h 4158164"/>
              <a:gd name="connsiteX1975" fmla="*/ 1426446 w 2592926"/>
              <a:gd name="connsiteY1975" fmla="*/ 4078483 h 4158164"/>
              <a:gd name="connsiteX1976" fmla="*/ 1450947 w 2592926"/>
              <a:gd name="connsiteY1976" fmla="*/ 2518631 h 4158164"/>
              <a:gd name="connsiteX1977" fmla="*/ 1578891 w 2592926"/>
              <a:gd name="connsiteY1977" fmla="*/ 1342364 h 4158164"/>
              <a:gd name="connsiteX1978" fmla="*/ 1551667 w 2592926"/>
              <a:gd name="connsiteY1978" fmla="*/ 1293353 h 4158164"/>
              <a:gd name="connsiteX1979" fmla="*/ 1543501 w 2592926"/>
              <a:gd name="connsiteY1979" fmla="*/ 1287907 h 4158164"/>
              <a:gd name="connsiteX1980" fmla="*/ 1543501 w 2592926"/>
              <a:gd name="connsiteY1980" fmla="*/ 1290630 h 4158164"/>
              <a:gd name="connsiteX1981" fmla="*/ 1565280 w 2592926"/>
              <a:gd name="connsiteY1981" fmla="*/ 1377761 h 4158164"/>
              <a:gd name="connsiteX1982" fmla="*/ 1565280 w 2592926"/>
              <a:gd name="connsiteY1982" fmla="*/ 1380484 h 4158164"/>
              <a:gd name="connsiteX1983" fmla="*/ 1535336 w 2592926"/>
              <a:gd name="connsiteY1983" fmla="*/ 1320583 h 4158164"/>
              <a:gd name="connsiteX1984" fmla="*/ 1532612 w 2592926"/>
              <a:gd name="connsiteY1984" fmla="*/ 1331471 h 4158164"/>
              <a:gd name="connsiteX1985" fmla="*/ 1546224 w 2592926"/>
              <a:gd name="connsiteY1985" fmla="*/ 1429496 h 4158164"/>
              <a:gd name="connsiteX1986" fmla="*/ 1543501 w 2592926"/>
              <a:gd name="connsiteY1986" fmla="*/ 1429496 h 4158164"/>
              <a:gd name="connsiteX1987" fmla="*/ 1513558 w 2592926"/>
              <a:gd name="connsiteY1987" fmla="*/ 1355980 h 4158164"/>
              <a:gd name="connsiteX1988" fmla="*/ 1519000 w 2592926"/>
              <a:gd name="connsiteY1988" fmla="*/ 1434942 h 4158164"/>
              <a:gd name="connsiteX1989" fmla="*/ 1499945 w 2592926"/>
              <a:gd name="connsiteY1989" fmla="*/ 1399546 h 4158164"/>
              <a:gd name="connsiteX1990" fmla="*/ 1499945 w 2592926"/>
              <a:gd name="connsiteY1990" fmla="*/ 1402269 h 4158164"/>
              <a:gd name="connsiteX1991" fmla="*/ 1527169 w 2592926"/>
              <a:gd name="connsiteY1991" fmla="*/ 1475784 h 4158164"/>
              <a:gd name="connsiteX1992" fmla="*/ 1524446 w 2592926"/>
              <a:gd name="connsiteY1992" fmla="*/ 1475784 h 4158164"/>
              <a:gd name="connsiteX1993" fmla="*/ 1502668 w 2592926"/>
              <a:gd name="connsiteY1993" fmla="*/ 1454000 h 4158164"/>
              <a:gd name="connsiteX1994" fmla="*/ 1510834 w 2592926"/>
              <a:gd name="connsiteY1994" fmla="*/ 1494843 h 4158164"/>
              <a:gd name="connsiteX1995" fmla="*/ 1508112 w 2592926"/>
              <a:gd name="connsiteY1995" fmla="*/ 1494843 h 4158164"/>
              <a:gd name="connsiteX1996" fmla="*/ 1483614 w 2592926"/>
              <a:gd name="connsiteY1996" fmla="*/ 1440387 h 4158164"/>
              <a:gd name="connsiteX1997" fmla="*/ 1505392 w 2592926"/>
              <a:gd name="connsiteY1997" fmla="*/ 1527519 h 4158164"/>
              <a:gd name="connsiteX1998" fmla="*/ 1450947 w 2592926"/>
              <a:gd name="connsiteY1998" fmla="*/ 1413157 h 4158164"/>
              <a:gd name="connsiteX1999" fmla="*/ 1459112 w 2592926"/>
              <a:gd name="connsiteY1999" fmla="*/ 1456723 h 4158164"/>
              <a:gd name="connsiteX2000" fmla="*/ 1499945 w 2592926"/>
              <a:gd name="connsiteY2000" fmla="*/ 1546577 h 4158164"/>
              <a:gd name="connsiteX2001" fmla="*/ 1499945 w 2592926"/>
              <a:gd name="connsiteY2001" fmla="*/ 1549300 h 4158164"/>
              <a:gd name="connsiteX2002" fmla="*/ 1448224 w 2592926"/>
              <a:gd name="connsiteY2002" fmla="*/ 1483950 h 4158164"/>
              <a:gd name="connsiteX2003" fmla="*/ 1464555 w 2592926"/>
              <a:gd name="connsiteY2003" fmla="*/ 1562916 h 4158164"/>
              <a:gd name="connsiteX2004" fmla="*/ 1429169 w 2592926"/>
              <a:gd name="connsiteY2004" fmla="*/ 1483950 h 4158164"/>
              <a:gd name="connsiteX2005" fmla="*/ 1431888 w 2592926"/>
              <a:gd name="connsiteY2005" fmla="*/ 1503012 h 4158164"/>
              <a:gd name="connsiteX2006" fmla="*/ 1456390 w 2592926"/>
              <a:gd name="connsiteY2006" fmla="*/ 1603758 h 4158164"/>
              <a:gd name="connsiteX2007" fmla="*/ 1407390 w 2592926"/>
              <a:gd name="connsiteY2007" fmla="*/ 1489396 h 4158164"/>
              <a:gd name="connsiteX2008" fmla="*/ 1426446 w 2592926"/>
              <a:gd name="connsiteY2008" fmla="*/ 1601035 h 4158164"/>
              <a:gd name="connsiteX2009" fmla="*/ 1423722 w 2592926"/>
              <a:gd name="connsiteY2009" fmla="*/ 1601035 h 4158164"/>
              <a:gd name="connsiteX2010" fmla="*/ 1398202 w 2592926"/>
              <a:gd name="connsiteY2010" fmla="*/ 1542834 h 4158164"/>
              <a:gd name="connsiteX2011" fmla="*/ 1384402 w 2592926"/>
              <a:gd name="connsiteY2011" fmla="*/ 1484860 h 4158164"/>
              <a:gd name="connsiteX2012" fmla="*/ 1381529 w 2592926"/>
              <a:gd name="connsiteY2012" fmla="*/ 1467615 h 4158164"/>
              <a:gd name="connsiteX2013" fmla="*/ 1380166 w 2592926"/>
              <a:gd name="connsiteY2013" fmla="*/ 1456723 h 4158164"/>
              <a:gd name="connsiteX2014" fmla="*/ 1380166 w 2592926"/>
              <a:gd name="connsiteY2014" fmla="*/ 1459446 h 4158164"/>
              <a:gd name="connsiteX2015" fmla="*/ 1381529 w 2592926"/>
              <a:gd name="connsiteY2015" fmla="*/ 1467615 h 4158164"/>
              <a:gd name="connsiteX2016" fmla="*/ 1382889 w 2592926"/>
              <a:gd name="connsiteY2016" fmla="*/ 1478507 h 4158164"/>
              <a:gd name="connsiteX2017" fmla="*/ 1384402 w 2592926"/>
              <a:gd name="connsiteY2017" fmla="*/ 1484860 h 4158164"/>
              <a:gd name="connsiteX2018" fmla="*/ 1391055 w 2592926"/>
              <a:gd name="connsiteY2018" fmla="*/ 1524796 h 4158164"/>
              <a:gd name="connsiteX2019" fmla="*/ 1423722 w 2592926"/>
              <a:gd name="connsiteY2019" fmla="*/ 1641878 h 4158164"/>
              <a:gd name="connsiteX2020" fmla="*/ 1420999 w 2592926"/>
              <a:gd name="connsiteY2020" fmla="*/ 1641878 h 4158164"/>
              <a:gd name="connsiteX2021" fmla="*/ 1390716 w 2592926"/>
              <a:gd name="connsiteY2021" fmla="*/ 1582657 h 4158164"/>
              <a:gd name="connsiteX2022" fmla="*/ 1372124 w 2592926"/>
              <a:gd name="connsiteY2022" fmla="*/ 1533934 h 4158164"/>
              <a:gd name="connsiteX2023" fmla="*/ 1366557 w 2592926"/>
              <a:gd name="connsiteY2023" fmla="*/ 1511180 h 4158164"/>
              <a:gd name="connsiteX2024" fmla="*/ 1366557 w 2592926"/>
              <a:gd name="connsiteY2024" fmla="*/ 1519350 h 4158164"/>
              <a:gd name="connsiteX2025" fmla="*/ 1372124 w 2592926"/>
              <a:gd name="connsiteY2025" fmla="*/ 1533934 h 4158164"/>
              <a:gd name="connsiteX2026" fmla="*/ 1382210 w 2592926"/>
              <a:gd name="connsiteY2026" fmla="*/ 1575168 h 4158164"/>
              <a:gd name="connsiteX2027" fmla="*/ 1401945 w 2592926"/>
              <a:gd name="connsiteY2027" fmla="*/ 1639155 h 4158164"/>
              <a:gd name="connsiteX2028" fmla="*/ 1399222 w 2592926"/>
              <a:gd name="connsiteY2028" fmla="*/ 1641878 h 4158164"/>
              <a:gd name="connsiteX2029" fmla="*/ 1355668 w 2592926"/>
              <a:gd name="connsiteY2029" fmla="*/ 1552023 h 4158164"/>
              <a:gd name="connsiteX2030" fmla="*/ 1358388 w 2592926"/>
              <a:gd name="connsiteY2030" fmla="*/ 1579250 h 4158164"/>
              <a:gd name="connsiteX2031" fmla="*/ 1374724 w 2592926"/>
              <a:gd name="connsiteY2031" fmla="*/ 1650043 h 4158164"/>
              <a:gd name="connsiteX2032" fmla="*/ 1385612 w 2592926"/>
              <a:gd name="connsiteY2032" fmla="*/ 1674552 h 4158164"/>
              <a:gd name="connsiteX2033" fmla="*/ 1385612 w 2592926"/>
              <a:gd name="connsiteY2033" fmla="*/ 1677275 h 4158164"/>
              <a:gd name="connsiteX2034" fmla="*/ 1346480 w 2592926"/>
              <a:gd name="connsiteY2034" fmla="*/ 1622136 h 4158164"/>
              <a:gd name="connsiteX2035" fmla="*/ 1318022 w 2592926"/>
              <a:gd name="connsiteY2035" fmla="*/ 1563870 h 4158164"/>
              <a:gd name="connsiteX2036" fmla="*/ 1314832 w 2592926"/>
              <a:gd name="connsiteY2036" fmla="*/ 1552023 h 4158164"/>
              <a:gd name="connsiteX2037" fmla="*/ 1317556 w 2592926"/>
              <a:gd name="connsiteY2037" fmla="*/ 1562916 h 4158164"/>
              <a:gd name="connsiteX2038" fmla="*/ 1318022 w 2592926"/>
              <a:gd name="connsiteY2038" fmla="*/ 1563870 h 4158164"/>
              <a:gd name="connsiteX2039" fmla="*/ 1333890 w 2592926"/>
              <a:gd name="connsiteY2039" fmla="*/ 1622816 h 4158164"/>
              <a:gd name="connsiteX2040" fmla="*/ 1347500 w 2592926"/>
              <a:gd name="connsiteY2040" fmla="*/ 1658213 h 4158164"/>
              <a:gd name="connsiteX2041" fmla="*/ 1369278 w 2592926"/>
              <a:gd name="connsiteY2041" fmla="*/ 1701779 h 4158164"/>
              <a:gd name="connsiteX2042" fmla="*/ 1369278 w 2592926"/>
              <a:gd name="connsiteY2042" fmla="*/ 1704502 h 4158164"/>
              <a:gd name="connsiteX2043" fmla="*/ 1325721 w 2592926"/>
              <a:gd name="connsiteY2043" fmla="*/ 1647320 h 4158164"/>
              <a:gd name="connsiteX2044" fmla="*/ 1347500 w 2592926"/>
              <a:gd name="connsiteY2044" fmla="*/ 1701779 h 4158164"/>
              <a:gd name="connsiteX2045" fmla="*/ 1309389 w 2592926"/>
              <a:gd name="connsiteY2045" fmla="*/ 1655490 h 4158164"/>
              <a:gd name="connsiteX2046" fmla="*/ 1325721 w 2592926"/>
              <a:gd name="connsiteY2046" fmla="*/ 1693609 h 4158164"/>
              <a:gd name="connsiteX2047" fmla="*/ 1347500 w 2592926"/>
              <a:gd name="connsiteY2047" fmla="*/ 1739898 h 4158164"/>
              <a:gd name="connsiteX2048" fmla="*/ 1295778 w 2592926"/>
              <a:gd name="connsiteY2048" fmla="*/ 1674552 h 4158164"/>
              <a:gd name="connsiteX2049" fmla="*/ 1301223 w 2592926"/>
              <a:gd name="connsiteY2049" fmla="*/ 1682721 h 4158164"/>
              <a:gd name="connsiteX2050" fmla="*/ 1333890 w 2592926"/>
              <a:gd name="connsiteY2050" fmla="*/ 1750791 h 4158164"/>
              <a:gd name="connsiteX2051" fmla="*/ 1279445 w 2592926"/>
              <a:gd name="connsiteY2051" fmla="*/ 1677275 h 4158164"/>
              <a:gd name="connsiteX2052" fmla="*/ 1303943 w 2592926"/>
              <a:gd name="connsiteY2052" fmla="*/ 1739898 h 4158164"/>
              <a:gd name="connsiteX2053" fmla="*/ 1265834 w 2592926"/>
              <a:gd name="connsiteY2053" fmla="*/ 1688163 h 4158164"/>
              <a:gd name="connsiteX2054" fmla="*/ 1303943 w 2592926"/>
              <a:gd name="connsiteY2054" fmla="*/ 1756236 h 4158164"/>
              <a:gd name="connsiteX2055" fmla="*/ 1235890 w 2592926"/>
              <a:gd name="connsiteY2055" fmla="*/ 1671828 h 4158164"/>
              <a:gd name="connsiteX2056" fmla="*/ 1254944 w 2592926"/>
              <a:gd name="connsiteY2056" fmla="*/ 1753514 h 4158164"/>
              <a:gd name="connsiteX2057" fmla="*/ 1271276 w 2592926"/>
              <a:gd name="connsiteY2057" fmla="*/ 1788911 h 4158164"/>
              <a:gd name="connsiteX2058" fmla="*/ 1205943 w 2592926"/>
              <a:gd name="connsiteY2058" fmla="*/ 1688163 h 4158164"/>
              <a:gd name="connsiteX2059" fmla="*/ 1216831 w 2592926"/>
              <a:gd name="connsiteY2059" fmla="*/ 1723563 h 4158164"/>
              <a:gd name="connsiteX2060" fmla="*/ 1260388 w 2592926"/>
              <a:gd name="connsiteY2060" fmla="*/ 1813415 h 4158164"/>
              <a:gd name="connsiteX2061" fmla="*/ 1205943 w 2592926"/>
              <a:gd name="connsiteY2061" fmla="*/ 1739898 h 4158164"/>
              <a:gd name="connsiteX2062" fmla="*/ 1192333 w 2592926"/>
              <a:gd name="connsiteY2062" fmla="*/ 1709948 h 4158164"/>
              <a:gd name="connsiteX2063" fmla="*/ 1195053 w 2592926"/>
              <a:gd name="connsiteY2063" fmla="*/ 1737175 h 4158164"/>
              <a:gd name="connsiteX2064" fmla="*/ 1216831 w 2592926"/>
              <a:gd name="connsiteY2064" fmla="*/ 1810695 h 4158164"/>
              <a:gd name="connsiteX2065" fmla="*/ 1184165 w 2592926"/>
              <a:gd name="connsiteY2065" fmla="*/ 1756236 h 4158164"/>
              <a:gd name="connsiteX2066" fmla="*/ 1175998 w 2592926"/>
              <a:gd name="connsiteY2066" fmla="*/ 1742621 h 4158164"/>
              <a:gd name="connsiteX2067" fmla="*/ 1203223 w 2592926"/>
              <a:gd name="connsiteY2067" fmla="*/ 1816138 h 4158164"/>
              <a:gd name="connsiteX2068" fmla="*/ 1200499 w 2592926"/>
              <a:gd name="connsiteY2068" fmla="*/ 1816138 h 4158164"/>
              <a:gd name="connsiteX2069" fmla="*/ 1154221 w 2592926"/>
              <a:gd name="connsiteY2069" fmla="*/ 1734452 h 4158164"/>
              <a:gd name="connsiteX2070" fmla="*/ 1151498 w 2592926"/>
              <a:gd name="connsiteY2070" fmla="*/ 1729009 h 4158164"/>
              <a:gd name="connsiteX2071" fmla="*/ 1159667 w 2592926"/>
              <a:gd name="connsiteY2071" fmla="*/ 1769852 h 4158164"/>
              <a:gd name="connsiteX2072" fmla="*/ 1192333 w 2592926"/>
              <a:gd name="connsiteY2072" fmla="*/ 1835199 h 4158164"/>
              <a:gd name="connsiteX2073" fmla="*/ 1189610 w 2592926"/>
              <a:gd name="connsiteY2073" fmla="*/ 1837922 h 4158164"/>
              <a:gd name="connsiteX2074" fmla="*/ 1137888 w 2592926"/>
              <a:gd name="connsiteY2074" fmla="*/ 1758959 h 4158164"/>
              <a:gd name="connsiteX2075" fmla="*/ 1140608 w 2592926"/>
              <a:gd name="connsiteY2075" fmla="*/ 1799802 h 4158164"/>
              <a:gd name="connsiteX2076" fmla="*/ 1170555 w 2592926"/>
              <a:gd name="connsiteY2076" fmla="*/ 1870595 h 4158164"/>
              <a:gd name="connsiteX2077" fmla="*/ 1167832 w 2592926"/>
              <a:gd name="connsiteY2077" fmla="*/ 1873318 h 4158164"/>
              <a:gd name="connsiteX2078" fmla="*/ 1132443 w 2592926"/>
              <a:gd name="connsiteY2078" fmla="*/ 1821584 h 4158164"/>
              <a:gd name="connsiteX2079" fmla="*/ 1151498 w 2592926"/>
              <a:gd name="connsiteY2079" fmla="*/ 1870595 h 4158164"/>
              <a:gd name="connsiteX2080" fmla="*/ 1121554 w 2592926"/>
              <a:gd name="connsiteY2080" fmla="*/ 1832475 h 4158164"/>
              <a:gd name="connsiteX2081" fmla="*/ 1135166 w 2592926"/>
              <a:gd name="connsiteY2081" fmla="*/ 1886934 h 4158164"/>
              <a:gd name="connsiteX2082" fmla="*/ 1143331 w 2592926"/>
              <a:gd name="connsiteY2082" fmla="*/ 1903268 h 4158164"/>
              <a:gd name="connsiteX2083" fmla="*/ 1140608 w 2592926"/>
              <a:gd name="connsiteY2083" fmla="*/ 1903268 h 4158164"/>
              <a:gd name="connsiteX2084" fmla="*/ 1099776 w 2592926"/>
              <a:gd name="connsiteY2084" fmla="*/ 1837922 h 4158164"/>
              <a:gd name="connsiteX2085" fmla="*/ 1099776 w 2592926"/>
              <a:gd name="connsiteY2085" fmla="*/ 1856979 h 4158164"/>
              <a:gd name="connsiteX2086" fmla="*/ 1113387 w 2592926"/>
              <a:gd name="connsiteY2086" fmla="*/ 1905992 h 4158164"/>
              <a:gd name="connsiteX2087" fmla="*/ 1080720 w 2592926"/>
              <a:gd name="connsiteY2087" fmla="*/ 1862426 h 4158164"/>
              <a:gd name="connsiteX2088" fmla="*/ 1091610 w 2592926"/>
              <a:gd name="connsiteY2088" fmla="*/ 1914161 h 4158164"/>
              <a:gd name="connsiteX2089" fmla="*/ 1069832 w 2592926"/>
              <a:gd name="connsiteY2089" fmla="*/ 1884211 h 4158164"/>
              <a:gd name="connsiteX2090" fmla="*/ 1061665 w 2592926"/>
              <a:gd name="connsiteY2090" fmla="*/ 1927777 h 4158164"/>
              <a:gd name="connsiteX2091" fmla="*/ 1053496 w 2592926"/>
              <a:gd name="connsiteY2091" fmla="*/ 1908715 h 4158164"/>
              <a:gd name="connsiteX2092" fmla="*/ 1034441 w 2592926"/>
              <a:gd name="connsiteY2092" fmla="*/ 1941391 h 4158164"/>
              <a:gd name="connsiteX2093" fmla="*/ 1031718 w 2592926"/>
              <a:gd name="connsiteY2093" fmla="*/ 1938668 h 4158164"/>
              <a:gd name="connsiteX2094" fmla="*/ 1039888 w 2592926"/>
              <a:gd name="connsiteY2094" fmla="*/ 1908715 h 4158164"/>
              <a:gd name="connsiteX2095" fmla="*/ 1004497 w 2592926"/>
              <a:gd name="connsiteY2095" fmla="*/ 1933222 h 4158164"/>
              <a:gd name="connsiteX2096" fmla="*/ 1042608 w 2592926"/>
              <a:gd name="connsiteY2096" fmla="*/ 1878764 h 4158164"/>
              <a:gd name="connsiteX2097" fmla="*/ 1012664 w 2592926"/>
              <a:gd name="connsiteY2097" fmla="*/ 1900548 h 4158164"/>
              <a:gd name="connsiteX2098" fmla="*/ 1009940 w 2592926"/>
              <a:gd name="connsiteY2098" fmla="*/ 1897825 h 4158164"/>
              <a:gd name="connsiteX2099" fmla="*/ 1058942 w 2592926"/>
              <a:gd name="connsiteY2099" fmla="*/ 1846091 h 4158164"/>
              <a:gd name="connsiteX2100" fmla="*/ 1080720 w 2592926"/>
              <a:gd name="connsiteY2100" fmla="*/ 1807971 h 4158164"/>
              <a:gd name="connsiteX2101" fmla="*/ 1069832 w 2592926"/>
              <a:gd name="connsiteY2101" fmla="*/ 1813415 h 4158164"/>
              <a:gd name="connsiteX2102" fmla="*/ 1039888 w 2592926"/>
              <a:gd name="connsiteY2102" fmla="*/ 1824306 h 4158164"/>
              <a:gd name="connsiteX2103" fmla="*/ 1037164 w 2592926"/>
              <a:gd name="connsiteY2103" fmla="*/ 1824306 h 4158164"/>
              <a:gd name="connsiteX2104" fmla="*/ 1058942 w 2592926"/>
              <a:gd name="connsiteY2104" fmla="*/ 1805248 h 4158164"/>
              <a:gd name="connsiteX2105" fmla="*/ 1086163 w 2592926"/>
              <a:gd name="connsiteY2105" fmla="*/ 1783464 h 4158164"/>
              <a:gd name="connsiteX2106" fmla="*/ 1086163 w 2592926"/>
              <a:gd name="connsiteY2106" fmla="*/ 1780741 h 4158164"/>
              <a:gd name="connsiteX2107" fmla="*/ 1102499 w 2592926"/>
              <a:gd name="connsiteY2107" fmla="*/ 1753514 h 4158164"/>
              <a:gd name="connsiteX2108" fmla="*/ 1056219 w 2592926"/>
              <a:gd name="connsiteY2108" fmla="*/ 1772572 h 4158164"/>
              <a:gd name="connsiteX2109" fmla="*/ 1056219 w 2592926"/>
              <a:gd name="connsiteY2109" fmla="*/ 1769852 h 4158164"/>
              <a:gd name="connsiteX2110" fmla="*/ 1105222 w 2592926"/>
              <a:gd name="connsiteY2110" fmla="*/ 1720840 h 4158164"/>
              <a:gd name="connsiteX2111" fmla="*/ 1080720 w 2592926"/>
              <a:gd name="connsiteY2111" fmla="*/ 1726286 h 4158164"/>
              <a:gd name="connsiteX2112" fmla="*/ 1080720 w 2592926"/>
              <a:gd name="connsiteY2112" fmla="*/ 1723563 h 4158164"/>
              <a:gd name="connsiteX2113" fmla="*/ 1124277 w 2592926"/>
              <a:gd name="connsiteY2113" fmla="*/ 1679998 h 4158164"/>
              <a:gd name="connsiteX2114" fmla="*/ 1127000 w 2592926"/>
              <a:gd name="connsiteY2114" fmla="*/ 1677275 h 4158164"/>
              <a:gd name="connsiteX2115" fmla="*/ 1102499 w 2592926"/>
              <a:gd name="connsiteY2115" fmla="*/ 1679998 h 4158164"/>
              <a:gd name="connsiteX2116" fmla="*/ 1137888 w 2592926"/>
              <a:gd name="connsiteY2116" fmla="*/ 1655490 h 4158164"/>
              <a:gd name="connsiteX2117" fmla="*/ 1121554 w 2592926"/>
              <a:gd name="connsiteY2117" fmla="*/ 1650043 h 4158164"/>
              <a:gd name="connsiteX2118" fmla="*/ 1154221 w 2592926"/>
              <a:gd name="connsiteY2118" fmla="*/ 1617370 h 4158164"/>
              <a:gd name="connsiteX2119" fmla="*/ 1127000 w 2592926"/>
              <a:gd name="connsiteY2119" fmla="*/ 1617370 h 4158164"/>
              <a:gd name="connsiteX2120" fmla="*/ 1127000 w 2592926"/>
              <a:gd name="connsiteY2120" fmla="*/ 1614647 h 4158164"/>
              <a:gd name="connsiteX2121" fmla="*/ 1170555 w 2592926"/>
              <a:gd name="connsiteY2121" fmla="*/ 1590143 h 4158164"/>
              <a:gd name="connsiteX2122" fmla="*/ 1140608 w 2592926"/>
              <a:gd name="connsiteY2122" fmla="*/ 1587420 h 4158164"/>
              <a:gd name="connsiteX2123" fmla="*/ 1143331 w 2592926"/>
              <a:gd name="connsiteY2123" fmla="*/ 1584697 h 4158164"/>
              <a:gd name="connsiteX2124" fmla="*/ 1173275 w 2592926"/>
              <a:gd name="connsiteY2124" fmla="*/ 1573805 h 4158164"/>
              <a:gd name="connsiteX2125" fmla="*/ 1159667 w 2592926"/>
              <a:gd name="connsiteY2125" fmla="*/ 1562916 h 4158164"/>
              <a:gd name="connsiteX2126" fmla="*/ 1178722 w 2592926"/>
              <a:gd name="connsiteY2126" fmla="*/ 1562916 h 4158164"/>
              <a:gd name="connsiteX2127" fmla="*/ 1162386 w 2592926"/>
              <a:gd name="connsiteY2127" fmla="*/ 1557469 h 4158164"/>
              <a:gd name="connsiteX2128" fmla="*/ 1162386 w 2592926"/>
              <a:gd name="connsiteY2128" fmla="*/ 1554746 h 4158164"/>
              <a:gd name="connsiteX2129" fmla="*/ 1184165 w 2592926"/>
              <a:gd name="connsiteY2129" fmla="*/ 1546577 h 4158164"/>
              <a:gd name="connsiteX2130" fmla="*/ 1203223 w 2592926"/>
              <a:gd name="connsiteY2130" fmla="*/ 1532962 h 4158164"/>
              <a:gd name="connsiteX2131" fmla="*/ 1186888 w 2592926"/>
              <a:gd name="connsiteY2131" fmla="*/ 1527519 h 4158164"/>
              <a:gd name="connsiteX2132" fmla="*/ 1225000 w 2592926"/>
              <a:gd name="connsiteY2132" fmla="*/ 1508457 h 4158164"/>
              <a:gd name="connsiteX2133" fmla="*/ 1214112 w 2592926"/>
              <a:gd name="connsiteY2133" fmla="*/ 1508457 h 4158164"/>
              <a:gd name="connsiteX2134" fmla="*/ 1214112 w 2592926"/>
              <a:gd name="connsiteY2134" fmla="*/ 1505735 h 4158164"/>
              <a:gd name="connsiteX2135" fmla="*/ 1246778 w 2592926"/>
              <a:gd name="connsiteY2135" fmla="*/ 1481230 h 4158164"/>
              <a:gd name="connsiteX2136" fmla="*/ 1219554 w 2592926"/>
              <a:gd name="connsiteY2136" fmla="*/ 1464892 h 4158164"/>
              <a:gd name="connsiteX2137" fmla="*/ 1222277 w 2592926"/>
              <a:gd name="connsiteY2137" fmla="*/ 1464892 h 4158164"/>
              <a:gd name="connsiteX2138" fmla="*/ 1246778 w 2592926"/>
              <a:gd name="connsiteY2138" fmla="*/ 1473061 h 4158164"/>
              <a:gd name="connsiteX2139" fmla="*/ 1225000 w 2592926"/>
              <a:gd name="connsiteY2139" fmla="*/ 1454000 h 4158164"/>
              <a:gd name="connsiteX2140" fmla="*/ 1293055 w 2592926"/>
              <a:gd name="connsiteY2140" fmla="*/ 1440387 h 4158164"/>
              <a:gd name="connsiteX2141" fmla="*/ 1257667 w 2592926"/>
              <a:gd name="connsiteY2141" fmla="*/ 1429496 h 4158164"/>
              <a:gd name="connsiteX2142" fmla="*/ 1309389 w 2592926"/>
              <a:gd name="connsiteY2142" fmla="*/ 1415880 h 4158164"/>
              <a:gd name="connsiteX2143" fmla="*/ 1301223 w 2592926"/>
              <a:gd name="connsiteY2143" fmla="*/ 1410434 h 4158164"/>
              <a:gd name="connsiteX2144" fmla="*/ 1328444 w 2592926"/>
              <a:gd name="connsiteY2144" fmla="*/ 1402269 h 4158164"/>
              <a:gd name="connsiteX2145" fmla="*/ 1336610 w 2592926"/>
              <a:gd name="connsiteY2145" fmla="*/ 1399546 h 4158164"/>
              <a:gd name="connsiteX2146" fmla="*/ 1320279 w 2592926"/>
              <a:gd name="connsiteY2146" fmla="*/ 1402269 h 4158164"/>
              <a:gd name="connsiteX2147" fmla="*/ 1320279 w 2592926"/>
              <a:gd name="connsiteY2147" fmla="*/ 1399546 h 4158164"/>
              <a:gd name="connsiteX2148" fmla="*/ 1342057 w 2592926"/>
              <a:gd name="connsiteY2148" fmla="*/ 1385930 h 4158164"/>
              <a:gd name="connsiteX2149" fmla="*/ 1333890 w 2592926"/>
              <a:gd name="connsiteY2149" fmla="*/ 1388653 h 4158164"/>
              <a:gd name="connsiteX2150" fmla="*/ 1333890 w 2592926"/>
              <a:gd name="connsiteY2150" fmla="*/ 1385930 h 4158164"/>
              <a:gd name="connsiteX2151" fmla="*/ 1363834 w 2592926"/>
              <a:gd name="connsiteY2151" fmla="*/ 1372314 h 4158164"/>
              <a:gd name="connsiteX2152" fmla="*/ 1331167 w 2592926"/>
              <a:gd name="connsiteY2152" fmla="*/ 1358703 h 4158164"/>
              <a:gd name="connsiteX2153" fmla="*/ 1415556 w 2592926"/>
              <a:gd name="connsiteY2153" fmla="*/ 1328749 h 4158164"/>
              <a:gd name="connsiteX2154" fmla="*/ 1418279 w 2592926"/>
              <a:gd name="connsiteY2154" fmla="*/ 1326026 h 4158164"/>
              <a:gd name="connsiteX2155" fmla="*/ 1385612 w 2592926"/>
              <a:gd name="connsiteY2155" fmla="*/ 1309691 h 4158164"/>
              <a:gd name="connsiteX2156" fmla="*/ 1429169 w 2592926"/>
              <a:gd name="connsiteY2156" fmla="*/ 1304244 h 4158164"/>
              <a:gd name="connsiteX2157" fmla="*/ 1404668 w 2592926"/>
              <a:gd name="connsiteY2157" fmla="*/ 1293353 h 4158164"/>
              <a:gd name="connsiteX2158" fmla="*/ 1404668 w 2592926"/>
              <a:gd name="connsiteY2158" fmla="*/ 1290630 h 4158164"/>
              <a:gd name="connsiteX2159" fmla="*/ 1478168 w 2592926"/>
              <a:gd name="connsiteY2159" fmla="*/ 1260678 h 4158164"/>
              <a:gd name="connsiteX2160" fmla="*/ 1450947 w 2592926"/>
              <a:gd name="connsiteY2160" fmla="*/ 1257956 h 4158164"/>
              <a:gd name="connsiteX2161" fmla="*/ 1450947 w 2592926"/>
              <a:gd name="connsiteY2161" fmla="*/ 1255233 h 4158164"/>
              <a:gd name="connsiteX2162" fmla="*/ 1477827 w 2592926"/>
              <a:gd name="connsiteY2162" fmla="*/ 1245021 h 4158164"/>
              <a:gd name="connsiteX2163" fmla="*/ 1502050 w 2592926"/>
              <a:gd name="connsiteY2163" fmla="*/ 1231081 h 4158164"/>
              <a:gd name="connsiteX2164" fmla="*/ 1505392 w 2592926"/>
              <a:gd name="connsiteY2164" fmla="*/ 1230728 h 4158164"/>
              <a:gd name="connsiteX2165" fmla="*/ 1502668 w 2592926"/>
              <a:gd name="connsiteY2165" fmla="*/ 1230728 h 4158164"/>
              <a:gd name="connsiteX2166" fmla="*/ 1502050 w 2592926"/>
              <a:gd name="connsiteY2166" fmla="*/ 1231081 h 4158164"/>
              <a:gd name="connsiteX2167" fmla="*/ 1489397 w 2592926"/>
              <a:gd name="connsiteY2167" fmla="*/ 1232428 h 4158164"/>
              <a:gd name="connsiteX2168" fmla="*/ 1475444 w 2592926"/>
              <a:gd name="connsiteY2168" fmla="*/ 1228005 h 4158164"/>
              <a:gd name="connsiteX2169" fmla="*/ 1475444 w 2592926"/>
              <a:gd name="connsiteY2169" fmla="*/ 1225283 h 4158164"/>
              <a:gd name="connsiteX2170" fmla="*/ 1513558 w 2592926"/>
              <a:gd name="connsiteY2170" fmla="*/ 1206221 h 4158164"/>
              <a:gd name="connsiteX2171" fmla="*/ 1499945 w 2592926"/>
              <a:gd name="connsiteY2171" fmla="*/ 1195328 h 4158164"/>
              <a:gd name="connsiteX2172" fmla="*/ 1499945 w 2592926"/>
              <a:gd name="connsiteY2172" fmla="*/ 1203498 h 4158164"/>
              <a:gd name="connsiteX2173" fmla="*/ 1494502 w 2592926"/>
              <a:gd name="connsiteY2173" fmla="*/ 1206221 h 4158164"/>
              <a:gd name="connsiteX2174" fmla="*/ 1486333 w 2592926"/>
              <a:gd name="connsiteY2174" fmla="*/ 1173548 h 4158164"/>
              <a:gd name="connsiteX2175" fmla="*/ 1483614 w 2592926"/>
              <a:gd name="connsiteY2175" fmla="*/ 1178994 h 4158164"/>
              <a:gd name="connsiteX2176" fmla="*/ 1470001 w 2592926"/>
              <a:gd name="connsiteY2176" fmla="*/ 1228005 h 4158164"/>
              <a:gd name="connsiteX2177" fmla="*/ 1467278 w 2592926"/>
              <a:gd name="connsiteY2177" fmla="*/ 1225283 h 4158164"/>
              <a:gd name="connsiteX2178" fmla="*/ 1467278 w 2592926"/>
              <a:gd name="connsiteY2178" fmla="*/ 1184440 h 4158164"/>
              <a:gd name="connsiteX2179" fmla="*/ 1453667 w 2592926"/>
              <a:gd name="connsiteY2179" fmla="*/ 1225283 h 4158164"/>
              <a:gd name="connsiteX2180" fmla="*/ 1448224 w 2592926"/>
              <a:gd name="connsiteY2180" fmla="*/ 1222560 h 4158164"/>
              <a:gd name="connsiteX2181" fmla="*/ 1464555 w 2592926"/>
              <a:gd name="connsiteY2181" fmla="*/ 1146320 h 4158164"/>
              <a:gd name="connsiteX2182" fmla="*/ 1453667 w 2592926"/>
              <a:gd name="connsiteY2182" fmla="*/ 1165378 h 4158164"/>
              <a:gd name="connsiteX2183" fmla="*/ 1445500 w 2592926"/>
              <a:gd name="connsiteY2183" fmla="*/ 1187163 h 4158164"/>
              <a:gd name="connsiteX2184" fmla="*/ 1437334 w 2592926"/>
              <a:gd name="connsiteY2184" fmla="*/ 1238894 h 4158164"/>
              <a:gd name="connsiteX2185" fmla="*/ 1434611 w 2592926"/>
              <a:gd name="connsiteY2185" fmla="*/ 1238894 h 4158164"/>
              <a:gd name="connsiteX2186" fmla="*/ 1429169 w 2592926"/>
              <a:gd name="connsiteY2186" fmla="*/ 1176271 h 4158164"/>
              <a:gd name="connsiteX2187" fmla="*/ 1423722 w 2592926"/>
              <a:gd name="connsiteY2187" fmla="*/ 1184440 h 4158164"/>
              <a:gd name="connsiteX2188" fmla="*/ 1404668 w 2592926"/>
              <a:gd name="connsiteY2188" fmla="*/ 1252510 h 4158164"/>
              <a:gd name="connsiteX2189" fmla="*/ 1401945 w 2592926"/>
              <a:gd name="connsiteY2189" fmla="*/ 1252510 h 4158164"/>
              <a:gd name="connsiteX2190" fmla="*/ 1399222 w 2592926"/>
              <a:gd name="connsiteY2190" fmla="*/ 1233451 h 4158164"/>
              <a:gd name="connsiteX2191" fmla="*/ 1396502 w 2592926"/>
              <a:gd name="connsiteY2191" fmla="*/ 1263402 h 4158164"/>
              <a:gd name="connsiteX2192" fmla="*/ 1393778 w 2592926"/>
              <a:gd name="connsiteY2192" fmla="*/ 1263402 h 4158164"/>
              <a:gd name="connsiteX2193" fmla="*/ 1393778 w 2592926"/>
              <a:gd name="connsiteY2193" fmla="*/ 1178994 h 4158164"/>
              <a:gd name="connsiteX2194" fmla="*/ 1396502 w 2592926"/>
              <a:gd name="connsiteY2194" fmla="*/ 1170824 h 4158164"/>
              <a:gd name="connsiteX2195" fmla="*/ 1385612 w 2592926"/>
              <a:gd name="connsiteY2195" fmla="*/ 1192608 h 4158164"/>
              <a:gd name="connsiteX2196" fmla="*/ 1377447 w 2592926"/>
              <a:gd name="connsiteY2196" fmla="*/ 1268848 h 4158164"/>
              <a:gd name="connsiteX2197" fmla="*/ 1374724 w 2592926"/>
              <a:gd name="connsiteY2197" fmla="*/ 1268848 h 4158164"/>
              <a:gd name="connsiteX2198" fmla="*/ 1366557 w 2592926"/>
              <a:gd name="connsiteY2198" fmla="*/ 1211667 h 4158164"/>
              <a:gd name="connsiteX2199" fmla="*/ 1361111 w 2592926"/>
              <a:gd name="connsiteY2199" fmla="*/ 1260678 h 4158164"/>
              <a:gd name="connsiteX2200" fmla="*/ 1358388 w 2592926"/>
              <a:gd name="connsiteY2200" fmla="*/ 1260678 h 4158164"/>
              <a:gd name="connsiteX2201" fmla="*/ 1355668 w 2592926"/>
              <a:gd name="connsiteY2201" fmla="*/ 1189886 h 4158164"/>
              <a:gd name="connsiteX2202" fmla="*/ 1358388 w 2592926"/>
              <a:gd name="connsiteY2202" fmla="*/ 1178994 h 4158164"/>
              <a:gd name="connsiteX2203" fmla="*/ 1352946 w 2592926"/>
              <a:gd name="connsiteY2203" fmla="*/ 1184440 h 4158164"/>
              <a:gd name="connsiteX2204" fmla="*/ 1331167 w 2592926"/>
              <a:gd name="connsiteY2204" fmla="*/ 1238894 h 4158164"/>
              <a:gd name="connsiteX2205" fmla="*/ 1331167 w 2592926"/>
              <a:gd name="connsiteY2205" fmla="*/ 1268848 h 4158164"/>
              <a:gd name="connsiteX2206" fmla="*/ 1331167 w 2592926"/>
              <a:gd name="connsiteY2206" fmla="*/ 1277017 h 4158164"/>
              <a:gd name="connsiteX2207" fmla="*/ 1317556 w 2592926"/>
              <a:gd name="connsiteY2207" fmla="*/ 1203498 h 4158164"/>
              <a:gd name="connsiteX2208" fmla="*/ 1317556 w 2592926"/>
              <a:gd name="connsiteY2208" fmla="*/ 1198052 h 4158164"/>
              <a:gd name="connsiteX2209" fmla="*/ 1306666 w 2592926"/>
              <a:gd name="connsiteY2209" fmla="*/ 1222560 h 4158164"/>
              <a:gd name="connsiteX2210" fmla="*/ 1293055 w 2592926"/>
              <a:gd name="connsiteY2210" fmla="*/ 1306967 h 4158164"/>
              <a:gd name="connsiteX2211" fmla="*/ 1290335 w 2592926"/>
              <a:gd name="connsiteY2211" fmla="*/ 1306967 h 4158164"/>
              <a:gd name="connsiteX2212" fmla="*/ 1293055 w 2592926"/>
              <a:gd name="connsiteY2212" fmla="*/ 1203498 h 4158164"/>
              <a:gd name="connsiteX2213" fmla="*/ 1301223 w 2592926"/>
              <a:gd name="connsiteY2213" fmla="*/ 1184440 h 4158164"/>
              <a:gd name="connsiteX2214" fmla="*/ 1293055 w 2592926"/>
              <a:gd name="connsiteY2214" fmla="*/ 1192608 h 4158164"/>
              <a:gd name="connsiteX2215" fmla="*/ 1265834 w 2592926"/>
              <a:gd name="connsiteY2215" fmla="*/ 1230728 h 4158164"/>
              <a:gd name="connsiteX2216" fmla="*/ 1249498 w 2592926"/>
              <a:gd name="connsiteY2216" fmla="*/ 1315137 h 4158164"/>
              <a:gd name="connsiteX2217" fmla="*/ 1246778 w 2592926"/>
              <a:gd name="connsiteY2217" fmla="*/ 1315137 h 4158164"/>
              <a:gd name="connsiteX2218" fmla="*/ 1244056 w 2592926"/>
              <a:gd name="connsiteY2218" fmla="*/ 1228005 h 4158164"/>
              <a:gd name="connsiteX2219" fmla="*/ 1203223 w 2592926"/>
              <a:gd name="connsiteY2219" fmla="*/ 1326026 h 4158164"/>
              <a:gd name="connsiteX2220" fmla="*/ 1200499 w 2592926"/>
              <a:gd name="connsiteY2220" fmla="*/ 1326026 h 4158164"/>
              <a:gd name="connsiteX2221" fmla="*/ 1219554 w 2592926"/>
              <a:gd name="connsiteY2221" fmla="*/ 1228005 h 4158164"/>
              <a:gd name="connsiteX2222" fmla="*/ 1211389 w 2592926"/>
              <a:gd name="connsiteY2222" fmla="*/ 1236171 h 4158164"/>
              <a:gd name="connsiteX2223" fmla="*/ 1175998 w 2592926"/>
              <a:gd name="connsiteY2223" fmla="*/ 1353256 h 4158164"/>
              <a:gd name="connsiteX2224" fmla="*/ 1195053 w 2592926"/>
              <a:gd name="connsiteY2224" fmla="*/ 1225283 h 4158164"/>
              <a:gd name="connsiteX2225" fmla="*/ 1208666 w 2592926"/>
              <a:gd name="connsiteY2225" fmla="*/ 1206221 h 4158164"/>
              <a:gd name="connsiteX2226" fmla="*/ 1165109 w 2592926"/>
              <a:gd name="connsiteY2226" fmla="*/ 1244341 h 4158164"/>
              <a:gd name="connsiteX2227" fmla="*/ 1127000 w 2592926"/>
              <a:gd name="connsiteY2227" fmla="*/ 1353256 h 4158164"/>
              <a:gd name="connsiteX2228" fmla="*/ 1124277 w 2592926"/>
              <a:gd name="connsiteY2228" fmla="*/ 1353256 h 4158164"/>
              <a:gd name="connsiteX2229" fmla="*/ 1151498 w 2592926"/>
              <a:gd name="connsiteY2229" fmla="*/ 1228005 h 4158164"/>
              <a:gd name="connsiteX2230" fmla="*/ 1159667 w 2592926"/>
              <a:gd name="connsiteY2230" fmla="*/ 1217114 h 4158164"/>
              <a:gd name="connsiteX2231" fmla="*/ 1156944 w 2592926"/>
              <a:gd name="connsiteY2231" fmla="*/ 1217114 h 4158164"/>
              <a:gd name="connsiteX2232" fmla="*/ 1135166 w 2592926"/>
              <a:gd name="connsiteY2232" fmla="*/ 1252510 h 4158164"/>
              <a:gd name="connsiteX2233" fmla="*/ 1099776 w 2592926"/>
              <a:gd name="connsiteY2233" fmla="*/ 1339641 h 4158164"/>
              <a:gd name="connsiteX2234" fmla="*/ 1097053 w 2592926"/>
              <a:gd name="connsiteY2234" fmla="*/ 1358703 h 4158164"/>
              <a:gd name="connsiteX2235" fmla="*/ 1097053 w 2592926"/>
              <a:gd name="connsiteY2235" fmla="*/ 1241618 h 4158164"/>
              <a:gd name="connsiteX2236" fmla="*/ 1105222 w 2592926"/>
              <a:gd name="connsiteY2236" fmla="*/ 1219837 h 4158164"/>
              <a:gd name="connsiteX2237" fmla="*/ 1102499 w 2592926"/>
              <a:gd name="connsiteY2237" fmla="*/ 1222560 h 4158164"/>
              <a:gd name="connsiteX2238" fmla="*/ 1080720 w 2592926"/>
              <a:gd name="connsiteY2238" fmla="*/ 1266125 h 4158164"/>
              <a:gd name="connsiteX2239" fmla="*/ 1061665 w 2592926"/>
              <a:gd name="connsiteY2239" fmla="*/ 1347810 h 4158164"/>
              <a:gd name="connsiteX2240" fmla="*/ 1058942 w 2592926"/>
              <a:gd name="connsiteY2240" fmla="*/ 1347810 h 4158164"/>
              <a:gd name="connsiteX2241" fmla="*/ 1064385 w 2592926"/>
              <a:gd name="connsiteY2241" fmla="*/ 1252510 h 4158164"/>
              <a:gd name="connsiteX2242" fmla="*/ 1015387 w 2592926"/>
              <a:gd name="connsiteY2242" fmla="*/ 1361426 h 4158164"/>
              <a:gd name="connsiteX2243" fmla="*/ 1042608 w 2592926"/>
              <a:gd name="connsiteY2243" fmla="*/ 1244341 h 4158164"/>
              <a:gd name="connsiteX2244" fmla="*/ 1026276 w 2592926"/>
              <a:gd name="connsiteY2244" fmla="*/ 1263402 h 4158164"/>
              <a:gd name="connsiteX2245" fmla="*/ 993609 w 2592926"/>
              <a:gd name="connsiteY2245" fmla="*/ 1375037 h 4158164"/>
              <a:gd name="connsiteX2246" fmla="*/ 990886 w 2592926"/>
              <a:gd name="connsiteY2246" fmla="*/ 1375037 h 4158164"/>
              <a:gd name="connsiteX2247" fmla="*/ 1012664 w 2592926"/>
              <a:gd name="connsiteY2247" fmla="*/ 1247064 h 4158164"/>
              <a:gd name="connsiteX2248" fmla="*/ 1037164 w 2592926"/>
              <a:gd name="connsiteY2248" fmla="*/ 1217114 h 4158164"/>
              <a:gd name="connsiteX2249" fmla="*/ 1034441 w 2592926"/>
              <a:gd name="connsiteY2249" fmla="*/ 1219837 h 4158164"/>
              <a:gd name="connsiteX2250" fmla="*/ 999052 w 2592926"/>
              <a:gd name="connsiteY2250" fmla="*/ 1255233 h 4158164"/>
              <a:gd name="connsiteX2251" fmla="*/ 974554 w 2592926"/>
              <a:gd name="connsiteY2251" fmla="*/ 1350533 h 4158164"/>
              <a:gd name="connsiteX2252" fmla="*/ 971831 w 2592926"/>
              <a:gd name="connsiteY2252" fmla="*/ 1350533 h 4158164"/>
              <a:gd name="connsiteX2253" fmla="*/ 971831 w 2592926"/>
              <a:gd name="connsiteY2253" fmla="*/ 1291309 h 4158164"/>
              <a:gd name="connsiteX2254" fmla="*/ 987252 w 2592926"/>
              <a:gd name="connsiteY2254" fmla="*/ 1239254 h 4158164"/>
              <a:gd name="connsiteX2255" fmla="*/ 996332 w 2592926"/>
              <a:gd name="connsiteY2255" fmla="*/ 1225283 h 4158164"/>
              <a:gd name="connsiteX2256" fmla="*/ 988163 w 2592926"/>
              <a:gd name="connsiteY2256" fmla="*/ 1236171 h 4158164"/>
              <a:gd name="connsiteX2257" fmla="*/ 987252 w 2592926"/>
              <a:gd name="connsiteY2257" fmla="*/ 1239254 h 4158164"/>
              <a:gd name="connsiteX2258" fmla="*/ 960942 w 2592926"/>
              <a:gd name="connsiteY2258" fmla="*/ 1279740 h 4158164"/>
              <a:gd name="connsiteX2259" fmla="*/ 933721 w 2592926"/>
              <a:gd name="connsiteY2259" fmla="*/ 1358703 h 4158164"/>
              <a:gd name="connsiteX2260" fmla="*/ 930998 w 2592926"/>
              <a:gd name="connsiteY2260" fmla="*/ 1358703 h 4158164"/>
              <a:gd name="connsiteX2261" fmla="*/ 939164 w 2592926"/>
              <a:gd name="connsiteY2261" fmla="*/ 1285183 h 4158164"/>
              <a:gd name="connsiteX2262" fmla="*/ 909220 w 2592926"/>
              <a:gd name="connsiteY2262" fmla="*/ 1350533 h 4158164"/>
              <a:gd name="connsiteX2263" fmla="*/ 925551 w 2592926"/>
              <a:gd name="connsiteY2263" fmla="*/ 1274294 h 4158164"/>
              <a:gd name="connsiteX2264" fmla="*/ 892884 w 2592926"/>
              <a:gd name="connsiteY2264" fmla="*/ 1358703 h 4158164"/>
              <a:gd name="connsiteX2265" fmla="*/ 892884 w 2592926"/>
              <a:gd name="connsiteY2265" fmla="*/ 1355980 h 4158164"/>
              <a:gd name="connsiteX2266" fmla="*/ 890165 w 2592926"/>
              <a:gd name="connsiteY2266" fmla="*/ 1355980 h 4158164"/>
              <a:gd name="connsiteX2267" fmla="*/ 901054 w 2592926"/>
              <a:gd name="connsiteY2267" fmla="*/ 1252510 h 4158164"/>
              <a:gd name="connsiteX2268" fmla="*/ 892884 w 2592926"/>
              <a:gd name="connsiteY2268" fmla="*/ 1260678 h 4158164"/>
              <a:gd name="connsiteX2269" fmla="*/ 849329 w 2592926"/>
              <a:gd name="connsiteY2269" fmla="*/ 1358703 h 4158164"/>
              <a:gd name="connsiteX2270" fmla="*/ 846609 w 2592926"/>
              <a:gd name="connsiteY2270" fmla="*/ 1358703 h 4158164"/>
              <a:gd name="connsiteX2271" fmla="*/ 854775 w 2592926"/>
              <a:gd name="connsiteY2271" fmla="*/ 1293353 h 4158164"/>
              <a:gd name="connsiteX2272" fmla="*/ 824831 w 2592926"/>
              <a:gd name="connsiteY2272" fmla="*/ 1353256 h 4158164"/>
              <a:gd name="connsiteX2273" fmla="*/ 862941 w 2592926"/>
              <a:gd name="connsiteY2273" fmla="*/ 1252510 h 4158164"/>
              <a:gd name="connsiteX2274" fmla="*/ 857498 w 2592926"/>
              <a:gd name="connsiteY2274" fmla="*/ 1255233 h 4158164"/>
              <a:gd name="connsiteX2275" fmla="*/ 822108 w 2592926"/>
              <a:gd name="connsiteY2275" fmla="*/ 1306967 h 4158164"/>
              <a:gd name="connsiteX2276" fmla="*/ 813941 w 2592926"/>
              <a:gd name="connsiteY2276" fmla="*/ 1361426 h 4158164"/>
              <a:gd name="connsiteX2277" fmla="*/ 811218 w 2592926"/>
              <a:gd name="connsiteY2277" fmla="*/ 1361426 h 4158164"/>
              <a:gd name="connsiteX2278" fmla="*/ 824831 w 2592926"/>
              <a:gd name="connsiteY2278" fmla="*/ 1249787 h 4158164"/>
              <a:gd name="connsiteX2279" fmla="*/ 800330 w 2592926"/>
              <a:gd name="connsiteY2279" fmla="*/ 1277017 h 4158164"/>
              <a:gd name="connsiteX2280" fmla="*/ 773106 w 2592926"/>
              <a:gd name="connsiteY2280" fmla="*/ 1358703 h 4158164"/>
              <a:gd name="connsiteX2281" fmla="*/ 781275 w 2592926"/>
              <a:gd name="connsiteY2281" fmla="*/ 1268848 h 4158164"/>
              <a:gd name="connsiteX2282" fmla="*/ 773106 w 2592926"/>
              <a:gd name="connsiteY2282" fmla="*/ 1277017 h 4158164"/>
              <a:gd name="connsiteX2283" fmla="*/ 726830 w 2592926"/>
              <a:gd name="connsiteY2283" fmla="*/ 1347810 h 4158164"/>
              <a:gd name="connsiteX2284" fmla="*/ 748608 w 2592926"/>
              <a:gd name="connsiteY2284" fmla="*/ 1277017 h 4158164"/>
              <a:gd name="connsiteX2285" fmla="*/ 745885 w 2592926"/>
              <a:gd name="connsiteY2285" fmla="*/ 1279740 h 4158164"/>
              <a:gd name="connsiteX2286" fmla="*/ 737719 w 2592926"/>
              <a:gd name="connsiteY2286" fmla="*/ 1285183 h 4158164"/>
              <a:gd name="connsiteX2287" fmla="*/ 718661 w 2592926"/>
              <a:gd name="connsiteY2287" fmla="*/ 1306967 h 4158164"/>
              <a:gd name="connsiteX2288" fmla="*/ 699606 w 2592926"/>
              <a:gd name="connsiteY2288" fmla="*/ 1361426 h 4158164"/>
              <a:gd name="connsiteX2289" fmla="*/ 702329 w 2592926"/>
              <a:gd name="connsiteY2289" fmla="*/ 1304244 h 4158164"/>
              <a:gd name="connsiteX2290" fmla="*/ 677827 w 2592926"/>
              <a:gd name="connsiteY2290" fmla="*/ 1353256 h 4158164"/>
              <a:gd name="connsiteX2291" fmla="*/ 680550 w 2592926"/>
              <a:gd name="connsiteY2291" fmla="*/ 1309691 h 4158164"/>
              <a:gd name="connsiteX2292" fmla="*/ 650606 w 2592926"/>
              <a:gd name="connsiteY2292" fmla="*/ 1361426 h 4158164"/>
              <a:gd name="connsiteX2293" fmla="*/ 647884 w 2592926"/>
              <a:gd name="connsiteY2293" fmla="*/ 1361426 h 4158164"/>
              <a:gd name="connsiteX2294" fmla="*/ 647884 w 2592926"/>
              <a:gd name="connsiteY2294" fmla="*/ 1366868 h 4158164"/>
              <a:gd name="connsiteX2295" fmla="*/ 645161 w 2592926"/>
              <a:gd name="connsiteY2295" fmla="*/ 1372314 h 4158164"/>
              <a:gd name="connsiteX2296" fmla="*/ 653326 w 2592926"/>
              <a:gd name="connsiteY2296" fmla="*/ 1296075 h 4158164"/>
              <a:gd name="connsiteX2297" fmla="*/ 653326 w 2592926"/>
              <a:gd name="connsiteY2297" fmla="*/ 1290630 h 4158164"/>
              <a:gd name="connsiteX2298" fmla="*/ 639718 w 2592926"/>
              <a:gd name="connsiteY2298" fmla="*/ 1304244 h 4158164"/>
              <a:gd name="connsiteX2299" fmla="*/ 612494 w 2592926"/>
              <a:gd name="connsiteY2299" fmla="*/ 1361426 h 4158164"/>
              <a:gd name="connsiteX2300" fmla="*/ 617940 w 2592926"/>
              <a:gd name="connsiteY2300" fmla="*/ 1306967 h 4158164"/>
              <a:gd name="connsiteX2301" fmla="*/ 612494 w 2592926"/>
              <a:gd name="connsiteY2301" fmla="*/ 1312414 h 4158164"/>
              <a:gd name="connsiteX2302" fmla="*/ 582550 w 2592926"/>
              <a:gd name="connsiteY2302" fmla="*/ 1355980 h 4158164"/>
              <a:gd name="connsiteX2303" fmla="*/ 596162 w 2592926"/>
              <a:gd name="connsiteY2303" fmla="*/ 1309691 h 4158164"/>
              <a:gd name="connsiteX2304" fmla="*/ 577104 w 2592926"/>
              <a:gd name="connsiteY2304" fmla="*/ 1326026 h 4158164"/>
              <a:gd name="connsiteX2305" fmla="*/ 552606 w 2592926"/>
              <a:gd name="connsiteY2305" fmla="*/ 1361426 h 4158164"/>
              <a:gd name="connsiteX2306" fmla="*/ 563495 w 2592926"/>
              <a:gd name="connsiteY2306" fmla="*/ 1320583 h 4158164"/>
              <a:gd name="connsiteX2307" fmla="*/ 528105 w 2592926"/>
              <a:gd name="connsiteY2307" fmla="*/ 1366868 h 4158164"/>
              <a:gd name="connsiteX2308" fmla="*/ 528105 w 2592926"/>
              <a:gd name="connsiteY2308" fmla="*/ 1342364 h 4158164"/>
              <a:gd name="connsiteX2309" fmla="*/ 525382 w 2592926"/>
              <a:gd name="connsiteY2309" fmla="*/ 1345087 h 4158164"/>
              <a:gd name="connsiteX2310" fmla="*/ 514492 w 2592926"/>
              <a:gd name="connsiteY2310" fmla="*/ 1355980 h 4158164"/>
              <a:gd name="connsiteX2311" fmla="*/ 506327 w 2592926"/>
              <a:gd name="connsiteY2311" fmla="*/ 1369591 h 4158164"/>
              <a:gd name="connsiteX2312" fmla="*/ 506327 w 2592926"/>
              <a:gd name="connsiteY2312" fmla="*/ 1347810 h 4158164"/>
              <a:gd name="connsiteX2313" fmla="*/ 503604 w 2592926"/>
              <a:gd name="connsiteY2313" fmla="*/ 1350533 h 4158164"/>
              <a:gd name="connsiteX2314" fmla="*/ 481826 w 2592926"/>
              <a:gd name="connsiteY2314" fmla="*/ 1375037 h 4158164"/>
              <a:gd name="connsiteX2315" fmla="*/ 484549 w 2592926"/>
              <a:gd name="connsiteY2315" fmla="*/ 1355980 h 4158164"/>
              <a:gd name="connsiteX2316" fmla="*/ 438270 w 2592926"/>
              <a:gd name="connsiteY2316" fmla="*/ 1375037 h 4158164"/>
              <a:gd name="connsiteX2317" fmla="*/ 465494 w 2592926"/>
              <a:gd name="connsiteY2317" fmla="*/ 1358703 h 4158164"/>
              <a:gd name="connsiteX2318" fmla="*/ 449159 w 2592926"/>
              <a:gd name="connsiteY2318" fmla="*/ 1350533 h 4158164"/>
              <a:gd name="connsiteX2319" fmla="*/ 489996 w 2592926"/>
              <a:gd name="connsiteY2319" fmla="*/ 1339641 h 4158164"/>
              <a:gd name="connsiteX2320" fmla="*/ 476383 w 2592926"/>
              <a:gd name="connsiteY2320" fmla="*/ 1334195 h 4158164"/>
              <a:gd name="connsiteX2321" fmla="*/ 495438 w 2592926"/>
              <a:gd name="connsiteY2321" fmla="*/ 1334195 h 4158164"/>
              <a:gd name="connsiteX2322" fmla="*/ 511773 w 2592926"/>
              <a:gd name="connsiteY2322" fmla="*/ 1331471 h 4158164"/>
              <a:gd name="connsiteX2323" fmla="*/ 519939 w 2592926"/>
              <a:gd name="connsiteY2323" fmla="*/ 1328749 h 4158164"/>
              <a:gd name="connsiteX2324" fmla="*/ 492715 w 2592926"/>
              <a:gd name="connsiteY2324" fmla="*/ 1317860 h 4158164"/>
              <a:gd name="connsiteX2325" fmla="*/ 492715 w 2592926"/>
              <a:gd name="connsiteY2325" fmla="*/ 1315137 h 4158164"/>
              <a:gd name="connsiteX2326" fmla="*/ 544440 w 2592926"/>
              <a:gd name="connsiteY2326" fmla="*/ 1309691 h 4158164"/>
              <a:gd name="connsiteX2327" fmla="*/ 522662 w 2592926"/>
              <a:gd name="connsiteY2327" fmla="*/ 1290630 h 4158164"/>
              <a:gd name="connsiteX2328" fmla="*/ 525382 w 2592926"/>
              <a:gd name="connsiteY2328" fmla="*/ 1290630 h 4158164"/>
              <a:gd name="connsiteX2329" fmla="*/ 587993 w 2592926"/>
              <a:gd name="connsiteY2329" fmla="*/ 1290630 h 4158164"/>
              <a:gd name="connsiteX2330" fmla="*/ 571660 w 2592926"/>
              <a:gd name="connsiteY2330" fmla="*/ 1277017 h 4158164"/>
              <a:gd name="connsiteX2331" fmla="*/ 574384 w 2592926"/>
              <a:gd name="connsiteY2331" fmla="*/ 1274294 h 4158164"/>
              <a:gd name="connsiteX2332" fmla="*/ 628829 w 2592926"/>
              <a:gd name="connsiteY2332" fmla="*/ 1271571 h 4158164"/>
              <a:gd name="connsiteX2333" fmla="*/ 604328 w 2592926"/>
              <a:gd name="connsiteY2333" fmla="*/ 1255233 h 4158164"/>
              <a:gd name="connsiteX2334" fmla="*/ 653326 w 2592926"/>
              <a:gd name="connsiteY2334" fmla="*/ 1263402 h 4158164"/>
              <a:gd name="connsiteX2335" fmla="*/ 656050 w 2592926"/>
              <a:gd name="connsiteY2335" fmla="*/ 1260678 h 4158164"/>
              <a:gd name="connsiteX2336" fmla="*/ 658773 w 2592926"/>
              <a:gd name="connsiteY2336" fmla="*/ 1260678 h 4158164"/>
              <a:gd name="connsiteX2337" fmla="*/ 645161 w 2592926"/>
              <a:gd name="connsiteY2337" fmla="*/ 1247064 h 4158164"/>
              <a:gd name="connsiteX2338" fmla="*/ 647884 w 2592926"/>
              <a:gd name="connsiteY2338" fmla="*/ 1247064 h 4158164"/>
              <a:gd name="connsiteX2339" fmla="*/ 672385 w 2592926"/>
              <a:gd name="connsiteY2339" fmla="*/ 1255233 h 4158164"/>
              <a:gd name="connsiteX2340" fmla="*/ 647884 w 2592926"/>
              <a:gd name="connsiteY2340" fmla="*/ 1233451 h 4158164"/>
              <a:gd name="connsiteX2341" fmla="*/ 650606 w 2592926"/>
              <a:gd name="connsiteY2341" fmla="*/ 1233451 h 4158164"/>
              <a:gd name="connsiteX2342" fmla="*/ 707771 w 2592926"/>
              <a:gd name="connsiteY2342" fmla="*/ 1247064 h 4158164"/>
              <a:gd name="connsiteX2343" fmla="*/ 724107 w 2592926"/>
              <a:gd name="connsiteY2343" fmla="*/ 1241618 h 4158164"/>
              <a:gd name="connsiteX2344" fmla="*/ 694163 w 2592926"/>
              <a:gd name="connsiteY2344" fmla="*/ 1206221 h 4158164"/>
              <a:gd name="connsiteX2345" fmla="*/ 694163 w 2592926"/>
              <a:gd name="connsiteY2345" fmla="*/ 1203498 h 4158164"/>
              <a:gd name="connsiteX2346" fmla="*/ 759496 w 2592926"/>
              <a:gd name="connsiteY2346" fmla="*/ 1230728 h 4158164"/>
              <a:gd name="connsiteX2347" fmla="*/ 773106 w 2592926"/>
              <a:gd name="connsiteY2347" fmla="*/ 1230728 h 4158164"/>
              <a:gd name="connsiteX2348" fmla="*/ 729550 w 2592926"/>
              <a:gd name="connsiteY2348" fmla="*/ 1198052 h 4158164"/>
              <a:gd name="connsiteX2349" fmla="*/ 830274 w 2592926"/>
              <a:gd name="connsiteY2349" fmla="*/ 1206221 h 4158164"/>
              <a:gd name="connsiteX2350" fmla="*/ 786717 w 2592926"/>
              <a:gd name="connsiteY2350" fmla="*/ 1178994 h 4158164"/>
              <a:gd name="connsiteX2351" fmla="*/ 868386 w 2592926"/>
              <a:gd name="connsiteY2351" fmla="*/ 1192608 h 4158164"/>
              <a:gd name="connsiteX2352" fmla="*/ 871106 w 2592926"/>
              <a:gd name="connsiteY2352" fmla="*/ 1192608 h 4158164"/>
              <a:gd name="connsiteX2353" fmla="*/ 832997 w 2592926"/>
              <a:gd name="connsiteY2353" fmla="*/ 1159932 h 4158164"/>
              <a:gd name="connsiteX2354" fmla="*/ 835720 w 2592926"/>
              <a:gd name="connsiteY2354" fmla="*/ 1159932 h 4158164"/>
              <a:gd name="connsiteX2355" fmla="*/ 922831 w 2592926"/>
              <a:gd name="connsiteY2355" fmla="*/ 1187163 h 4158164"/>
              <a:gd name="connsiteX2356" fmla="*/ 884719 w 2592926"/>
              <a:gd name="connsiteY2356" fmla="*/ 1151767 h 4158164"/>
              <a:gd name="connsiteX2357" fmla="*/ 974554 w 2592926"/>
              <a:gd name="connsiteY2357" fmla="*/ 1184440 h 4158164"/>
              <a:gd name="connsiteX2358" fmla="*/ 982720 w 2592926"/>
              <a:gd name="connsiteY2358" fmla="*/ 1184440 h 4158164"/>
              <a:gd name="connsiteX2359" fmla="*/ 1004497 w 2592926"/>
              <a:gd name="connsiteY2359" fmla="*/ 1187163 h 4158164"/>
              <a:gd name="connsiteX2360" fmla="*/ 1007220 w 2592926"/>
              <a:gd name="connsiteY2360" fmla="*/ 1187163 h 4158164"/>
              <a:gd name="connsiteX2361" fmla="*/ 941887 w 2592926"/>
              <a:gd name="connsiteY2361" fmla="*/ 1129982 h 4158164"/>
              <a:gd name="connsiteX2362" fmla="*/ 944610 w 2592926"/>
              <a:gd name="connsiteY2362" fmla="*/ 1129982 h 4158164"/>
              <a:gd name="connsiteX2363" fmla="*/ 1034441 w 2592926"/>
              <a:gd name="connsiteY2363" fmla="*/ 1178994 h 4158164"/>
              <a:gd name="connsiteX2364" fmla="*/ 1012664 w 2592926"/>
              <a:gd name="connsiteY2364" fmla="*/ 1159932 h 4158164"/>
              <a:gd name="connsiteX2365" fmla="*/ 982720 w 2592926"/>
              <a:gd name="connsiteY2365" fmla="*/ 1129982 h 4158164"/>
              <a:gd name="connsiteX2366" fmla="*/ 1026276 w 2592926"/>
              <a:gd name="connsiteY2366" fmla="*/ 1157209 h 4158164"/>
              <a:gd name="connsiteX2367" fmla="*/ 1072555 w 2592926"/>
              <a:gd name="connsiteY2367" fmla="*/ 1173548 h 4158164"/>
              <a:gd name="connsiteX2368" fmla="*/ 1028998 w 2592926"/>
              <a:gd name="connsiteY2368" fmla="*/ 1121812 h 4158164"/>
              <a:gd name="connsiteX2369" fmla="*/ 1107942 w 2592926"/>
              <a:gd name="connsiteY2369" fmla="*/ 1162655 h 4158164"/>
              <a:gd name="connsiteX2370" fmla="*/ 1075275 w 2592926"/>
              <a:gd name="connsiteY2370" fmla="*/ 1121812 h 4158164"/>
              <a:gd name="connsiteX2371" fmla="*/ 1077998 w 2592926"/>
              <a:gd name="connsiteY2371" fmla="*/ 1119089 h 4158164"/>
              <a:gd name="connsiteX2372" fmla="*/ 1167832 w 2592926"/>
              <a:gd name="connsiteY2372" fmla="*/ 1157209 h 4158164"/>
              <a:gd name="connsiteX2373" fmla="*/ 1170555 w 2592926"/>
              <a:gd name="connsiteY2373" fmla="*/ 1157209 h 4158164"/>
              <a:gd name="connsiteX2374" fmla="*/ 1129720 w 2592926"/>
              <a:gd name="connsiteY2374" fmla="*/ 1119089 h 4158164"/>
              <a:gd name="connsiteX2375" fmla="*/ 1132443 w 2592926"/>
              <a:gd name="connsiteY2375" fmla="*/ 1116367 h 4158164"/>
              <a:gd name="connsiteX2376" fmla="*/ 1208666 w 2592926"/>
              <a:gd name="connsiteY2376" fmla="*/ 1149044 h 4158164"/>
              <a:gd name="connsiteX2377" fmla="*/ 1189610 w 2592926"/>
              <a:gd name="connsiteY2377" fmla="*/ 1129982 h 4158164"/>
              <a:gd name="connsiteX2378" fmla="*/ 1189610 w 2592926"/>
              <a:gd name="connsiteY2378" fmla="*/ 1127259 h 4158164"/>
              <a:gd name="connsiteX2379" fmla="*/ 1225000 w 2592926"/>
              <a:gd name="connsiteY2379" fmla="*/ 1146320 h 4158164"/>
              <a:gd name="connsiteX2380" fmla="*/ 1200499 w 2592926"/>
              <a:gd name="connsiteY2380" fmla="*/ 1108201 h 4158164"/>
              <a:gd name="connsiteX2381" fmla="*/ 1203223 w 2592926"/>
              <a:gd name="connsiteY2381" fmla="*/ 1105478 h 4158164"/>
              <a:gd name="connsiteX2382" fmla="*/ 1265834 w 2592926"/>
              <a:gd name="connsiteY2382" fmla="*/ 1143597 h 4158164"/>
              <a:gd name="connsiteX2383" fmla="*/ 1244056 w 2592926"/>
              <a:gd name="connsiteY2383" fmla="*/ 1124535 h 4158164"/>
              <a:gd name="connsiteX2384" fmla="*/ 1246778 w 2592926"/>
              <a:gd name="connsiteY2384" fmla="*/ 1121812 h 4158164"/>
              <a:gd name="connsiteX2385" fmla="*/ 1309389 w 2592926"/>
              <a:gd name="connsiteY2385" fmla="*/ 1138151 h 4158164"/>
              <a:gd name="connsiteX2386" fmla="*/ 1293055 w 2592926"/>
              <a:gd name="connsiteY2386" fmla="*/ 1121812 h 4158164"/>
              <a:gd name="connsiteX2387" fmla="*/ 1293055 w 2592926"/>
              <a:gd name="connsiteY2387" fmla="*/ 1119089 h 4158164"/>
              <a:gd name="connsiteX2388" fmla="*/ 1336610 w 2592926"/>
              <a:gd name="connsiteY2388" fmla="*/ 1132705 h 4158164"/>
              <a:gd name="connsiteX2389" fmla="*/ 1320279 w 2592926"/>
              <a:gd name="connsiteY2389" fmla="*/ 1110924 h 4158164"/>
              <a:gd name="connsiteX2390" fmla="*/ 1323002 w 2592926"/>
              <a:gd name="connsiteY2390" fmla="*/ 1108201 h 4158164"/>
              <a:gd name="connsiteX2391" fmla="*/ 1347500 w 2592926"/>
              <a:gd name="connsiteY2391" fmla="*/ 1121812 h 4158164"/>
              <a:gd name="connsiteX2392" fmla="*/ 1339334 w 2592926"/>
              <a:gd name="connsiteY2392" fmla="*/ 1113647 h 4158164"/>
              <a:gd name="connsiteX2393" fmla="*/ 1342057 w 2592926"/>
              <a:gd name="connsiteY2393" fmla="*/ 1110924 h 4158164"/>
              <a:gd name="connsiteX2394" fmla="*/ 1401945 w 2592926"/>
              <a:gd name="connsiteY2394" fmla="*/ 1121812 h 4158164"/>
              <a:gd name="connsiteX2395" fmla="*/ 1407390 w 2592926"/>
              <a:gd name="connsiteY2395" fmla="*/ 1121812 h 4158164"/>
              <a:gd name="connsiteX2396" fmla="*/ 1412833 w 2592926"/>
              <a:gd name="connsiteY2396" fmla="*/ 1119089 h 4158164"/>
              <a:gd name="connsiteX2397" fmla="*/ 1374724 w 2592926"/>
              <a:gd name="connsiteY2397" fmla="*/ 1102755 h 4158164"/>
              <a:gd name="connsiteX2398" fmla="*/ 1404668 w 2592926"/>
              <a:gd name="connsiteY2398" fmla="*/ 1102755 h 4158164"/>
              <a:gd name="connsiteX2399" fmla="*/ 1401945 w 2592926"/>
              <a:gd name="connsiteY2399" fmla="*/ 1100031 h 4158164"/>
              <a:gd name="connsiteX2400" fmla="*/ 1429169 w 2592926"/>
              <a:gd name="connsiteY2400" fmla="*/ 1105478 h 4158164"/>
              <a:gd name="connsiteX2401" fmla="*/ 1440057 w 2592926"/>
              <a:gd name="connsiteY2401" fmla="*/ 1102755 h 4158164"/>
              <a:gd name="connsiteX2402" fmla="*/ 1420999 w 2592926"/>
              <a:gd name="connsiteY2402" fmla="*/ 1089139 h 4158164"/>
              <a:gd name="connsiteX2403" fmla="*/ 1445500 w 2592926"/>
              <a:gd name="connsiteY2403" fmla="*/ 1091862 h 4158164"/>
              <a:gd name="connsiteX2404" fmla="*/ 1434611 w 2592926"/>
              <a:gd name="connsiteY2404" fmla="*/ 1078247 h 4158164"/>
              <a:gd name="connsiteX2405" fmla="*/ 1491779 w 2592926"/>
              <a:gd name="connsiteY2405" fmla="*/ 1078247 h 4158164"/>
              <a:gd name="connsiteX2406" fmla="*/ 1505392 w 2592926"/>
              <a:gd name="connsiteY2406" fmla="*/ 1059189 h 4158164"/>
              <a:gd name="connsiteX2407" fmla="*/ 1459112 w 2592926"/>
              <a:gd name="connsiteY2407" fmla="*/ 1080970 h 4158164"/>
              <a:gd name="connsiteX2408" fmla="*/ 1475444 w 2592926"/>
              <a:gd name="connsiteY2408" fmla="*/ 1045574 h 4158164"/>
              <a:gd name="connsiteX2409" fmla="*/ 1467278 w 2592926"/>
              <a:gd name="connsiteY2409" fmla="*/ 1048296 h 4158164"/>
              <a:gd name="connsiteX2410" fmla="*/ 1440057 w 2592926"/>
              <a:gd name="connsiteY2410" fmla="*/ 1070081 h 4158164"/>
              <a:gd name="connsiteX2411" fmla="*/ 1437334 w 2592926"/>
              <a:gd name="connsiteY2411" fmla="*/ 1070081 h 4158164"/>
              <a:gd name="connsiteX2412" fmla="*/ 1448224 w 2592926"/>
              <a:gd name="connsiteY2412" fmla="*/ 1037405 h 4158164"/>
              <a:gd name="connsiteX2413" fmla="*/ 1407390 w 2592926"/>
              <a:gd name="connsiteY2413" fmla="*/ 1059189 h 4158164"/>
              <a:gd name="connsiteX2414" fmla="*/ 1404668 w 2592926"/>
              <a:gd name="connsiteY2414" fmla="*/ 1059189 h 4158164"/>
              <a:gd name="connsiteX2415" fmla="*/ 1426446 w 2592926"/>
              <a:gd name="connsiteY2415" fmla="*/ 1029238 h 4158164"/>
              <a:gd name="connsiteX2416" fmla="*/ 1401945 w 2592926"/>
              <a:gd name="connsiteY2416" fmla="*/ 1040128 h 4158164"/>
              <a:gd name="connsiteX2417" fmla="*/ 1388335 w 2592926"/>
              <a:gd name="connsiteY2417" fmla="*/ 1070081 h 4158164"/>
              <a:gd name="connsiteX2418" fmla="*/ 1385612 w 2592926"/>
              <a:gd name="connsiteY2418" fmla="*/ 1040128 h 4158164"/>
              <a:gd name="connsiteX2419" fmla="*/ 1369278 w 2592926"/>
              <a:gd name="connsiteY2419" fmla="*/ 1059189 h 4158164"/>
              <a:gd name="connsiteX2420" fmla="*/ 1374724 w 2592926"/>
              <a:gd name="connsiteY2420" fmla="*/ 1021069 h 4158164"/>
              <a:gd name="connsiteX2421" fmla="*/ 1366557 w 2592926"/>
              <a:gd name="connsiteY2421" fmla="*/ 1029238 h 4158164"/>
              <a:gd name="connsiteX2422" fmla="*/ 1344780 w 2592926"/>
              <a:gd name="connsiteY2422" fmla="*/ 1053742 h 4158164"/>
              <a:gd name="connsiteX2423" fmla="*/ 1339334 w 2592926"/>
              <a:gd name="connsiteY2423" fmla="*/ 1061912 h 4158164"/>
              <a:gd name="connsiteX2424" fmla="*/ 1339334 w 2592926"/>
              <a:gd name="connsiteY2424" fmla="*/ 1059189 h 4158164"/>
              <a:gd name="connsiteX2425" fmla="*/ 1339334 w 2592926"/>
              <a:gd name="connsiteY2425" fmla="*/ 1034681 h 4158164"/>
              <a:gd name="connsiteX2426" fmla="*/ 1320279 w 2592926"/>
              <a:gd name="connsiteY2426" fmla="*/ 1056465 h 4158164"/>
              <a:gd name="connsiteX2427" fmla="*/ 1317556 w 2592926"/>
              <a:gd name="connsiteY2427" fmla="*/ 1061912 h 4158164"/>
              <a:gd name="connsiteX2428" fmla="*/ 1314832 w 2592926"/>
              <a:gd name="connsiteY2428" fmla="*/ 1061912 h 4158164"/>
              <a:gd name="connsiteX2429" fmla="*/ 1328444 w 2592926"/>
              <a:gd name="connsiteY2429" fmla="*/ 1010177 h 4158164"/>
              <a:gd name="connsiteX2430" fmla="*/ 1295778 w 2592926"/>
              <a:gd name="connsiteY2430" fmla="*/ 1045574 h 4158164"/>
              <a:gd name="connsiteX2431" fmla="*/ 1293055 w 2592926"/>
              <a:gd name="connsiteY2431" fmla="*/ 1053742 h 4158164"/>
              <a:gd name="connsiteX2432" fmla="*/ 1290335 w 2592926"/>
              <a:gd name="connsiteY2432" fmla="*/ 1053742 h 4158164"/>
              <a:gd name="connsiteX2433" fmla="*/ 1306666 w 2592926"/>
              <a:gd name="connsiteY2433" fmla="*/ 993839 h 4158164"/>
              <a:gd name="connsiteX2434" fmla="*/ 1303943 w 2592926"/>
              <a:gd name="connsiteY2434" fmla="*/ 993839 h 4158164"/>
              <a:gd name="connsiteX2435" fmla="*/ 1282165 w 2592926"/>
              <a:gd name="connsiteY2435" fmla="*/ 1037405 h 4158164"/>
              <a:gd name="connsiteX2436" fmla="*/ 1279445 w 2592926"/>
              <a:gd name="connsiteY2436" fmla="*/ 1037405 h 4158164"/>
              <a:gd name="connsiteX2437" fmla="*/ 1279445 w 2592926"/>
              <a:gd name="connsiteY2437" fmla="*/ 1031958 h 4158164"/>
              <a:gd name="connsiteX2438" fmla="*/ 1279445 w 2592926"/>
              <a:gd name="connsiteY2438" fmla="*/ 1029238 h 4158164"/>
              <a:gd name="connsiteX2439" fmla="*/ 1273999 w 2592926"/>
              <a:gd name="connsiteY2439" fmla="*/ 1040128 h 4158164"/>
              <a:gd name="connsiteX2440" fmla="*/ 1271276 w 2592926"/>
              <a:gd name="connsiteY2440" fmla="*/ 1002008 h 4158164"/>
              <a:gd name="connsiteX2441" fmla="*/ 1273999 w 2592926"/>
              <a:gd name="connsiteY2441" fmla="*/ 996562 h 4158164"/>
              <a:gd name="connsiteX2442" fmla="*/ 1238610 w 2592926"/>
              <a:gd name="connsiteY2442" fmla="*/ 1045574 h 4158164"/>
              <a:gd name="connsiteX2443" fmla="*/ 1241332 w 2592926"/>
              <a:gd name="connsiteY2443" fmla="*/ 1015623 h 4158164"/>
              <a:gd name="connsiteX2444" fmla="*/ 1254944 w 2592926"/>
              <a:gd name="connsiteY2444" fmla="*/ 974781 h 4158164"/>
              <a:gd name="connsiteX2445" fmla="*/ 1238610 w 2592926"/>
              <a:gd name="connsiteY2445" fmla="*/ 982949 h 4158164"/>
              <a:gd name="connsiteX2446" fmla="*/ 1197776 w 2592926"/>
              <a:gd name="connsiteY2446" fmla="*/ 1037405 h 4158164"/>
              <a:gd name="connsiteX2447" fmla="*/ 1211389 w 2592926"/>
              <a:gd name="connsiteY2447" fmla="*/ 988392 h 4158164"/>
              <a:gd name="connsiteX2448" fmla="*/ 1175998 w 2592926"/>
              <a:gd name="connsiteY2448" fmla="*/ 1037405 h 4158164"/>
              <a:gd name="connsiteX2449" fmla="*/ 1173275 w 2592926"/>
              <a:gd name="connsiteY2449" fmla="*/ 1042851 h 4158164"/>
              <a:gd name="connsiteX2450" fmla="*/ 1192333 w 2592926"/>
              <a:gd name="connsiteY2450" fmla="*/ 961165 h 4158164"/>
              <a:gd name="connsiteX2451" fmla="*/ 1178722 w 2592926"/>
              <a:gd name="connsiteY2451" fmla="*/ 972058 h 4158164"/>
              <a:gd name="connsiteX2452" fmla="*/ 1129720 w 2592926"/>
              <a:gd name="connsiteY2452" fmla="*/ 1040128 h 4158164"/>
              <a:gd name="connsiteX2453" fmla="*/ 1129720 w 2592926"/>
              <a:gd name="connsiteY2453" fmla="*/ 1037405 h 4158164"/>
              <a:gd name="connsiteX2454" fmla="*/ 1143331 w 2592926"/>
              <a:gd name="connsiteY2454" fmla="*/ 996562 h 4158164"/>
              <a:gd name="connsiteX2455" fmla="*/ 1132443 w 2592926"/>
              <a:gd name="connsiteY2455" fmla="*/ 1010177 h 4158164"/>
              <a:gd name="connsiteX2456" fmla="*/ 1107942 w 2592926"/>
              <a:gd name="connsiteY2456" fmla="*/ 1051019 h 4158164"/>
              <a:gd name="connsiteX2457" fmla="*/ 1140608 w 2592926"/>
              <a:gd name="connsiteY2457" fmla="*/ 947550 h 4158164"/>
              <a:gd name="connsiteX2458" fmla="*/ 1135166 w 2592926"/>
              <a:gd name="connsiteY2458" fmla="*/ 950273 h 4158164"/>
              <a:gd name="connsiteX2459" fmla="*/ 1105222 w 2592926"/>
              <a:gd name="connsiteY2459" fmla="*/ 977504 h 4158164"/>
              <a:gd name="connsiteX2460" fmla="*/ 1075275 w 2592926"/>
              <a:gd name="connsiteY2460" fmla="*/ 1037405 h 4158164"/>
              <a:gd name="connsiteX2461" fmla="*/ 1072555 w 2592926"/>
              <a:gd name="connsiteY2461" fmla="*/ 1040128 h 4158164"/>
              <a:gd name="connsiteX2462" fmla="*/ 1094333 w 2592926"/>
              <a:gd name="connsiteY2462" fmla="*/ 942107 h 4158164"/>
              <a:gd name="connsiteX2463" fmla="*/ 1091610 w 2592926"/>
              <a:gd name="connsiteY2463" fmla="*/ 942107 h 4158164"/>
              <a:gd name="connsiteX2464" fmla="*/ 1048054 w 2592926"/>
              <a:gd name="connsiteY2464" fmla="*/ 1026515 h 4158164"/>
              <a:gd name="connsiteX2465" fmla="*/ 1064385 w 2592926"/>
              <a:gd name="connsiteY2465" fmla="*/ 939384 h 4158164"/>
              <a:gd name="connsiteX2466" fmla="*/ 1053496 w 2592926"/>
              <a:gd name="connsiteY2466" fmla="*/ 952996 h 4158164"/>
              <a:gd name="connsiteX2467" fmla="*/ 1023553 w 2592926"/>
              <a:gd name="connsiteY2467" fmla="*/ 1040128 h 4158164"/>
              <a:gd name="connsiteX2468" fmla="*/ 1034441 w 2592926"/>
              <a:gd name="connsiteY2468" fmla="*/ 942107 h 4158164"/>
              <a:gd name="connsiteX2469" fmla="*/ 1001774 w 2592926"/>
              <a:gd name="connsiteY2469" fmla="*/ 1010177 h 4158164"/>
              <a:gd name="connsiteX2470" fmla="*/ 999052 w 2592926"/>
              <a:gd name="connsiteY2470" fmla="*/ 1010177 h 4158164"/>
              <a:gd name="connsiteX2471" fmla="*/ 1020830 w 2592926"/>
              <a:gd name="connsiteY2471" fmla="*/ 925769 h 4158164"/>
              <a:gd name="connsiteX2472" fmla="*/ 974554 w 2592926"/>
              <a:gd name="connsiteY2472" fmla="*/ 1002008 h 4158164"/>
              <a:gd name="connsiteX2473" fmla="*/ 969108 w 2592926"/>
              <a:gd name="connsiteY2473" fmla="*/ 1015623 h 4158164"/>
              <a:gd name="connsiteX2474" fmla="*/ 977276 w 2592926"/>
              <a:gd name="connsiteY2474" fmla="*/ 961165 h 4158164"/>
              <a:gd name="connsiteX2475" fmla="*/ 979996 w 2592926"/>
              <a:gd name="connsiteY2475" fmla="*/ 933938 h 4158164"/>
              <a:gd name="connsiteX2476" fmla="*/ 960942 w 2592926"/>
              <a:gd name="connsiteY2476" fmla="*/ 950273 h 4158164"/>
              <a:gd name="connsiteX2477" fmla="*/ 925551 w 2592926"/>
              <a:gd name="connsiteY2477" fmla="*/ 1007454 h 4158164"/>
              <a:gd name="connsiteX2478" fmla="*/ 922831 w 2592926"/>
              <a:gd name="connsiteY2478" fmla="*/ 1007454 h 4158164"/>
              <a:gd name="connsiteX2479" fmla="*/ 922831 w 2592926"/>
              <a:gd name="connsiteY2479" fmla="*/ 1010177 h 4158164"/>
              <a:gd name="connsiteX2480" fmla="*/ 920108 w 2592926"/>
              <a:gd name="connsiteY2480" fmla="*/ 1012901 h 4158164"/>
              <a:gd name="connsiteX2481" fmla="*/ 917386 w 2592926"/>
              <a:gd name="connsiteY2481" fmla="*/ 1012901 h 4158164"/>
              <a:gd name="connsiteX2482" fmla="*/ 930998 w 2592926"/>
              <a:gd name="connsiteY2482" fmla="*/ 936661 h 4158164"/>
              <a:gd name="connsiteX2483" fmla="*/ 911943 w 2592926"/>
              <a:gd name="connsiteY2483" fmla="*/ 961165 h 4158164"/>
              <a:gd name="connsiteX2484" fmla="*/ 903774 w 2592926"/>
              <a:gd name="connsiteY2484" fmla="*/ 988392 h 4158164"/>
              <a:gd name="connsiteX2485" fmla="*/ 903774 w 2592926"/>
              <a:gd name="connsiteY2485" fmla="*/ 999285 h 4158164"/>
              <a:gd name="connsiteX2486" fmla="*/ 901054 w 2592926"/>
              <a:gd name="connsiteY2486" fmla="*/ 999285 h 4158164"/>
              <a:gd name="connsiteX2487" fmla="*/ 901054 w 2592926"/>
              <a:gd name="connsiteY2487" fmla="*/ 1002008 h 4158164"/>
              <a:gd name="connsiteX2488" fmla="*/ 898330 w 2592926"/>
              <a:gd name="connsiteY2488" fmla="*/ 1002008 h 4158164"/>
              <a:gd name="connsiteX2489" fmla="*/ 906497 w 2592926"/>
              <a:gd name="connsiteY2489" fmla="*/ 931215 h 4158164"/>
              <a:gd name="connsiteX2490" fmla="*/ 895607 w 2592926"/>
              <a:gd name="connsiteY2490" fmla="*/ 944826 h 4158164"/>
              <a:gd name="connsiteX2491" fmla="*/ 887442 w 2592926"/>
              <a:gd name="connsiteY2491" fmla="*/ 958442 h 4158164"/>
              <a:gd name="connsiteX2492" fmla="*/ 868386 w 2592926"/>
              <a:gd name="connsiteY2492" fmla="*/ 1015623 h 4158164"/>
              <a:gd name="connsiteX2493" fmla="*/ 868386 w 2592926"/>
              <a:gd name="connsiteY2493" fmla="*/ 972058 h 4158164"/>
              <a:gd name="connsiteX2494" fmla="*/ 857498 w 2592926"/>
              <a:gd name="connsiteY2494" fmla="*/ 1021069 h 4158164"/>
              <a:gd name="connsiteX2495" fmla="*/ 854775 w 2592926"/>
              <a:gd name="connsiteY2495" fmla="*/ 950273 h 4158164"/>
              <a:gd name="connsiteX2496" fmla="*/ 830274 w 2592926"/>
              <a:gd name="connsiteY2496" fmla="*/ 999285 h 4158164"/>
              <a:gd name="connsiteX2497" fmla="*/ 827551 w 2592926"/>
              <a:gd name="connsiteY2497" fmla="*/ 999285 h 4158164"/>
              <a:gd name="connsiteX2498" fmla="*/ 832997 w 2592926"/>
              <a:gd name="connsiteY2498" fmla="*/ 958442 h 4158164"/>
              <a:gd name="connsiteX2499" fmla="*/ 819384 w 2592926"/>
              <a:gd name="connsiteY2499" fmla="*/ 1002008 h 4158164"/>
              <a:gd name="connsiteX2500" fmla="*/ 816661 w 2592926"/>
              <a:gd name="connsiteY2500" fmla="*/ 1002008 h 4158164"/>
              <a:gd name="connsiteX2501" fmla="*/ 822108 w 2592926"/>
              <a:gd name="connsiteY2501" fmla="*/ 928492 h 4158164"/>
              <a:gd name="connsiteX2502" fmla="*/ 794884 w 2592926"/>
              <a:gd name="connsiteY2502" fmla="*/ 996562 h 4158164"/>
              <a:gd name="connsiteX2503" fmla="*/ 792164 w 2592926"/>
              <a:gd name="connsiteY2503" fmla="*/ 996562 h 4158164"/>
              <a:gd name="connsiteX2504" fmla="*/ 794884 w 2592926"/>
              <a:gd name="connsiteY2504" fmla="*/ 942107 h 4158164"/>
              <a:gd name="connsiteX2505" fmla="*/ 773106 w 2592926"/>
              <a:gd name="connsiteY2505" fmla="*/ 993839 h 4158164"/>
              <a:gd name="connsiteX2506" fmla="*/ 778552 w 2592926"/>
              <a:gd name="connsiteY2506" fmla="*/ 928492 h 4158164"/>
              <a:gd name="connsiteX2507" fmla="*/ 770386 w 2592926"/>
              <a:gd name="connsiteY2507" fmla="*/ 933938 h 4158164"/>
              <a:gd name="connsiteX2508" fmla="*/ 737719 w 2592926"/>
              <a:gd name="connsiteY2508" fmla="*/ 980226 h 4158164"/>
              <a:gd name="connsiteX2509" fmla="*/ 734995 w 2592926"/>
              <a:gd name="connsiteY2509" fmla="*/ 991116 h 4158164"/>
              <a:gd name="connsiteX2510" fmla="*/ 732272 w 2592926"/>
              <a:gd name="connsiteY2510" fmla="*/ 991116 h 4158164"/>
              <a:gd name="connsiteX2511" fmla="*/ 729550 w 2592926"/>
              <a:gd name="connsiteY2511" fmla="*/ 939384 h 4158164"/>
              <a:gd name="connsiteX2512" fmla="*/ 718661 w 2592926"/>
              <a:gd name="connsiteY2512" fmla="*/ 955719 h 4158164"/>
              <a:gd name="connsiteX2513" fmla="*/ 702329 w 2592926"/>
              <a:gd name="connsiteY2513" fmla="*/ 999285 h 4158164"/>
              <a:gd name="connsiteX2514" fmla="*/ 699606 w 2592926"/>
              <a:gd name="connsiteY2514" fmla="*/ 999285 h 4158164"/>
              <a:gd name="connsiteX2515" fmla="*/ 699606 w 2592926"/>
              <a:gd name="connsiteY2515" fmla="*/ 961165 h 4158164"/>
              <a:gd name="connsiteX2516" fmla="*/ 688717 w 2592926"/>
              <a:gd name="connsiteY2516" fmla="*/ 988392 h 4158164"/>
              <a:gd name="connsiteX2517" fmla="*/ 691440 w 2592926"/>
              <a:gd name="connsiteY2517" fmla="*/ 950273 h 4158164"/>
              <a:gd name="connsiteX2518" fmla="*/ 669662 w 2592926"/>
              <a:gd name="connsiteY2518" fmla="*/ 991116 h 4158164"/>
              <a:gd name="connsiteX2519" fmla="*/ 666939 w 2592926"/>
              <a:gd name="connsiteY2519" fmla="*/ 991116 h 4158164"/>
              <a:gd name="connsiteX2520" fmla="*/ 672385 w 2592926"/>
              <a:gd name="connsiteY2520" fmla="*/ 958442 h 4158164"/>
              <a:gd name="connsiteX2521" fmla="*/ 626106 w 2592926"/>
              <a:gd name="connsiteY2521" fmla="*/ 1002008 h 4158164"/>
              <a:gd name="connsiteX2522" fmla="*/ 623382 w 2592926"/>
              <a:gd name="connsiteY2522" fmla="*/ 1002008 h 4158164"/>
              <a:gd name="connsiteX2523" fmla="*/ 636995 w 2592926"/>
              <a:gd name="connsiteY2523" fmla="*/ 966612 h 4158164"/>
              <a:gd name="connsiteX2524" fmla="*/ 593439 w 2592926"/>
              <a:gd name="connsiteY2524" fmla="*/ 1012901 h 4158164"/>
              <a:gd name="connsiteX2525" fmla="*/ 601605 w 2592926"/>
              <a:gd name="connsiteY2525" fmla="*/ 980226 h 4158164"/>
              <a:gd name="connsiteX2526" fmla="*/ 598881 w 2592926"/>
              <a:gd name="connsiteY2526" fmla="*/ 980226 h 4158164"/>
              <a:gd name="connsiteX2527" fmla="*/ 544440 w 2592926"/>
              <a:gd name="connsiteY2527" fmla="*/ 1029238 h 4158164"/>
              <a:gd name="connsiteX2528" fmla="*/ 541716 w 2592926"/>
              <a:gd name="connsiteY2528" fmla="*/ 1026515 h 4158164"/>
              <a:gd name="connsiteX2529" fmla="*/ 558049 w 2592926"/>
              <a:gd name="connsiteY2529" fmla="*/ 993839 h 4158164"/>
              <a:gd name="connsiteX2530" fmla="*/ 514492 w 2592926"/>
              <a:gd name="connsiteY2530" fmla="*/ 1015623 h 4158164"/>
              <a:gd name="connsiteX2531" fmla="*/ 552606 w 2592926"/>
              <a:gd name="connsiteY2531" fmla="*/ 982949 h 4158164"/>
              <a:gd name="connsiteX2532" fmla="*/ 528105 w 2592926"/>
              <a:gd name="connsiteY2532" fmla="*/ 977504 h 4158164"/>
              <a:gd name="connsiteX2533" fmla="*/ 528105 w 2592926"/>
              <a:gd name="connsiteY2533" fmla="*/ 974781 h 4158164"/>
              <a:gd name="connsiteX2534" fmla="*/ 582550 w 2592926"/>
              <a:gd name="connsiteY2534" fmla="*/ 963888 h 4158164"/>
              <a:gd name="connsiteX2535" fmla="*/ 596162 w 2592926"/>
              <a:gd name="connsiteY2535" fmla="*/ 958442 h 4158164"/>
              <a:gd name="connsiteX2536" fmla="*/ 560772 w 2592926"/>
              <a:gd name="connsiteY2536" fmla="*/ 950273 h 4158164"/>
              <a:gd name="connsiteX2537" fmla="*/ 560772 w 2592926"/>
              <a:gd name="connsiteY2537" fmla="*/ 947550 h 4158164"/>
              <a:gd name="connsiteX2538" fmla="*/ 609771 w 2592926"/>
              <a:gd name="connsiteY2538" fmla="*/ 944826 h 4158164"/>
              <a:gd name="connsiteX2539" fmla="*/ 593439 w 2592926"/>
              <a:gd name="connsiteY2539" fmla="*/ 936661 h 4158164"/>
              <a:gd name="connsiteX2540" fmla="*/ 593439 w 2592926"/>
              <a:gd name="connsiteY2540" fmla="*/ 933938 h 4158164"/>
              <a:gd name="connsiteX2541" fmla="*/ 658773 w 2592926"/>
              <a:gd name="connsiteY2541" fmla="*/ 931215 h 4158164"/>
              <a:gd name="connsiteX2542" fmla="*/ 623382 w 2592926"/>
              <a:gd name="connsiteY2542" fmla="*/ 917599 h 4158164"/>
              <a:gd name="connsiteX2543" fmla="*/ 683274 w 2592926"/>
              <a:gd name="connsiteY2543" fmla="*/ 912153 h 4158164"/>
              <a:gd name="connsiteX2544" fmla="*/ 653326 w 2592926"/>
              <a:gd name="connsiteY2544" fmla="*/ 903988 h 4158164"/>
              <a:gd name="connsiteX2545" fmla="*/ 718661 w 2592926"/>
              <a:gd name="connsiteY2545" fmla="*/ 901265 h 4158164"/>
              <a:gd name="connsiteX2546" fmla="*/ 683274 w 2592926"/>
              <a:gd name="connsiteY2546" fmla="*/ 887649 h 4158164"/>
              <a:gd name="connsiteX2547" fmla="*/ 683274 w 2592926"/>
              <a:gd name="connsiteY2547" fmla="*/ 884926 h 4158164"/>
              <a:gd name="connsiteX2548" fmla="*/ 732272 w 2592926"/>
              <a:gd name="connsiteY2548" fmla="*/ 887649 h 4158164"/>
              <a:gd name="connsiteX2549" fmla="*/ 724107 w 2592926"/>
              <a:gd name="connsiteY2549" fmla="*/ 882203 h 4158164"/>
              <a:gd name="connsiteX2550" fmla="*/ 767663 w 2592926"/>
              <a:gd name="connsiteY2550" fmla="*/ 879480 h 4158164"/>
              <a:gd name="connsiteX2551" fmla="*/ 762216 w 2592926"/>
              <a:gd name="connsiteY2551" fmla="*/ 874033 h 4158164"/>
              <a:gd name="connsiteX2552" fmla="*/ 827551 w 2592926"/>
              <a:gd name="connsiteY2552" fmla="*/ 871310 h 4158164"/>
              <a:gd name="connsiteX2553" fmla="*/ 797607 w 2592926"/>
              <a:gd name="connsiteY2553" fmla="*/ 854976 h 4158164"/>
              <a:gd name="connsiteX2554" fmla="*/ 800330 w 2592926"/>
              <a:gd name="connsiteY2554" fmla="*/ 852253 h 4158164"/>
              <a:gd name="connsiteX2555" fmla="*/ 841162 w 2592926"/>
              <a:gd name="connsiteY2555" fmla="*/ 860422 h 4158164"/>
              <a:gd name="connsiteX2556" fmla="*/ 824831 w 2592926"/>
              <a:gd name="connsiteY2556" fmla="*/ 846806 h 4158164"/>
              <a:gd name="connsiteX2557" fmla="*/ 827551 w 2592926"/>
              <a:gd name="connsiteY2557" fmla="*/ 844083 h 4158164"/>
              <a:gd name="connsiteX2558" fmla="*/ 887442 w 2592926"/>
              <a:gd name="connsiteY2558" fmla="*/ 852253 h 4158164"/>
              <a:gd name="connsiteX2559" fmla="*/ 873830 w 2592926"/>
              <a:gd name="connsiteY2559" fmla="*/ 833192 h 4158164"/>
              <a:gd name="connsiteX2560" fmla="*/ 909220 w 2592926"/>
              <a:gd name="connsiteY2560" fmla="*/ 852253 h 4158164"/>
              <a:gd name="connsiteX2561" fmla="*/ 920108 w 2592926"/>
              <a:gd name="connsiteY2561" fmla="*/ 852253 h 4158164"/>
              <a:gd name="connsiteX2562" fmla="*/ 930998 w 2592926"/>
              <a:gd name="connsiteY2562" fmla="*/ 852253 h 4158164"/>
              <a:gd name="connsiteX2563" fmla="*/ 914663 w 2592926"/>
              <a:gd name="connsiteY2563" fmla="*/ 830469 h 4158164"/>
              <a:gd name="connsiteX2564" fmla="*/ 974554 w 2592926"/>
              <a:gd name="connsiteY2564" fmla="*/ 852253 h 4158164"/>
              <a:gd name="connsiteX2565" fmla="*/ 966388 w 2592926"/>
              <a:gd name="connsiteY2565" fmla="*/ 833192 h 4158164"/>
              <a:gd name="connsiteX2566" fmla="*/ 966388 w 2592926"/>
              <a:gd name="connsiteY2566" fmla="*/ 830469 h 4158164"/>
              <a:gd name="connsiteX2567" fmla="*/ 1007220 w 2592926"/>
              <a:gd name="connsiteY2567" fmla="*/ 854976 h 4158164"/>
              <a:gd name="connsiteX2568" fmla="*/ 1031718 w 2592926"/>
              <a:gd name="connsiteY2568" fmla="*/ 863142 h 4158164"/>
              <a:gd name="connsiteX2569" fmla="*/ 1056012 w 2592926"/>
              <a:gd name="connsiteY2569" fmla="*/ 865842 h 4158164"/>
              <a:gd name="connsiteX2570" fmla="*/ 1058942 w 2592926"/>
              <a:gd name="connsiteY2570" fmla="*/ 868588 h 4158164"/>
              <a:gd name="connsiteX2571" fmla="*/ 1056219 w 2592926"/>
              <a:gd name="connsiteY2571" fmla="*/ 865865 h 4158164"/>
              <a:gd name="connsiteX2572" fmla="*/ 1056012 w 2592926"/>
              <a:gd name="connsiteY2572" fmla="*/ 865842 h 4158164"/>
              <a:gd name="connsiteX2573" fmla="*/ 1037504 w 2592926"/>
              <a:gd name="connsiteY2573" fmla="*/ 848506 h 4158164"/>
              <a:gd name="connsiteX2574" fmla="*/ 1018110 w 2592926"/>
              <a:gd name="connsiteY2574" fmla="*/ 830469 h 4158164"/>
              <a:gd name="connsiteX2575" fmla="*/ 1018110 w 2592926"/>
              <a:gd name="connsiteY2575" fmla="*/ 827745 h 4158164"/>
              <a:gd name="connsiteX2576" fmla="*/ 1091610 w 2592926"/>
              <a:gd name="connsiteY2576" fmla="*/ 865865 h 4158164"/>
              <a:gd name="connsiteX2577" fmla="*/ 1110664 w 2592926"/>
              <a:gd name="connsiteY2577" fmla="*/ 874033 h 4158164"/>
              <a:gd name="connsiteX2578" fmla="*/ 1113387 w 2592926"/>
              <a:gd name="connsiteY2578" fmla="*/ 876757 h 4158164"/>
              <a:gd name="connsiteX2579" fmla="*/ 1080720 w 2592926"/>
              <a:gd name="connsiteY2579" fmla="*/ 833192 h 4158164"/>
              <a:gd name="connsiteX2580" fmla="*/ 1151498 w 2592926"/>
              <a:gd name="connsiteY2580" fmla="*/ 876757 h 4158164"/>
              <a:gd name="connsiteX2581" fmla="*/ 1156944 w 2592926"/>
              <a:gd name="connsiteY2581" fmla="*/ 879480 h 4158164"/>
              <a:gd name="connsiteX2582" fmla="*/ 1146054 w 2592926"/>
              <a:gd name="connsiteY2582" fmla="*/ 846806 h 4158164"/>
              <a:gd name="connsiteX2583" fmla="*/ 1195053 w 2592926"/>
              <a:gd name="connsiteY2583" fmla="*/ 895818 h 4158164"/>
              <a:gd name="connsiteX2584" fmla="*/ 1214112 w 2592926"/>
              <a:gd name="connsiteY2584" fmla="*/ 909430 h 4158164"/>
              <a:gd name="connsiteX2585" fmla="*/ 1197776 w 2592926"/>
              <a:gd name="connsiteY2585" fmla="*/ 860422 h 4158164"/>
              <a:gd name="connsiteX2586" fmla="*/ 1211389 w 2592926"/>
              <a:gd name="connsiteY2586" fmla="*/ 874033 h 4158164"/>
              <a:gd name="connsiteX2587" fmla="*/ 1216831 w 2592926"/>
              <a:gd name="connsiteY2587" fmla="*/ 805963 h 4158164"/>
              <a:gd name="connsiteX2588" fmla="*/ 1227720 w 2592926"/>
              <a:gd name="connsiteY2588" fmla="*/ 778733 h 4158164"/>
              <a:gd name="connsiteX2589" fmla="*/ 1216831 w 2592926"/>
              <a:gd name="connsiteY2589" fmla="*/ 792349 h 4158164"/>
              <a:gd name="connsiteX2590" fmla="*/ 1184165 w 2592926"/>
              <a:gd name="connsiteY2590" fmla="*/ 863142 h 4158164"/>
              <a:gd name="connsiteX2591" fmla="*/ 1186888 w 2592926"/>
              <a:gd name="connsiteY2591" fmla="*/ 808687 h 4158164"/>
              <a:gd name="connsiteX2592" fmla="*/ 1170555 w 2592926"/>
              <a:gd name="connsiteY2592" fmla="*/ 865865 h 4158164"/>
              <a:gd name="connsiteX2593" fmla="*/ 1170555 w 2592926"/>
              <a:gd name="connsiteY2593" fmla="*/ 852253 h 4158164"/>
              <a:gd name="connsiteX2594" fmla="*/ 1167832 w 2592926"/>
              <a:gd name="connsiteY2594" fmla="*/ 852253 h 4158164"/>
              <a:gd name="connsiteX2595" fmla="*/ 1178722 w 2592926"/>
              <a:gd name="connsiteY2595" fmla="*/ 762399 h 4158164"/>
              <a:gd name="connsiteX2596" fmla="*/ 1170555 w 2592926"/>
              <a:gd name="connsiteY2596" fmla="*/ 770567 h 4158164"/>
              <a:gd name="connsiteX2597" fmla="*/ 1129720 w 2592926"/>
              <a:gd name="connsiteY2597" fmla="*/ 835914 h 4158164"/>
              <a:gd name="connsiteX2598" fmla="*/ 1127000 w 2592926"/>
              <a:gd name="connsiteY2598" fmla="*/ 835914 h 4158164"/>
              <a:gd name="connsiteX2599" fmla="*/ 1137888 w 2592926"/>
              <a:gd name="connsiteY2599" fmla="*/ 781456 h 4158164"/>
              <a:gd name="connsiteX2600" fmla="*/ 1161480 w 2592926"/>
              <a:gd name="connsiteY2600" fmla="*/ 734261 h 4158164"/>
              <a:gd name="connsiteX2601" fmla="*/ 1167832 w 2592926"/>
              <a:gd name="connsiteY2601" fmla="*/ 727002 h 4158164"/>
              <a:gd name="connsiteX2602" fmla="*/ 1162386 w 2592926"/>
              <a:gd name="connsiteY2602" fmla="*/ 732447 h 4158164"/>
              <a:gd name="connsiteX2603" fmla="*/ 1161480 w 2592926"/>
              <a:gd name="connsiteY2603" fmla="*/ 734261 h 4158164"/>
              <a:gd name="connsiteX2604" fmla="*/ 1110664 w 2592926"/>
              <a:gd name="connsiteY2604" fmla="*/ 792349 h 4158164"/>
              <a:gd name="connsiteX2605" fmla="*/ 1110664 w 2592926"/>
              <a:gd name="connsiteY2605" fmla="*/ 789626 h 4158164"/>
              <a:gd name="connsiteX2606" fmla="*/ 1156944 w 2592926"/>
              <a:gd name="connsiteY2606" fmla="*/ 707940 h 4158164"/>
              <a:gd name="connsiteX2607" fmla="*/ 1181445 w 2592926"/>
              <a:gd name="connsiteY2607" fmla="*/ 694329 h 4158164"/>
              <a:gd name="connsiteX2608" fmla="*/ 1167832 w 2592926"/>
              <a:gd name="connsiteY2608" fmla="*/ 697048 h 4158164"/>
              <a:gd name="connsiteX2609" fmla="*/ 1159667 w 2592926"/>
              <a:gd name="connsiteY2609" fmla="*/ 702494 h 4158164"/>
              <a:gd name="connsiteX2610" fmla="*/ 1127000 w 2592926"/>
              <a:gd name="connsiteY2610" fmla="*/ 732447 h 4158164"/>
              <a:gd name="connsiteX2611" fmla="*/ 1091610 w 2592926"/>
              <a:gd name="connsiteY2611" fmla="*/ 808687 h 4158164"/>
              <a:gd name="connsiteX2612" fmla="*/ 1088886 w 2592926"/>
              <a:gd name="connsiteY2612" fmla="*/ 808687 h 4158164"/>
              <a:gd name="connsiteX2613" fmla="*/ 1113387 w 2592926"/>
              <a:gd name="connsiteY2613" fmla="*/ 710663 h 4158164"/>
              <a:gd name="connsiteX2614" fmla="*/ 1132443 w 2592926"/>
              <a:gd name="connsiteY2614" fmla="*/ 688882 h 4158164"/>
              <a:gd name="connsiteX2615" fmla="*/ 1107942 w 2592926"/>
              <a:gd name="connsiteY2615" fmla="*/ 694329 h 4158164"/>
              <a:gd name="connsiteX2616" fmla="*/ 1088886 w 2592926"/>
              <a:gd name="connsiteY2616" fmla="*/ 710663 h 4158164"/>
              <a:gd name="connsiteX2617" fmla="*/ 1053496 w 2592926"/>
              <a:gd name="connsiteY2617" fmla="*/ 776010 h 4158164"/>
              <a:gd name="connsiteX2618" fmla="*/ 1069832 w 2592926"/>
              <a:gd name="connsiteY2618" fmla="*/ 707940 h 4158164"/>
              <a:gd name="connsiteX2619" fmla="*/ 1039888 w 2592926"/>
              <a:gd name="connsiteY2619" fmla="*/ 754229 h 4158164"/>
              <a:gd name="connsiteX2620" fmla="*/ 1058942 w 2592926"/>
              <a:gd name="connsiteY2620" fmla="*/ 691606 h 4158164"/>
              <a:gd name="connsiteX2621" fmla="*/ 1053496 w 2592926"/>
              <a:gd name="connsiteY2621" fmla="*/ 697048 h 4158164"/>
              <a:gd name="connsiteX2622" fmla="*/ 1020830 w 2592926"/>
              <a:gd name="connsiteY2622" fmla="*/ 778733 h 4158164"/>
              <a:gd name="connsiteX2623" fmla="*/ 1018110 w 2592926"/>
              <a:gd name="connsiteY2623" fmla="*/ 778733 h 4158164"/>
              <a:gd name="connsiteX2624" fmla="*/ 1023553 w 2592926"/>
              <a:gd name="connsiteY2624" fmla="*/ 718833 h 4158164"/>
              <a:gd name="connsiteX2625" fmla="*/ 1001774 w 2592926"/>
              <a:gd name="connsiteY2625" fmla="*/ 756952 h 4158164"/>
              <a:gd name="connsiteX2626" fmla="*/ 1034441 w 2592926"/>
              <a:gd name="connsiteY2626" fmla="*/ 669820 h 4158164"/>
              <a:gd name="connsiteX2627" fmla="*/ 1045331 w 2592926"/>
              <a:gd name="connsiteY2627" fmla="*/ 658928 h 4158164"/>
              <a:gd name="connsiteX2628" fmla="*/ 1028998 w 2592926"/>
              <a:gd name="connsiteY2628" fmla="*/ 672544 h 4158164"/>
              <a:gd name="connsiteX2629" fmla="*/ 969108 w 2592926"/>
              <a:gd name="connsiteY2629" fmla="*/ 748783 h 4158164"/>
              <a:gd name="connsiteX2630" fmla="*/ 1018110 w 2592926"/>
              <a:gd name="connsiteY2630" fmla="*/ 650763 h 4158164"/>
              <a:gd name="connsiteX2631" fmla="*/ 1020830 w 2592926"/>
              <a:gd name="connsiteY2631" fmla="*/ 648040 h 4158164"/>
              <a:gd name="connsiteX2632" fmla="*/ 1015387 w 2592926"/>
              <a:gd name="connsiteY2632" fmla="*/ 648040 h 4158164"/>
              <a:gd name="connsiteX2633" fmla="*/ 958219 w 2592926"/>
              <a:gd name="connsiteY2633" fmla="*/ 699771 h 4158164"/>
              <a:gd name="connsiteX2634" fmla="*/ 971831 w 2592926"/>
              <a:gd name="connsiteY2634" fmla="*/ 664374 h 4158164"/>
              <a:gd name="connsiteX2635" fmla="*/ 939164 w 2592926"/>
              <a:gd name="connsiteY2635" fmla="*/ 713386 h 4158164"/>
              <a:gd name="connsiteX2636" fmla="*/ 969108 w 2592926"/>
              <a:gd name="connsiteY2636" fmla="*/ 639870 h 4158164"/>
              <a:gd name="connsiteX2637" fmla="*/ 958219 w 2592926"/>
              <a:gd name="connsiteY2637" fmla="*/ 642593 h 4158164"/>
              <a:gd name="connsiteX2638" fmla="*/ 903774 w 2592926"/>
              <a:gd name="connsiteY2638" fmla="*/ 702494 h 4158164"/>
              <a:gd name="connsiteX2639" fmla="*/ 928274 w 2592926"/>
              <a:gd name="connsiteY2639" fmla="*/ 648040 h 4158164"/>
              <a:gd name="connsiteX2640" fmla="*/ 890165 w 2592926"/>
              <a:gd name="connsiteY2640" fmla="*/ 699771 h 4158164"/>
              <a:gd name="connsiteX2641" fmla="*/ 887442 w 2592926"/>
              <a:gd name="connsiteY2641" fmla="*/ 699771 h 4158164"/>
              <a:gd name="connsiteX2642" fmla="*/ 936441 w 2592926"/>
              <a:gd name="connsiteY2642" fmla="*/ 620809 h 4158164"/>
              <a:gd name="connsiteX2643" fmla="*/ 955499 w 2592926"/>
              <a:gd name="connsiteY2643" fmla="*/ 609920 h 4158164"/>
              <a:gd name="connsiteX2644" fmla="*/ 939164 w 2592926"/>
              <a:gd name="connsiteY2644" fmla="*/ 609920 h 4158164"/>
              <a:gd name="connsiteX2645" fmla="*/ 868386 w 2592926"/>
              <a:gd name="connsiteY2645" fmla="*/ 661651 h 4158164"/>
              <a:gd name="connsiteX2646" fmla="*/ 909220 w 2592926"/>
              <a:gd name="connsiteY2646" fmla="*/ 599027 h 4158164"/>
              <a:gd name="connsiteX2647" fmla="*/ 906497 w 2592926"/>
              <a:gd name="connsiteY2647" fmla="*/ 599027 h 4158164"/>
              <a:gd name="connsiteX2648" fmla="*/ 849329 w 2592926"/>
              <a:gd name="connsiteY2648" fmla="*/ 645316 h 4158164"/>
              <a:gd name="connsiteX2649" fmla="*/ 884719 w 2592926"/>
              <a:gd name="connsiteY2649" fmla="*/ 585413 h 4158164"/>
              <a:gd name="connsiteX2650" fmla="*/ 871106 w 2592926"/>
              <a:gd name="connsiteY2650" fmla="*/ 588136 h 4158164"/>
              <a:gd name="connsiteX2651" fmla="*/ 819384 w 2592926"/>
              <a:gd name="connsiteY2651" fmla="*/ 637147 h 4158164"/>
              <a:gd name="connsiteX2652" fmla="*/ 819384 w 2592926"/>
              <a:gd name="connsiteY2652" fmla="*/ 634424 h 4158164"/>
              <a:gd name="connsiteX2653" fmla="*/ 846609 w 2592926"/>
              <a:gd name="connsiteY2653" fmla="*/ 582690 h 4158164"/>
              <a:gd name="connsiteX2654" fmla="*/ 800330 w 2592926"/>
              <a:gd name="connsiteY2654" fmla="*/ 615363 h 4158164"/>
              <a:gd name="connsiteX2655" fmla="*/ 838439 w 2592926"/>
              <a:gd name="connsiteY2655" fmla="*/ 569074 h 4158164"/>
              <a:gd name="connsiteX2656" fmla="*/ 800330 w 2592926"/>
              <a:gd name="connsiteY2656" fmla="*/ 577243 h 4158164"/>
              <a:gd name="connsiteX2657" fmla="*/ 751328 w 2592926"/>
              <a:gd name="connsiteY2657" fmla="*/ 628978 h 4158164"/>
              <a:gd name="connsiteX2658" fmla="*/ 748608 w 2592926"/>
              <a:gd name="connsiteY2658" fmla="*/ 628978 h 4158164"/>
              <a:gd name="connsiteX2659" fmla="*/ 770810 w 2592926"/>
              <a:gd name="connsiteY2659" fmla="*/ 575753 h 4158164"/>
              <a:gd name="connsiteX2660" fmla="*/ 785749 w 2592926"/>
              <a:gd name="connsiteY2660" fmla="*/ 564369 h 4158164"/>
              <a:gd name="connsiteX2661" fmla="*/ 789440 w 2592926"/>
              <a:gd name="connsiteY2661" fmla="*/ 563631 h 4158164"/>
              <a:gd name="connsiteX2662" fmla="*/ 786717 w 2592926"/>
              <a:gd name="connsiteY2662" fmla="*/ 563631 h 4158164"/>
              <a:gd name="connsiteX2663" fmla="*/ 785749 w 2592926"/>
              <a:gd name="connsiteY2663" fmla="*/ 564369 h 4158164"/>
              <a:gd name="connsiteX2664" fmla="*/ 775829 w 2592926"/>
              <a:gd name="connsiteY2664" fmla="*/ 566351 h 4158164"/>
              <a:gd name="connsiteX2665" fmla="*/ 713218 w 2592926"/>
              <a:gd name="connsiteY2665" fmla="*/ 593581 h 4158164"/>
              <a:gd name="connsiteX2666" fmla="*/ 748608 w 2592926"/>
              <a:gd name="connsiteY2666" fmla="*/ 558185 h 4158164"/>
              <a:gd name="connsiteX2667" fmla="*/ 691440 w 2592926"/>
              <a:gd name="connsiteY2667" fmla="*/ 571797 h 4158164"/>
              <a:gd name="connsiteX2668" fmla="*/ 748608 w 2592926"/>
              <a:gd name="connsiteY2668" fmla="*/ 550016 h 4158164"/>
              <a:gd name="connsiteX2669" fmla="*/ 740439 w 2592926"/>
              <a:gd name="connsiteY2669" fmla="*/ 547293 h 4158164"/>
              <a:gd name="connsiteX2670" fmla="*/ 827551 w 2592926"/>
              <a:gd name="connsiteY2670" fmla="*/ 539124 h 4158164"/>
              <a:gd name="connsiteX2671" fmla="*/ 808496 w 2592926"/>
              <a:gd name="connsiteY2671" fmla="*/ 528231 h 4158164"/>
              <a:gd name="connsiteX2672" fmla="*/ 876553 w 2592926"/>
              <a:gd name="connsiteY2672" fmla="*/ 539124 h 4158164"/>
              <a:gd name="connsiteX2673" fmla="*/ 881996 w 2592926"/>
              <a:gd name="connsiteY2673" fmla="*/ 541847 h 4158164"/>
              <a:gd name="connsiteX2674" fmla="*/ 862941 w 2592926"/>
              <a:gd name="connsiteY2674" fmla="*/ 525511 h 4158164"/>
              <a:gd name="connsiteX2675" fmla="*/ 890165 w 2592926"/>
              <a:gd name="connsiteY2675" fmla="*/ 530954 h 4158164"/>
              <a:gd name="connsiteX2676" fmla="*/ 920108 w 2592926"/>
              <a:gd name="connsiteY2676" fmla="*/ 550016 h 4158164"/>
              <a:gd name="connsiteX2677" fmla="*/ 922831 w 2592926"/>
              <a:gd name="connsiteY2677" fmla="*/ 550016 h 4158164"/>
              <a:gd name="connsiteX2678" fmla="*/ 914663 w 2592926"/>
              <a:gd name="connsiteY2678" fmla="*/ 539124 h 4158164"/>
              <a:gd name="connsiteX2679" fmla="*/ 917386 w 2592926"/>
              <a:gd name="connsiteY2679" fmla="*/ 536401 h 4158164"/>
              <a:gd name="connsiteX2680" fmla="*/ 969108 w 2592926"/>
              <a:gd name="connsiteY2680" fmla="*/ 566351 h 4158164"/>
              <a:gd name="connsiteX2681" fmla="*/ 952775 w 2592926"/>
              <a:gd name="connsiteY2681" fmla="*/ 555462 h 4158164"/>
              <a:gd name="connsiteX2682" fmla="*/ 955499 w 2592926"/>
              <a:gd name="connsiteY2682" fmla="*/ 552739 h 4158164"/>
              <a:gd name="connsiteX2683" fmla="*/ 979996 w 2592926"/>
              <a:gd name="connsiteY2683" fmla="*/ 560908 h 4158164"/>
              <a:gd name="connsiteX2684" fmla="*/ 941887 w 2592926"/>
              <a:gd name="connsiteY2684" fmla="*/ 533677 h 4158164"/>
              <a:gd name="connsiteX2685" fmla="*/ 944610 w 2592926"/>
              <a:gd name="connsiteY2685" fmla="*/ 530954 h 4158164"/>
              <a:gd name="connsiteX2686" fmla="*/ 982720 w 2592926"/>
              <a:gd name="connsiteY2686" fmla="*/ 539124 h 4158164"/>
              <a:gd name="connsiteX2687" fmla="*/ 1018110 w 2592926"/>
              <a:gd name="connsiteY2687" fmla="*/ 560908 h 4158164"/>
              <a:gd name="connsiteX2688" fmla="*/ 1045331 w 2592926"/>
              <a:gd name="connsiteY2688" fmla="*/ 582690 h 4158164"/>
              <a:gd name="connsiteX2689" fmla="*/ 1048054 w 2592926"/>
              <a:gd name="connsiteY2689" fmla="*/ 582690 h 4158164"/>
              <a:gd name="connsiteX2690" fmla="*/ 1012664 w 2592926"/>
              <a:gd name="connsiteY2690" fmla="*/ 544570 h 4158164"/>
              <a:gd name="connsiteX2691" fmla="*/ 1072555 w 2592926"/>
              <a:gd name="connsiteY2691" fmla="*/ 585413 h 4158164"/>
              <a:gd name="connsiteX2692" fmla="*/ 1088886 w 2592926"/>
              <a:gd name="connsiteY2692" fmla="*/ 596304 h 4158164"/>
              <a:gd name="connsiteX2693" fmla="*/ 1097053 w 2592926"/>
              <a:gd name="connsiteY2693" fmla="*/ 604474 h 4158164"/>
              <a:gd name="connsiteX2694" fmla="*/ 1069832 w 2592926"/>
              <a:gd name="connsiteY2694" fmla="*/ 574520 h 4158164"/>
              <a:gd name="connsiteX2695" fmla="*/ 1069832 w 2592926"/>
              <a:gd name="connsiteY2695" fmla="*/ 571797 h 4158164"/>
              <a:gd name="connsiteX2696" fmla="*/ 1113387 w 2592926"/>
              <a:gd name="connsiteY2696" fmla="*/ 599027 h 4158164"/>
              <a:gd name="connsiteX2697" fmla="*/ 1069832 w 2592926"/>
              <a:gd name="connsiteY2697" fmla="*/ 563631 h 4158164"/>
              <a:gd name="connsiteX2698" fmla="*/ 1069832 w 2592926"/>
              <a:gd name="connsiteY2698" fmla="*/ 558185 h 4158164"/>
              <a:gd name="connsiteX2699" fmla="*/ 1154221 w 2592926"/>
              <a:gd name="connsiteY2699" fmla="*/ 609920 h 4158164"/>
              <a:gd name="connsiteX2700" fmla="*/ 1175998 w 2592926"/>
              <a:gd name="connsiteY2700" fmla="*/ 637147 h 4158164"/>
              <a:gd name="connsiteX2701" fmla="*/ 1170555 w 2592926"/>
              <a:gd name="connsiteY2701" fmla="*/ 620809 h 4158164"/>
              <a:gd name="connsiteX2702" fmla="*/ 1170555 w 2592926"/>
              <a:gd name="connsiteY2702" fmla="*/ 618086 h 4158164"/>
              <a:gd name="connsiteX2703" fmla="*/ 1184165 w 2592926"/>
              <a:gd name="connsiteY2703" fmla="*/ 634424 h 4158164"/>
              <a:gd name="connsiteX2704" fmla="*/ 1175998 w 2592926"/>
              <a:gd name="connsiteY2704" fmla="*/ 620809 h 4158164"/>
              <a:gd name="connsiteX2705" fmla="*/ 1159667 w 2592926"/>
              <a:gd name="connsiteY2705" fmla="*/ 601751 h 4158164"/>
              <a:gd name="connsiteX2706" fmla="*/ 1162386 w 2592926"/>
              <a:gd name="connsiteY2706" fmla="*/ 601751 h 4158164"/>
              <a:gd name="connsiteX2707" fmla="*/ 1189610 w 2592926"/>
              <a:gd name="connsiteY2707" fmla="*/ 618086 h 4158164"/>
              <a:gd name="connsiteX2708" fmla="*/ 1219554 w 2592926"/>
              <a:gd name="connsiteY2708" fmla="*/ 642593 h 4158164"/>
              <a:gd name="connsiteX2709" fmla="*/ 1233167 w 2592926"/>
              <a:gd name="connsiteY2709" fmla="*/ 653486 h 4158164"/>
              <a:gd name="connsiteX2710" fmla="*/ 1197776 w 2592926"/>
              <a:gd name="connsiteY2710" fmla="*/ 599027 h 4158164"/>
              <a:gd name="connsiteX2711" fmla="*/ 1254944 w 2592926"/>
              <a:gd name="connsiteY2711" fmla="*/ 653486 h 4158164"/>
              <a:gd name="connsiteX2712" fmla="*/ 1268557 w 2592926"/>
              <a:gd name="connsiteY2712" fmla="*/ 672544 h 4158164"/>
              <a:gd name="connsiteX2713" fmla="*/ 1238610 w 2592926"/>
              <a:gd name="connsiteY2713" fmla="*/ 623531 h 4158164"/>
              <a:gd name="connsiteX2714" fmla="*/ 1238610 w 2592926"/>
              <a:gd name="connsiteY2714" fmla="*/ 620809 h 4158164"/>
              <a:gd name="connsiteX2715" fmla="*/ 1265772 w 2592926"/>
              <a:gd name="connsiteY2715" fmla="*/ 645507 h 4158164"/>
              <a:gd name="connsiteX2716" fmla="*/ 1273999 w 2592926"/>
              <a:gd name="connsiteY2716" fmla="*/ 656206 h 4158164"/>
              <a:gd name="connsiteX2717" fmla="*/ 1268557 w 2592926"/>
              <a:gd name="connsiteY2717" fmla="*/ 648040 h 4158164"/>
              <a:gd name="connsiteX2718" fmla="*/ 1265772 w 2592926"/>
              <a:gd name="connsiteY2718" fmla="*/ 645507 h 4158164"/>
              <a:gd name="connsiteX2719" fmla="*/ 1246778 w 2592926"/>
              <a:gd name="connsiteY2719" fmla="*/ 620809 h 4158164"/>
              <a:gd name="connsiteX2720" fmla="*/ 1249498 w 2592926"/>
              <a:gd name="connsiteY2720" fmla="*/ 620809 h 4158164"/>
              <a:gd name="connsiteX2721" fmla="*/ 1293055 w 2592926"/>
              <a:gd name="connsiteY2721" fmla="*/ 658928 h 4158164"/>
              <a:gd name="connsiteX2722" fmla="*/ 1328444 w 2592926"/>
              <a:gd name="connsiteY2722" fmla="*/ 697048 h 4158164"/>
              <a:gd name="connsiteX2723" fmla="*/ 1339334 w 2592926"/>
              <a:gd name="connsiteY2723" fmla="*/ 710663 h 4158164"/>
              <a:gd name="connsiteX2724" fmla="*/ 1306666 w 2592926"/>
              <a:gd name="connsiteY2724" fmla="*/ 648040 h 4158164"/>
              <a:gd name="connsiteX2725" fmla="*/ 1366557 w 2592926"/>
              <a:gd name="connsiteY2725" fmla="*/ 721556 h 4158164"/>
              <a:gd name="connsiteX2726" fmla="*/ 1372001 w 2592926"/>
              <a:gd name="connsiteY2726" fmla="*/ 737890 h 4158164"/>
              <a:gd name="connsiteX2727" fmla="*/ 1377447 w 2592926"/>
              <a:gd name="connsiteY2727" fmla="*/ 748783 h 4158164"/>
              <a:gd name="connsiteX2728" fmla="*/ 1377447 w 2592926"/>
              <a:gd name="connsiteY2728" fmla="*/ 740614 h 4158164"/>
              <a:gd name="connsiteX2729" fmla="*/ 1358388 w 2592926"/>
              <a:gd name="connsiteY2729" fmla="*/ 677990 h 4158164"/>
              <a:gd name="connsiteX2730" fmla="*/ 1399222 w 2592926"/>
              <a:gd name="connsiteY2730" fmla="*/ 740614 h 4158164"/>
              <a:gd name="connsiteX2731" fmla="*/ 1401945 w 2592926"/>
              <a:gd name="connsiteY2731" fmla="*/ 748783 h 4158164"/>
              <a:gd name="connsiteX2732" fmla="*/ 1415194 w 2592926"/>
              <a:gd name="connsiteY2732" fmla="*/ 768661 h 4158164"/>
              <a:gd name="connsiteX2733" fmla="*/ 1415556 w 2592926"/>
              <a:gd name="connsiteY2733" fmla="*/ 770567 h 4158164"/>
              <a:gd name="connsiteX2734" fmla="*/ 1418279 w 2592926"/>
              <a:gd name="connsiteY2734" fmla="*/ 773290 h 4158164"/>
              <a:gd name="connsiteX2735" fmla="*/ 1415194 w 2592926"/>
              <a:gd name="connsiteY2735" fmla="*/ 768661 h 4158164"/>
              <a:gd name="connsiteX2736" fmla="*/ 1404668 w 2592926"/>
              <a:gd name="connsiteY2736" fmla="*/ 713386 h 4158164"/>
              <a:gd name="connsiteX2737" fmla="*/ 1407390 w 2592926"/>
              <a:gd name="connsiteY2737" fmla="*/ 713386 h 4158164"/>
              <a:gd name="connsiteX2738" fmla="*/ 1434611 w 2592926"/>
              <a:gd name="connsiteY2738" fmla="*/ 756952 h 4158164"/>
              <a:gd name="connsiteX2739" fmla="*/ 1472724 w 2592926"/>
              <a:gd name="connsiteY2739" fmla="*/ 754229 h 4158164"/>
              <a:gd name="connsiteX2740" fmla="*/ 1494502 w 2592926"/>
              <a:gd name="connsiteY2740" fmla="*/ 762399 h 4158164"/>
              <a:gd name="connsiteX2741" fmla="*/ 1420999 w 2592926"/>
              <a:gd name="connsiteY2741" fmla="*/ 721556 h 4158164"/>
              <a:gd name="connsiteX2742" fmla="*/ 1489056 w 2592926"/>
              <a:gd name="connsiteY2742" fmla="*/ 732447 h 4158164"/>
              <a:gd name="connsiteX2743" fmla="*/ 1453667 w 2592926"/>
              <a:gd name="connsiteY2743" fmla="*/ 699771 h 4158164"/>
              <a:gd name="connsiteX2744" fmla="*/ 1453667 w 2592926"/>
              <a:gd name="connsiteY2744" fmla="*/ 697048 h 4158164"/>
              <a:gd name="connsiteX2745" fmla="*/ 1505392 w 2592926"/>
              <a:gd name="connsiteY2745" fmla="*/ 729725 h 4158164"/>
              <a:gd name="connsiteX2746" fmla="*/ 1437334 w 2592926"/>
              <a:gd name="connsiteY2746" fmla="*/ 675267 h 4158164"/>
              <a:gd name="connsiteX2747" fmla="*/ 1415556 w 2592926"/>
              <a:gd name="connsiteY2747" fmla="*/ 672544 h 4158164"/>
              <a:gd name="connsiteX2748" fmla="*/ 1464555 w 2592926"/>
              <a:gd name="connsiteY2748" fmla="*/ 658928 h 4158164"/>
              <a:gd name="connsiteX2749" fmla="*/ 1418279 w 2592926"/>
              <a:gd name="connsiteY2749" fmla="*/ 642593 h 4158164"/>
              <a:gd name="connsiteX2750" fmla="*/ 1418279 w 2592926"/>
              <a:gd name="connsiteY2750" fmla="*/ 639870 h 4158164"/>
              <a:gd name="connsiteX2751" fmla="*/ 1429169 w 2592926"/>
              <a:gd name="connsiteY2751" fmla="*/ 637147 h 4158164"/>
              <a:gd name="connsiteX2752" fmla="*/ 1434611 w 2592926"/>
              <a:gd name="connsiteY2752" fmla="*/ 637147 h 4158164"/>
              <a:gd name="connsiteX2753" fmla="*/ 1467278 w 2592926"/>
              <a:gd name="connsiteY2753" fmla="*/ 639870 h 4158164"/>
              <a:gd name="connsiteX2754" fmla="*/ 1475444 w 2592926"/>
              <a:gd name="connsiteY2754" fmla="*/ 642593 h 4158164"/>
              <a:gd name="connsiteX2755" fmla="*/ 1420999 w 2592926"/>
              <a:gd name="connsiteY2755" fmla="*/ 612643 h 4158164"/>
              <a:gd name="connsiteX2756" fmla="*/ 1420999 w 2592926"/>
              <a:gd name="connsiteY2756" fmla="*/ 609920 h 4158164"/>
              <a:gd name="connsiteX2757" fmla="*/ 1464555 w 2592926"/>
              <a:gd name="connsiteY2757" fmla="*/ 618086 h 4158164"/>
              <a:gd name="connsiteX2758" fmla="*/ 1423722 w 2592926"/>
              <a:gd name="connsiteY2758" fmla="*/ 588136 h 4158164"/>
              <a:gd name="connsiteX2759" fmla="*/ 1423722 w 2592926"/>
              <a:gd name="connsiteY2759" fmla="*/ 585413 h 4158164"/>
              <a:gd name="connsiteX2760" fmla="*/ 1456390 w 2592926"/>
              <a:gd name="connsiteY2760" fmla="*/ 593581 h 4158164"/>
              <a:gd name="connsiteX2761" fmla="*/ 1412833 w 2592926"/>
              <a:gd name="connsiteY2761" fmla="*/ 566351 h 4158164"/>
              <a:gd name="connsiteX2762" fmla="*/ 1412833 w 2592926"/>
              <a:gd name="connsiteY2762" fmla="*/ 563631 h 4158164"/>
              <a:gd name="connsiteX2763" fmla="*/ 1464555 w 2592926"/>
              <a:gd name="connsiteY2763" fmla="*/ 571797 h 4158164"/>
              <a:gd name="connsiteX2764" fmla="*/ 1483614 w 2592926"/>
              <a:gd name="connsiteY2764" fmla="*/ 579967 h 4158164"/>
              <a:gd name="connsiteX2765" fmla="*/ 1426446 w 2592926"/>
              <a:gd name="connsiteY2765" fmla="*/ 539124 h 4158164"/>
              <a:gd name="connsiteX2766" fmla="*/ 1464555 w 2592926"/>
              <a:gd name="connsiteY2766" fmla="*/ 541847 h 4158164"/>
              <a:gd name="connsiteX2767" fmla="*/ 1434611 w 2592926"/>
              <a:gd name="connsiteY2767" fmla="*/ 520065 h 4158164"/>
              <a:gd name="connsiteX2768" fmla="*/ 1434611 w 2592926"/>
              <a:gd name="connsiteY2768" fmla="*/ 517343 h 4158164"/>
              <a:gd name="connsiteX2769" fmla="*/ 1464555 w 2592926"/>
              <a:gd name="connsiteY2769" fmla="*/ 525511 h 4158164"/>
              <a:gd name="connsiteX2770" fmla="*/ 1431888 w 2592926"/>
              <a:gd name="connsiteY2770" fmla="*/ 498281 h 4158164"/>
              <a:gd name="connsiteX2771" fmla="*/ 1475444 w 2592926"/>
              <a:gd name="connsiteY2771" fmla="*/ 511897 h 4158164"/>
              <a:gd name="connsiteX2772" fmla="*/ 1420999 w 2592926"/>
              <a:gd name="connsiteY2772" fmla="*/ 479223 h 4158164"/>
              <a:gd name="connsiteX2773" fmla="*/ 1420999 w 2592926"/>
              <a:gd name="connsiteY2773" fmla="*/ 476500 h 4158164"/>
              <a:gd name="connsiteX2774" fmla="*/ 1467278 w 2592926"/>
              <a:gd name="connsiteY2774" fmla="*/ 481946 h 4158164"/>
              <a:gd name="connsiteX2775" fmla="*/ 1423722 w 2592926"/>
              <a:gd name="connsiteY2775" fmla="*/ 443827 h 4158164"/>
              <a:gd name="connsiteX2776" fmla="*/ 1423722 w 2592926"/>
              <a:gd name="connsiteY2776" fmla="*/ 441104 h 4158164"/>
              <a:gd name="connsiteX2777" fmla="*/ 1464555 w 2592926"/>
              <a:gd name="connsiteY2777" fmla="*/ 457438 h 4158164"/>
              <a:gd name="connsiteX2778" fmla="*/ 1407390 w 2592926"/>
              <a:gd name="connsiteY2778" fmla="*/ 430211 h 4158164"/>
              <a:gd name="connsiteX2779" fmla="*/ 1407390 w 2592926"/>
              <a:gd name="connsiteY2779" fmla="*/ 427488 h 4158164"/>
              <a:gd name="connsiteX2780" fmla="*/ 1478168 w 2592926"/>
              <a:gd name="connsiteY2780" fmla="*/ 443827 h 4158164"/>
              <a:gd name="connsiteX2781" fmla="*/ 1456390 w 2592926"/>
              <a:gd name="connsiteY2781" fmla="*/ 405707 h 4158164"/>
              <a:gd name="connsiteX2782" fmla="*/ 1431888 w 2592926"/>
              <a:gd name="connsiteY2782" fmla="*/ 381199 h 4158164"/>
              <a:gd name="connsiteX2783" fmla="*/ 1440057 w 2592926"/>
              <a:gd name="connsiteY2783" fmla="*/ 383922 h 4158164"/>
              <a:gd name="connsiteX2784" fmla="*/ 1489056 w 2592926"/>
              <a:gd name="connsiteY2784" fmla="*/ 413872 h 4158164"/>
              <a:gd name="connsiteX2785" fmla="*/ 1489056 w 2592926"/>
              <a:gd name="connsiteY2785" fmla="*/ 408427 h 4158164"/>
              <a:gd name="connsiteX2786" fmla="*/ 1426446 w 2592926"/>
              <a:gd name="connsiteY2786" fmla="*/ 359418 h 4158164"/>
              <a:gd name="connsiteX2787" fmla="*/ 1478168 w 2592926"/>
              <a:gd name="connsiteY2787" fmla="*/ 370307 h 4158164"/>
              <a:gd name="connsiteX2788" fmla="*/ 1437334 w 2592926"/>
              <a:gd name="connsiteY2788" fmla="*/ 334911 h 4158164"/>
              <a:gd name="connsiteX2789" fmla="*/ 1440057 w 2592926"/>
              <a:gd name="connsiteY2789" fmla="*/ 334911 h 4158164"/>
              <a:gd name="connsiteX2790" fmla="*/ 1472724 w 2592926"/>
              <a:gd name="connsiteY2790" fmla="*/ 343079 h 4158164"/>
              <a:gd name="connsiteX2791" fmla="*/ 1448224 w 2592926"/>
              <a:gd name="connsiteY2791" fmla="*/ 299514 h 4158164"/>
              <a:gd name="connsiteX2792" fmla="*/ 1445500 w 2592926"/>
              <a:gd name="connsiteY2792" fmla="*/ 299514 h 4158164"/>
              <a:gd name="connsiteX2793" fmla="*/ 1445500 w 2592926"/>
              <a:gd name="connsiteY2793" fmla="*/ 296791 h 4158164"/>
              <a:gd name="connsiteX2794" fmla="*/ 1442777 w 2592926"/>
              <a:gd name="connsiteY2794" fmla="*/ 294068 h 4158164"/>
              <a:gd name="connsiteX2795" fmla="*/ 1445500 w 2592926"/>
              <a:gd name="connsiteY2795" fmla="*/ 294068 h 4158164"/>
              <a:gd name="connsiteX2796" fmla="*/ 1450947 w 2592926"/>
              <a:gd name="connsiteY2796" fmla="*/ 299514 h 4158164"/>
              <a:gd name="connsiteX2797" fmla="*/ 1494502 w 2592926"/>
              <a:gd name="connsiteY2797" fmla="*/ 321298 h 4158164"/>
              <a:gd name="connsiteX2798" fmla="*/ 1491779 w 2592926"/>
              <a:gd name="connsiteY2798" fmla="*/ 315852 h 4158164"/>
              <a:gd name="connsiteX2799" fmla="*/ 1461835 w 2592926"/>
              <a:gd name="connsiteY2799" fmla="*/ 264118 h 4158164"/>
              <a:gd name="connsiteX2800" fmla="*/ 1489056 w 2592926"/>
              <a:gd name="connsiteY2800" fmla="*/ 291345 h 4158164"/>
              <a:gd name="connsiteX2801" fmla="*/ 1464555 w 2592926"/>
              <a:gd name="connsiteY2801" fmla="*/ 236886 h 4158164"/>
              <a:gd name="connsiteX2802" fmla="*/ 1467278 w 2592926"/>
              <a:gd name="connsiteY2802" fmla="*/ 234167 h 4158164"/>
              <a:gd name="connsiteX2803" fmla="*/ 1505392 w 2592926"/>
              <a:gd name="connsiteY2803" fmla="*/ 272286 h 4158164"/>
              <a:gd name="connsiteX2804" fmla="*/ 1486333 w 2592926"/>
              <a:gd name="connsiteY2804" fmla="*/ 204213 h 4158164"/>
              <a:gd name="connsiteX2805" fmla="*/ 1489056 w 2592926"/>
              <a:gd name="connsiteY2805" fmla="*/ 201490 h 4158164"/>
              <a:gd name="connsiteX2806" fmla="*/ 1510834 w 2592926"/>
              <a:gd name="connsiteY2806" fmla="*/ 239610 h 4158164"/>
              <a:gd name="connsiteX2807" fmla="*/ 1510834 w 2592926"/>
              <a:gd name="connsiteY2807" fmla="*/ 236886 h 4158164"/>
              <a:gd name="connsiteX2808" fmla="*/ 1497222 w 2592926"/>
              <a:gd name="connsiteY2808" fmla="*/ 179709 h 4158164"/>
              <a:gd name="connsiteX2809" fmla="*/ 1502668 w 2592926"/>
              <a:gd name="connsiteY2809" fmla="*/ 179709 h 4158164"/>
              <a:gd name="connsiteX2810" fmla="*/ 1521723 w 2592926"/>
              <a:gd name="connsiteY2810" fmla="*/ 206936 h 4158164"/>
              <a:gd name="connsiteX2811" fmla="*/ 1508112 w 2592926"/>
              <a:gd name="connsiteY2811" fmla="*/ 149759 h 4158164"/>
              <a:gd name="connsiteX2812" fmla="*/ 1510834 w 2592926"/>
              <a:gd name="connsiteY2812" fmla="*/ 149759 h 4158164"/>
              <a:gd name="connsiteX2813" fmla="*/ 1527169 w 2592926"/>
              <a:gd name="connsiteY2813" fmla="*/ 182432 h 4158164"/>
              <a:gd name="connsiteX2814" fmla="*/ 1527169 w 2592926"/>
              <a:gd name="connsiteY2814" fmla="*/ 176986 h 4158164"/>
              <a:gd name="connsiteX2815" fmla="*/ 1519000 w 2592926"/>
              <a:gd name="connsiteY2815" fmla="*/ 127975 h 4158164"/>
              <a:gd name="connsiteX2816" fmla="*/ 1521723 w 2592926"/>
              <a:gd name="connsiteY2816" fmla="*/ 125252 h 4158164"/>
              <a:gd name="connsiteX2817" fmla="*/ 1535336 w 2592926"/>
              <a:gd name="connsiteY2817" fmla="*/ 152482 h 4158164"/>
              <a:gd name="connsiteX2818" fmla="*/ 1535336 w 2592926"/>
              <a:gd name="connsiteY2818" fmla="*/ 138866 h 4158164"/>
              <a:gd name="connsiteX2819" fmla="*/ 1532612 w 2592926"/>
              <a:gd name="connsiteY2819" fmla="*/ 81686 h 4158164"/>
              <a:gd name="connsiteX2820" fmla="*/ 1535336 w 2592926"/>
              <a:gd name="connsiteY2820" fmla="*/ 81686 h 4158164"/>
              <a:gd name="connsiteX2821" fmla="*/ 1551667 w 2592926"/>
              <a:gd name="connsiteY2821" fmla="*/ 117085 h 4158164"/>
              <a:gd name="connsiteX2822" fmla="*/ 1557113 w 2592926"/>
              <a:gd name="connsiteY2822" fmla="*/ 92578 h 4158164"/>
              <a:gd name="connsiteX2823" fmla="*/ 1573445 w 2592926"/>
              <a:gd name="connsiteY2823" fmla="*/ 27230 h 4158164"/>
              <a:gd name="connsiteX2824" fmla="*/ 1578891 w 2592926"/>
              <a:gd name="connsiteY2824" fmla="*/ 73519 h 4158164"/>
              <a:gd name="connsiteX2825" fmla="*/ 1617002 w 2592926"/>
              <a:gd name="connsiteY2825" fmla="*/ 0 h 415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Lst>
            <a:rect l="l" t="t" r="r" b="b"/>
            <a:pathLst>
              <a:path w="2592926" h="4158164">
                <a:moveTo>
                  <a:pt x="730557" y="3182371"/>
                </a:moveTo>
                <a:lnTo>
                  <a:pt x="762317" y="3188720"/>
                </a:lnTo>
                <a:cubicBezTo>
                  <a:pt x="751428" y="3185997"/>
                  <a:pt x="743259" y="3185997"/>
                  <a:pt x="732370" y="3183278"/>
                </a:cubicBezTo>
                <a:close/>
                <a:moveTo>
                  <a:pt x="444166" y="2652605"/>
                </a:moveTo>
                <a:lnTo>
                  <a:pt x="413831" y="2679741"/>
                </a:lnTo>
                <a:cubicBezTo>
                  <a:pt x="419273" y="2666133"/>
                  <a:pt x="428803" y="2657967"/>
                  <a:pt x="440375" y="2653204"/>
                </a:cubicBezTo>
                <a:close/>
                <a:moveTo>
                  <a:pt x="914440" y="2320463"/>
                </a:moveTo>
                <a:cubicBezTo>
                  <a:pt x="930435" y="2321824"/>
                  <a:pt x="946090" y="2324546"/>
                  <a:pt x="961065" y="2328629"/>
                </a:cubicBezTo>
                <a:cubicBezTo>
                  <a:pt x="961065" y="2328629"/>
                  <a:pt x="963785" y="2328629"/>
                  <a:pt x="963785" y="2331348"/>
                </a:cubicBezTo>
                <a:cubicBezTo>
                  <a:pt x="966508" y="2331348"/>
                  <a:pt x="969230" y="2331348"/>
                  <a:pt x="969230" y="2331348"/>
                </a:cubicBezTo>
                <a:cubicBezTo>
                  <a:pt x="991012" y="2339515"/>
                  <a:pt x="1012793" y="2347681"/>
                  <a:pt x="1034571" y="2358566"/>
                </a:cubicBezTo>
                <a:cubicBezTo>
                  <a:pt x="1023682" y="2355846"/>
                  <a:pt x="1012793" y="2353123"/>
                  <a:pt x="999181" y="2347681"/>
                </a:cubicBezTo>
                <a:cubicBezTo>
                  <a:pt x="1004624" y="2353123"/>
                  <a:pt x="1010070" y="2358566"/>
                  <a:pt x="1012793" y="2364009"/>
                </a:cubicBezTo>
                <a:cubicBezTo>
                  <a:pt x="996458" y="2358566"/>
                  <a:pt x="980123" y="2347681"/>
                  <a:pt x="963785" y="2342238"/>
                </a:cubicBezTo>
                <a:cubicBezTo>
                  <a:pt x="963785" y="2342238"/>
                  <a:pt x="961065" y="2342238"/>
                  <a:pt x="961065" y="2342238"/>
                </a:cubicBezTo>
                <a:cubicBezTo>
                  <a:pt x="966508" y="2347681"/>
                  <a:pt x="971953" y="2353123"/>
                  <a:pt x="974676" y="2361289"/>
                </a:cubicBezTo>
                <a:cubicBezTo>
                  <a:pt x="974676" y="2364009"/>
                  <a:pt x="974676" y="2364009"/>
                  <a:pt x="974676" y="2364009"/>
                </a:cubicBezTo>
                <a:cubicBezTo>
                  <a:pt x="958342" y="2344958"/>
                  <a:pt x="933838" y="2339515"/>
                  <a:pt x="912056" y="2336792"/>
                </a:cubicBezTo>
                <a:cubicBezTo>
                  <a:pt x="928395" y="2342238"/>
                  <a:pt x="947449" y="2347681"/>
                  <a:pt x="952895" y="2364009"/>
                </a:cubicBezTo>
                <a:lnTo>
                  <a:pt x="922699" y="2351935"/>
                </a:lnTo>
                <a:lnTo>
                  <a:pt x="922268" y="2351424"/>
                </a:lnTo>
                <a:lnTo>
                  <a:pt x="919251" y="2350556"/>
                </a:lnTo>
                <a:lnTo>
                  <a:pt x="898444" y="2342238"/>
                </a:lnTo>
                <a:cubicBezTo>
                  <a:pt x="895721" y="2342238"/>
                  <a:pt x="892998" y="2342238"/>
                  <a:pt x="890278" y="2342238"/>
                </a:cubicBezTo>
                <a:lnTo>
                  <a:pt x="919251" y="2350556"/>
                </a:lnTo>
                <a:lnTo>
                  <a:pt x="922699" y="2351935"/>
                </a:lnTo>
                <a:lnTo>
                  <a:pt x="942006" y="2374898"/>
                </a:lnTo>
                <a:cubicBezTo>
                  <a:pt x="942006" y="2374898"/>
                  <a:pt x="939283" y="2374898"/>
                  <a:pt x="939283" y="2374898"/>
                </a:cubicBezTo>
                <a:cubicBezTo>
                  <a:pt x="939283" y="2374898"/>
                  <a:pt x="939283" y="2374898"/>
                  <a:pt x="936561" y="2372179"/>
                </a:cubicBezTo>
                <a:cubicBezTo>
                  <a:pt x="933838" y="2369456"/>
                  <a:pt x="928395" y="2364009"/>
                  <a:pt x="922948" y="2361289"/>
                </a:cubicBezTo>
                <a:cubicBezTo>
                  <a:pt x="906614" y="2355846"/>
                  <a:pt x="882109" y="2355846"/>
                  <a:pt x="865774" y="2358566"/>
                </a:cubicBezTo>
                <a:cubicBezTo>
                  <a:pt x="865774" y="2358566"/>
                  <a:pt x="863051" y="2358566"/>
                  <a:pt x="863051" y="2358566"/>
                </a:cubicBezTo>
                <a:cubicBezTo>
                  <a:pt x="884832" y="2364009"/>
                  <a:pt x="901167" y="2374898"/>
                  <a:pt x="922948" y="2383064"/>
                </a:cubicBezTo>
                <a:cubicBezTo>
                  <a:pt x="922948" y="2383064"/>
                  <a:pt x="922948" y="2385784"/>
                  <a:pt x="922948" y="2385784"/>
                </a:cubicBezTo>
                <a:cubicBezTo>
                  <a:pt x="909336" y="2380341"/>
                  <a:pt x="895721" y="2374898"/>
                  <a:pt x="879386" y="2372179"/>
                </a:cubicBezTo>
                <a:cubicBezTo>
                  <a:pt x="892998" y="2380341"/>
                  <a:pt x="901167" y="2388507"/>
                  <a:pt x="909336" y="2399392"/>
                </a:cubicBezTo>
                <a:cubicBezTo>
                  <a:pt x="909336" y="2402116"/>
                  <a:pt x="906614" y="2402116"/>
                  <a:pt x="906614" y="2402116"/>
                </a:cubicBezTo>
                <a:cubicBezTo>
                  <a:pt x="890278" y="2388507"/>
                  <a:pt x="865774" y="2374898"/>
                  <a:pt x="843992" y="2372179"/>
                </a:cubicBezTo>
                <a:cubicBezTo>
                  <a:pt x="865774" y="2377621"/>
                  <a:pt x="884832" y="2391230"/>
                  <a:pt x="898444" y="2410282"/>
                </a:cubicBezTo>
                <a:cubicBezTo>
                  <a:pt x="887555" y="2402116"/>
                  <a:pt x="871220" y="2396673"/>
                  <a:pt x="857608" y="2391230"/>
                </a:cubicBezTo>
                <a:cubicBezTo>
                  <a:pt x="838550" y="2391230"/>
                  <a:pt x="824934" y="2393950"/>
                  <a:pt x="805880" y="2404839"/>
                </a:cubicBezTo>
                <a:cubicBezTo>
                  <a:pt x="811323" y="2402116"/>
                  <a:pt x="816768" y="2402116"/>
                  <a:pt x="822214" y="2402116"/>
                </a:cubicBezTo>
                <a:cubicBezTo>
                  <a:pt x="849438" y="2399392"/>
                  <a:pt x="887555" y="2402116"/>
                  <a:pt x="901167" y="2429333"/>
                </a:cubicBezTo>
                <a:cubicBezTo>
                  <a:pt x="876666" y="2413005"/>
                  <a:pt x="846715" y="2410282"/>
                  <a:pt x="819491" y="2415725"/>
                </a:cubicBezTo>
                <a:cubicBezTo>
                  <a:pt x="808600" y="2415725"/>
                  <a:pt x="797710" y="2418448"/>
                  <a:pt x="789541" y="2421171"/>
                </a:cubicBezTo>
                <a:cubicBezTo>
                  <a:pt x="811323" y="2418448"/>
                  <a:pt x="830381" y="2423890"/>
                  <a:pt x="852161" y="2429333"/>
                </a:cubicBezTo>
                <a:cubicBezTo>
                  <a:pt x="846715" y="2429333"/>
                  <a:pt x="841270" y="2429333"/>
                  <a:pt x="833104" y="2432057"/>
                </a:cubicBezTo>
                <a:cubicBezTo>
                  <a:pt x="857608" y="2434780"/>
                  <a:pt x="882109" y="2445665"/>
                  <a:pt x="892998" y="2459274"/>
                </a:cubicBezTo>
                <a:lnTo>
                  <a:pt x="837801" y="2450652"/>
                </a:lnTo>
                <a:lnTo>
                  <a:pt x="827318" y="2447709"/>
                </a:lnTo>
                <a:lnTo>
                  <a:pt x="819712" y="2447828"/>
                </a:lnTo>
                <a:lnTo>
                  <a:pt x="805880" y="2445665"/>
                </a:lnTo>
                <a:cubicBezTo>
                  <a:pt x="800433" y="2445665"/>
                  <a:pt x="793628" y="2446345"/>
                  <a:pt x="786822" y="2448048"/>
                </a:cubicBezTo>
                <a:lnTo>
                  <a:pt x="786128" y="2448356"/>
                </a:lnTo>
                <a:lnTo>
                  <a:pt x="784099" y="2448388"/>
                </a:lnTo>
                <a:cubicBezTo>
                  <a:pt x="778653" y="2451108"/>
                  <a:pt x="773206" y="2451108"/>
                  <a:pt x="767763" y="2456554"/>
                </a:cubicBezTo>
                <a:lnTo>
                  <a:pt x="786128" y="2448356"/>
                </a:lnTo>
                <a:lnTo>
                  <a:pt x="819712" y="2447828"/>
                </a:lnTo>
                <a:lnTo>
                  <a:pt x="837801" y="2450652"/>
                </a:lnTo>
                <a:lnTo>
                  <a:pt x="868497" y="2459274"/>
                </a:lnTo>
                <a:cubicBezTo>
                  <a:pt x="868497" y="2459274"/>
                  <a:pt x="868497" y="2461998"/>
                  <a:pt x="868497" y="2461998"/>
                </a:cubicBezTo>
                <a:cubicBezTo>
                  <a:pt x="846715" y="2461998"/>
                  <a:pt x="822214" y="2456554"/>
                  <a:pt x="800433" y="2459274"/>
                </a:cubicBezTo>
                <a:cubicBezTo>
                  <a:pt x="824934" y="2459274"/>
                  <a:pt x="852161" y="2464718"/>
                  <a:pt x="871220" y="2481046"/>
                </a:cubicBezTo>
                <a:cubicBezTo>
                  <a:pt x="854885" y="2475606"/>
                  <a:pt x="835827" y="2470163"/>
                  <a:pt x="816768" y="2470163"/>
                </a:cubicBezTo>
                <a:cubicBezTo>
                  <a:pt x="830381" y="2472883"/>
                  <a:pt x="843992" y="2478326"/>
                  <a:pt x="860328" y="2486492"/>
                </a:cubicBezTo>
                <a:cubicBezTo>
                  <a:pt x="860328" y="2486492"/>
                  <a:pt x="860328" y="2489211"/>
                  <a:pt x="860328" y="2489211"/>
                </a:cubicBezTo>
                <a:cubicBezTo>
                  <a:pt x="830381" y="2481046"/>
                  <a:pt x="803157" y="2481046"/>
                  <a:pt x="778653" y="2494657"/>
                </a:cubicBezTo>
                <a:cubicBezTo>
                  <a:pt x="767763" y="2500101"/>
                  <a:pt x="756871" y="2508267"/>
                  <a:pt x="748705" y="2516429"/>
                </a:cubicBezTo>
                <a:cubicBezTo>
                  <a:pt x="745982" y="2519152"/>
                  <a:pt x="745982" y="2521875"/>
                  <a:pt x="743259" y="2521875"/>
                </a:cubicBezTo>
                <a:cubicBezTo>
                  <a:pt x="745982" y="2521875"/>
                  <a:pt x="748705" y="2519152"/>
                  <a:pt x="751428" y="2519152"/>
                </a:cubicBezTo>
                <a:cubicBezTo>
                  <a:pt x="765040" y="2508267"/>
                  <a:pt x="781376" y="2497378"/>
                  <a:pt x="800433" y="2494657"/>
                </a:cubicBezTo>
                <a:cubicBezTo>
                  <a:pt x="816768" y="2491934"/>
                  <a:pt x="827657" y="2494657"/>
                  <a:pt x="843992" y="2497378"/>
                </a:cubicBezTo>
                <a:cubicBezTo>
                  <a:pt x="827657" y="2494657"/>
                  <a:pt x="805880" y="2502821"/>
                  <a:pt x="789541" y="2513709"/>
                </a:cubicBezTo>
                <a:cubicBezTo>
                  <a:pt x="814046" y="2505544"/>
                  <a:pt x="841270" y="2500101"/>
                  <a:pt x="863051" y="2516429"/>
                </a:cubicBezTo>
                <a:cubicBezTo>
                  <a:pt x="846715" y="2508267"/>
                  <a:pt x="822214" y="2513709"/>
                  <a:pt x="803157" y="2521875"/>
                </a:cubicBezTo>
                <a:cubicBezTo>
                  <a:pt x="811323" y="2519152"/>
                  <a:pt x="822214" y="2519152"/>
                  <a:pt x="833104" y="2524595"/>
                </a:cubicBezTo>
                <a:cubicBezTo>
                  <a:pt x="800433" y="2524595"/>
                  <a:pt x="773206" y="2549093"/>
                  <a:pt x="754147" y="2570868"/>
                </a:cubicBezTo>
                <a:cubicBezTo>
                  <a:pt x="751428" y="2576311"/>
                  <a:pt x="748705" y="2579034"/>
                  <a:pt x="745982" y="2584476"/>
                </a:cubicBezTo>
                <a:cubicBezTo>
                  <a:pt x="751428" y="2576311"/>
                  <a:pt x="756871" y="2570868"/>
                  <a:pt x="762317" y="2565425"/>
                </a:cubicBezTo>
                <a:cubicBezTo>
                  <a:pt x="789541" y="2543650"/>
                  <a:pt x="822214" y="2532762"/>
                  <a:pt x="854885" y="2543650"/>
                </a:cubicBezTo>
                <a:cubicBezTo>
                  <a:pt x="827657" y="2540927"/>
                  <a:pt x="797710" y="2557259"/>
                  <a:pt x="775929" y="2576311"/>
                </a:cubicBezTo>
                <a:cubicBezTo>
                  <a:pt x="794987" y="2565425"/>
                  <a:pt x="814046" y="2562702"/>
                  <a:pt x="838550" y="2570868"/>
                </a:cubicBezTo>
                <a:cubicBezTo>
                  <a:pt x="838550" y="2570868"/>
                  <a:pt x="838550" y="2573591"/>
                  <a:pt x="835827" y="2573591"/>
                </a:cubicBezTo>
                <a:lnTo>
                  <a:pt x="806472" y="2581313"/>
                </a:lnTo>
                <a:lnTo>
                  <a:pt x="808600" y="2579034"/>
                </a:lnTo>
                <a:cubicBezTo>
                  <a:pt x="808600" y="2579034"/>
                  <a:pt x="808600" y="2576311"/>
                  <a:pt x="808600" y="2576311"/>
                </a:cubicBezTo>
                <a:cubicBezTo>
                  <a:pt x="800433" y="2579034"/>
                  <a:pt x="792264" y="2581753"/>
                  <a:pt x="784099" y="2587199"/>
                </a:cubicBezTo>
                <a:lnTo>
                  <a:pt x="806472" y="2581313"/>
                </a:lnTo>
                <a:lnTo>
                  <a:pt x="770483" y="2619860"/>
                </a:lnTo>
                <a:cubicBezTo>
                  <a:pt x="784099" y="2608971"/>
                  <a:pt x="800433" y="2603528"/>
                  <a:pt x="822214" y="2600809"/>
                </a:cubicBezTo>
                <a:cubicBezTo>
                  <a:pt x="822214" y="2600809"/>
                  <a:pt x="822214" y="2603528"/>
                  <a:pt x="822214" y="2603528"/>
                </a:cubicBezTo>
                <a:cubicBezTo>
                  <a:pt x="808600" y="2606251"/>
                  <a:pt x="794987" y="2611694"/>
                  <a:pt x="781376" y="2622583"/>
                </a:cubicBezTo>
                <a:cubicBezTo>
                  <a:pt x="773206" y="2633469"/>
                  <a:pt x="765040" y="2644358"/>
                  <a:pt x="759594" y="2657967"/>
                </a:cubicBezTo>
                <a:cubicBezTo>
                  <a:pt x="778653" y="2641635"/>
                  <a:pt x="805880" y="2628026"/>
                  <a:pt x="827657" y="2633469"/>
                </a:cubicBezTo>
                <a:cubicBezTo>
                  <a:pt x="830381" y="2633469"/>
                  <a:pt x="830381" y="2636192"/>
                  <a:pt x="827657" y="2636192"/>
                </a:cubicBezTo>
                <a:cubicBezTo>
                  <a:pt x="811323" y="2636192"/>
                  <a:pt x="797710" y="2647078"/>
                  <a:pt x="784099" y="2657967"/>
                </a:cubicBezTo>
                <a:cubicBezTo>
                  <a:pt x="775929" y="2663410"/>
                  <a:pt x="767763" y="2674295"/>
                  <a:pt x="762317" y="2682461"/>
                </a:cubicBezTo>
                <a:cubicBezTo>
                  <a:pt x="770483" y="2677018"/>
                  <a:pt x="781376" y="2671576"/>
                  <a:pt x="792264" y="2666133"/>
                </a:cubicBezTo>
                <a:cubicBezTo>
                  <a:pt x="781376" y="2674295"/>
                  <a:pt x="770483" y="2685184"/>
                  <a:pt x="762317" y="2696071"/>
                </a:cubicBezTo>
                <a:cubicBezTo>
                  <a:pt x="778653" y="2679741"/>
                  <a:pt x="794987" y="2666133"/>
                  <a:pt x="819491" y="2668853"/>
                </a:cubicBezTo>
                <a:cubicBezTo>
                  <a:pt x="800433" y="2674295"/>
                  <a:pt x="778653" y="2698793"/>
                  <a:pt x="765040" y="2715125"/>
                </a:cubicBezTo>
                <a:cubicBezTo>
                  <a:pt x="770483" y="2712402"/>
                  <a:pt x="775929" y="2712402"/>
                  <a:pt x="781376" y="2712402"/>
                </a:cubicBezTo>
                <a:lnTo>
                  <a:pt x="751933" y="2739160"/>
                </a:lnTo>
                <a:lnTo>
                  <a:pt x="748705" y="2739620"/>
                </a:lnTo>
                <a:cubicBezTo>
                  <a:pt x="748705" y="2739620"/>
                  <a:pt x="748705" y="2739620"/>
                  <a:pt x="751428" y="2739620"/>
                </a:cubicBezTo>
                <a:lnTo>
                  <a:pt x="751933" y="2739160"/>
                </a:lnTo>
                <a:lnTo>
                  <a:pt x="767763" y="2736900"/>
                </a:lnTo>
                <a:cubicBezTo>
                  <a:pt x="773206" y="2726011"/>
                  <a:pt x="781376" y="2720567"/>
                  <a:pt x="789541" y="2712402"/>
                </a:cubicBezTo>
                <a:cubicBezTo>
                  <a:pt x="803157" y="2701513"/>
                  <a:pt x="814046" y="2696071"/>
                  <a:pt x="830381" y="2690627"/>
                </a:cubicBezTo>
                <a:cubicBezTo>
                  <a:pt x="843992" y="2682461"/>
                  <a:pt x="863051" y="2679741"/>
                  <a:pt x="879386" y="2671576"/>
                </a:cubicBezTo>
                <a:cubicBezTo>
                  <a:pt x="890278" y="2666133"/>
                  <a:pt x="901167" y="2655243"/>
                  <a:pt x="912056" y="2649801"/>
                </a:cubicBezTo>
                <a:cubicBezTo>
                  <a:pt x="920225" y="2647078"/>
                  <a:pt x="928395" y="2644358"/>
                  <a:pt x="936561" y="2644358"/>
                </a:cubicBezTo>
                <a:cubicBezTo>
                  <a:pt x="939283" y="2644358"/>
                  <a:pt x="939283" y="2641635"/>
                  <a:pt x="942006" y="2641635"/>
                </a:cubicBezTo>
                <a:cubicBezTo>
                  <a:pt x="942006" y="2641635"/>
                  <a:pt x="944729" y="2641635"/>
                  <a:pt x="944729" y="2641635"/>
                </a:cubicBezTo>
                <a:cubicBezTo>
                  <a:pt x="969230" y="2636192"/>
                  <a:pt x="996458" y="2633469"/>
                  <a:pt x="1020959" y="2630746"/>
                </a:cubicBezTo>
                <a:cubicBezTo>
                  <a:pt x="1040017" y="2628026"/>
                  <a:pt x="1059076" y="2625303"/>
                  <a:pt x="1078134" y="2622583"/>
                </a:cubicBezTo>
                <a:cubicBezTo>
                  <a:pt x="1078134" y="2622583"/>
                  <a:pt x="1078134" y="2622583"/>
                  <a:pt x="1080857" y="2622583"/>
                </a:cubicBezTo>
                <a:cubicBezTo>
                  <a:pt x="1080857" y="2622583"/>
                  <a:pt x="1083580" y="2622583"/>
                  <a:pt x="1083580" y="2622583"/>
                </a:cubicBezTo>
                <a:cubicBezTo>
                  <a:pt x="1108081" y="2619860"/>
                  <a:pt x="1132585" y="2622583"/>
                  <a:pt x="1154366" y="2628026"/>
                </a:cubicBezTo>
                <a:cubicBezTo>
                  <a:pt x="1176144" y="2636192"/>
                  <a:pt x="1192482" y="2638912"/>
                  <a:pt x="1214260" y="2641635"/>
                </a:cubicBezTo>
                <a:cubicBezTo>
                  <a:pt x="1227876" y="2641635"/>
                  <a:pt x="1241488" y="2641635"/>
                  <a:pt x="1252377" y="2647078"/>
                </a:cubicBezTo>
                <a:cubicBezTo>
                  <a:pt x="1274159" y="2655243"/>
                  <a:pt x="1290493" y="2671576"/>
                  <a:pt x="1304106" y="2687904"/>
                </a:cubicBezTo>
                <a:cubicBezTo>
                  <a:pt x="1306828" y="2690627"/>
                  <a:pt x="1312274" y="2696071"/>
                  <a:pt x="1314997" y="2698793"/>
                </a:cubicBezTo>
                <a:cubicBezTo>
                  <a:pt x="1317717" y="2701513"/>
                  <a:pt x="1320440" y="2704236"/>
                  <a:pt x="1323163" y="2706959"/>
                </a:cubicBezTo>
                <a:cubicBezTo>
                  <a:pt x="1328610" y="2712402"/>
                  <a:pt x="1331333" y="2717845"/>
                  <a:pt x="1336776" y="2723287"/>
                </a:cubicBezTo>
                <a:cubicBezTo>
                  <a:pt x="1347667" y="2731454"/>
                  <a:pt x="1350391" y="2745062"/>
                  <a:pt x="1355834" y="2755952"/>
                </a:cubicBezTo>
                <a:cubicBezTo>
                  <a:pt x="1358557" y="2769560"/>
                  <a:pt x="1361280" y="2783169"/>
                  <a:pt x="1358557" y="2799501"/>
                </a:cubicBezTo>
                <a:cubicBezTo>
                  <a:pt x="1355834" y="2783169"/>
                  <a:pt x="1353114" y="2766837"/>
                  <a:pt x="1344944" y="2755952"/>
                </a:cubicBezTo>
                <a:cubicBezTo>
                  <a:pt x="1344944" y="2753228"/>
                  <a:pt x="1342221" y="2753228"/>
                  <a:pt x="1342221" y="2750508"/>
                </a:cubicBezTo>
                <a:cubicBezTo>
                  <a:pt x="1342221" y="2761395"/>
                  <a:pt x="1342221" y="2772283"/>
                  <a:pt x="1342221" y="2780446"/>
                </a:cubicBezTo>
                <a:cubicBezTo>
                  <a:pt x="1336776" y="2769560"/>
                  <a:pt x="1334056" y="2758672"/>
                  <a:pt x="1331333" y="2747785"/>
                </a:cubicBezTo>
                <a:cubicBezTo>
                  <a:pt x="1331333" y="2742343"/>
                  <a:pt x="1328610" y="2739620"/>
                  <a:pt x="1328610" y="2734177"/>
                </a:cubicBezTo>
                <a:cubicBezTo>
                  <a:pt x="1328610" y="2734177"/>
                  <a:pt x="1325887" y="2734177"/>
                  <a:pt x="1325887" y="2731454"/>
                </a:cubicBezTo>
                <a:cubicBezTo>
                  <a:pt x="1325887" y="2742343"/>
                  <a:pt x="1325887" y="2750508"/>
                  <a:pt x="1323163" y="2758672"/>
                </a:cubicBezTo>
                <a:cubicBezTo>
                  <a:pt x="1323163" y="2747785"/>
                  <a:pt x="1320440" y="2736900"/>
                  <a:pt x="1317717" y="2726011"/>
                </a:cubicBezTo>
                <a:cubicBezTo>
                  <a:pt x="1314997" y="2726011"/>
                  <a:pt x="1312274" y="2726011"/>
                  <a:pt x="1312274" y="2723287"/>
                </a:cubicBezTo>
                <a:cubicBezTo>
                  <a:pt x="1309551" y="2720567"/>
                  <a:pt x="1309551" y="2720567"/>
                  <a:pt x="1306828" y="2717845"/>
                </a:cubicBezTo>
                <a:cubicBezTo>
                  <a:pt x="1306828" y="2723287"/>
                  <a:pt x="1306828" y="2726011"/>
                  <a:pt x="1306828" y="2731454"/>
                </a:cubicBezTo>
                <a:cubicBezTo>
                  <a:pt x="1306828" y="2736900"/>
                  <a:pt x="1306828" y="2739620"/>
                  <a:pt x="1309551" y="2745062"/>
                </a:cubicBezTo>
                <a:cubicBezTo>
                  <a:pt x="1309551" y="2745062"/>
                  <a:pt x="1306828" y="2745062"/>
                  <a:pt x="1306828" y="2745062"/>
                </a:cubicBezTo>
                <a:cubicBezTo>
                  <a:pt x="1301383" y="2731454"/>
                  <a:pt x="1295939" y="2715125"/>
                  <a:pt x="1285047" y="2704236"/>
                </a:cubicBezTo>
                <a:cubicBezTo>
                  <a:pt x="1285047" y="2712402"/>
                  <a:pt x="1282327" y="2723287"/>
                  <a:pt x="1279604" y="2734177"/>
                </a:cubicBezTo>
                <a:cubicBezTo>
                  <a:pt x="1279604" y="2726011"/>
                  <a:pt x="1279604" y="2715125"/>
                  <a:pt x="1276882" y="2704236"/>
                </a:cubicBezTo>
                <a:cubicBezTo>
                  <a:pt x="1276882" y="2712402"/>
                  <a:pt x="1274159" y="2720567"/>
                  <a:pt x="1271435" y="2731454"/>
                </a:cubicBezTo>
                <a:cubicBezTo>
                  <a:pt x="1271435" y="2720567"/>
                  <a:pt x="1268712" y="2706959"/>
                  <a:pt x="1263269" y="2698793"/>
                </a:cubicBezTo>
                <a:cubicBezTo>
                  <a:pt x="1263269" y="2712402"/>
                  <a:pt x="1263269" y="2728734"/>
                  <a:pt x="1260546" y="2739620"/>
                </a:cubicBezTo>
                <a:cubicBezTo>
                  <a:pt x="1257823" y="2731454"/>
                  <a:pt x="1257823" y="2723287"/>
                  <a:pt x="1257823" y="2717845"/>
                </a:cubicBezTo>
                <a:cubicBezTo>
                  <a:pt x="1252377" y="2704236"/>
                  <a:pt x="1244210" y="2690627"/>
                  <a:pt x="1233319" y="2679741"/>
                </a:cubicBezTo>
                <a:cubicBezTo>
                  <a:pt x="1241488" y="2696071"/>
                  <a:pt x="1241488" y="2712402"/>
                  <a:pt x="1238765" y="2728734"/>
                </a:cubicBezTo>
                <a:cubicBezTo>
                  <a:pt x="1236042" y="2709679"/>
                  <a:pt x="1230596" y="2690627"/>
                  <a:pt x="1216983" y="2677018"/>
                </a:cubicBezTo>
                <a:cubicBezTo>
                  <a:pt x="1214260" y="2674295"/>
                  <a:pt x="1211541" y="2674295"/>
                  <a:pt x="1208818" y="2671576"/>
                </a:cubicBezTo>
                <a:cubicBezTo>
                  <a:pt x="1211541" y="2677018"/>
                  <a:pt x="1214260" y="2682461"/>
                  <a:pt x="1216983" y="2687904"/>
                </a:cubicBezTo>
                <a:cubicBezTo>
                  <a:pt x="1216983" y="2698793"/>
                  <a:pt x="1216983" y="2712402"/>
                  <a:pt x="1216983" y="2723287"/>
                </a:cubicBezTo>
                <a:cubicBezTo>
                  <a:pt x="1211541" y="2701513"/>
                  <a:pt x="1203372" y="2679741"/>
                  <a:pt x="1184314" y="2666133"/>
                </a:cubicBezTo>
                <a:cubicBezTo>
                  <a:pt x="1181590" y="2666133"/>
                  <a:pt x="1181590" y="2663410"/>
                  <a:pt x="1181590" y="2663410"/>
                </a:cubicBezTo>
                <a:cubicBezTo>
                  <a:pt x="1197925" y="2685184"/>
                  <a:pt x="1203372" y="2715125"/>
                  <a:pt x="1195202" y="2739620"/>
                </a:cubicBezTo>
                <a:cubicBezTo>
                  <a:pt x="1195202" y="2739620"/>
                  <a:pt x="1192482" y="2739620"/>
                  <a:pt x="1192482" y="2739620"/>
                </a:cubicBezTo>
                <a:cubicBezTo>
                  <a:pt x="1195202" y="2726011"/>
                  <a:pt x="1189759" y="2706959"/>
                  <a:pt x="1184314" y="2693351"/>
                </a:cubicBezTo>
                <a:cubicBezTo>
                  <a:pt x="1187036" y="2706959"/>
                  <a:pt x="1187036" y="2720567"/>
                  <a:pt x="1187036" y="2734177"/>
                </a:cubicBezTo>
                <a:cubicBezTo>
                  <a:pt x="1181590" y="2715125"/>
                  <a:pt x="1173425" y="2693351"/>
                  <a:pt x="1159809" y="2677018"/>
                </a:cubicBezTo>
                <a:cubicBezTo>
                  <a:pt x="1157089" y="2677018"/>
                  <a:pt x="1154366" y="2674295"/>
                  <a:pt x="1154366" y="2674295"/>
                </a:cubicBezTo>
                <a:cubicBezTo>
                  <a:pt x="1154366" y="2674295"/>
                  <a:pt x="1154366" y="2677018"/>
                  <a:pt x="1157089" y="2679741"/>
                </a:cubicBezTo>
                <a:cubicBezTo>
                  <a:pt x="1165255" y="2696071"/>
                  <a:pt x="1170701" y="2717845"/>
                  <a:pt x="1165255" y="2736900"/>
                </a:cubicBezTo>
                <a:lnTo>
                  <a:pt x="1165255" y="2739620"/>
                </a:lnTo>
                <a:cubicBezTo>
                  <a:pt x="1165255" y="2739620"/>
                  <a:pt x="1165255" y="2739620"/>
                  <a:pt x="1162532" y="2739620"/>
                </a:cubicBezTo>
                <a:cubicBezTo>
                  <a:pt x="1154366" y="2717845"/>
                  <a:pt x="1154366" y="2693351"/>
                  <a:pt x="1135308" y="2677018"/>
                </a:cubicBezTo>
                <a:cubicBezTo>
                  <a:pt x="1129862" y="2671576"/>
                  <a:pt x="1124415" y="2668853"/>
                  <a:pt x="1118973" y="2666133"/>
                </a:cubicBezTo>
                <a:cubicBezTo>
                  <a:pt x="1135308" y="2687904"/>
                  <a:pt x="1146197" y="2715125"/>
                  <a:pt x="1140754" y="2742343"/>
                </a:cubicBezTo>
                <a:cubicBezTo>
                  <a:pt x="1140754" y="2739620"/>
                  <a:pt x="1138031" y="2736900"/>
                  <a:pt x="1138031" y="2734177"/>
                </a:cubicBezTo>
                <a:cubicBezTo>
                  <a:pt x="1129862" y="2720567"/>
                  <a:pt x="1121696" y="2706959"/>
                  <a:pt x="1113527" y="2693351"/>
                </a:cubicBezTo>
                <a:cubicBezTo>
                  <a:pt x="1110804" y="2687904"/>
                  <a:pt x="1105358" y="2682461"/>
                  <a:pt x="1102638" y="2679741"/>
                </a:cubicBezTo>
                <a:cubicBezTo>
                  <a:pt x="1108081" y="2698793"/>
                  <a:pt x="1110804" y="2720567"/>
                  <a:pt x="1118973" y="2736900"/>
                </a:cubicBezTo>
                <a:cubicBezTo>
                  <a:pt x="1118973" y="2736900"/>
                  <a:pt x="1118973" y="2739620"/>
                  <a:pt x="1121696" y="2742343"/>
                </a:cubicBezTo>
                <a:cubicBezTo>
                  <a:pt x="1121696" y="2745062"/>
                  <a:pt x="1118973" y="2745062"/>
                  <a:pt x="1118973" y="2745062"/>
                </a:cubicBezTo>
                <a:cubicBezTo>
                  <a:pt x="1118973" y="2742343"/>
                  <a:pt x="1118973" y="2742343"/>
                  <a:pt x="1116250" y="2742343"/>
                </a:cubicBezTo>
                <a:cubicBezTo>
                  <a:pt x="1102638" y="2731454"/>
                  <a:pt x="1094468" y="2709679"/>
                  <a:pt x="1083580" y="2696071"/>
                </a:cubicBezTo>
                <a:cubicBezTo>
                  <a:pt x="1078134" y="2685184"/>
                  <a:pt x="1072687" y="2677018"/>
                  <a:pt x="1067244" y="2668853"/>
                </a:cubicBezTo>
                <a:cubicBezTo>
                  <a:pt x="1075410" y="2690627"/>
                  <a:pt x="1080857" y="2715125"/>
                  <a:pt x="1089022" y="2739620"/>
                </a:cubicBezTo>
                <a:cubicBezTo>
                  <a:pt x="1089022" y="2739620"/>
                  <a:pt x="1091746" y="2742343"/>
                  <a:pt x="1091746" y="2742343"/>
                </a:cubicBezTo>
                <a:cubicBezTo>
                  <a:pt x="1091746" y="2745062"/>
                  <a:pt x="1091746" y="2745062"/>
                  <a:pt x="1089022" y="2745062"/>
                </a:cubicBezTo>
                <a:cubicBezTo>
                  <a:pt x="1075410" y="2726011"/>
                  <a:pt x="1067244" y="2704236"/>
                  <a:pt x="1053630" y="2685184"/>
                </a:cubicBezTo>
                <a:cubicBezTo>
                  <a:pt x="1050910" y="2679741"/>
                  <a:pt x="1048186" y="2677018"/>
                  <a:pt x="1045463" y="2674295"/>
                </a:cubicBezTo>
                <a:cubicBezTo>
                  <a:pt x="1056353" y="2696071"/>
                  <a:pt x="1064521" y="2717845"/>
                  <a:pt x="1078134" y="2739620"/>
                </a:cubicBezTo>
                <a:cubicBezTo>
                  <a:pt x="1064521" y="2723287"/>
                  <a:pt x="1050910" y="2706959"/>
                  <a:pt x="1040017" y="2690627"/>
                </a:cubicBezTo>
                <a:cubicBezTo>
                  <a:pt x="1040017" y="2696071"/>
                  <a:pt x="1042740" y="2701513"/>
                  <a:pt x="1045463" y="2706959"/>
                </a:cubicBezTo>
                <a:cubicBezTo>
                  <a:pt x="1048186" y="2715125"/>
                  <a:pt x="1053630" y="2723287"/>
                  <a:pt x="1059076" y="2731454"/>
                </a:cubicBezTo>
                <a:cubicBezTo>
                  <a:pt x="1059076" y="2734177"/>
                  <a:pt x="1059076" y="2734177"/>
                  <a:pt x="1061798" y="2734177"/>
                </a:cubicBezTo>
                <a:cubicBezTo>
                  <a:pt x="1061798" y="2736900"/>
                  <a:pt x="1064521" y="2739620"/>
                  <a:pt x="1064521" y="2742343"/>
                </a:cubicBezTo>
                <a:cubicBezTo>
                  <a:pt x="1059076" y="2739620"/>
                  <a:pt x="1056353" y="2734177"/>
                  <a:pt x="1050910" y="2731454"/>
                </a:cubicBezTo>
                <a:lnTo>
                  <a:pt x="1016611" y="2702443"/>
                </a:lnTo>
                <a:lnTo>
                  <a:pt x="1015516" y="2698793"/>
                </a:lnTo>
                <a:cubicBezTo>
                  <a:pt x="1015516" y="2701513"/>
                  <a:pt x="1015516" y="2701513"/>
                  <a:pt x="1015516" y="2701513"/>
                </a:cubicBezTo>
                <a:lnTo>
                  <a:pt x="1016611" y="2702443"/>
                </a:lnTo>
                <a:lnTo>
                  <a:pt x="1023682" y="2726011"/>
                </a:lnTo>
                <a:cubicBezTo>
                  <a:pt x="1015516" y="2712402"/>
                  <a:pt x="1004624" y="2698793"/>
                  <a:pt x="991012" y="2687904"/>
                </a:cubicBezTo>
                <a:cubicBezTo>
                  <a:pt x="999181" y="2706959"/>
                  <a:pt x="1001900" y="2728734"/>
                  <a:pt x="1015516" y="2745062"/>
                </a:cubicBezTo>
                <a:cubicBezTo>
                  <a:pt x="1015516" y="2745062"/>
                  <a:pt x="1012793" y="2745062"/>
                  <a:pt x="1012793" y="2745062"/>
                </a:cubicBezTo>
                <a:cubicBezTo>
                  <a:pt x="1007347" y="2739620"/>
                  <a:pt x="1001900" y="2734177"/>
                  <a:pt x="996458" y="2728734"/>
                </a:cubicBezTo>
                <a:cubicBezTo>
                  <a:pt x="985566" y="2717845"/>
                  <a:pt x="974676" y="2706959"/>
                  <a:pt x="963785" y="2696071"/>
                </a:cubicBezTo>
                <a:cubicBezTo>
                  <a:pt x="963785" y="2693351"/>
                  <a:pt x="963785" y="2693351"/>
                  <a:pt x="963785" y="2693351"/>
                </a:cubicBezTo>
                <a:cubicBezTo>
                  <a:pt x="961065" y="2693351"/>
                  <a:pt x="961065" y="2693351"/>
                  <a:pt x="958342" y="2693351"/>
                </a:cubicBezTo>
                <a:cubicBezTo>
                  <a:pt x="961065" y="2704236"/>
                  <a:pt x="963785" y="2715125"/>
                  <a:pt x="966508" y="2723287"/>
                </a:cubicBezTo>
                <a:cubicBezTo>
                  <a:pt x="966508" y="2726011"/>
                  <a:pt x="966508" y="2726011"/>
                  <a:pt x="966508" y="2726011"/>
                </a:cubicBezTo>
                <a:cubicBezTo>
                  <a:pt x="961065" y="2715125"/>
                  <a:pt x="952895" y="2706959"/>
                  <a:pt x="947449" y="2698793"/>
                </a:cubicBezTo>
                <a:cubicBezTo>
                  <a:pt x="944729" y="2696071"/>
                  <a:pt x="942006" y="2696071"/>
                  <a:pt x="939283" y="2693351"/>
                </a:cubicBezTo>
                <a:cubicBezTo>
                  <a:pt x="944729" y="2701513"/>
                  <a:pt x="950172" y="2709679"/>
                  <a:pt x="952895" y="2720567"/>
                </a:cubicBezTo>
                <a:cubicBezTo>
                  <a:pt x="952895" y="2720567"/>
                  <a:pt x="950172" y="2720567"/>
                  <a:pt x="950172" y="2720567"/>
                </a:cubicBezTo>
                <a:cubicBezTo>
                  <a:pt x="939283" y="2706959"/>
                  <a:pt x="925671" y="2696071"/>
                  <a:pt x="906614" y="2696071"/>
                </a:cubicBezTo>
                <a:cubicBezTo>
                  <a:pt x="920225" y="2704236"/>
                  <a:pt x="928395" y="2715125"/>
                  <a:pt x="933838" y="2731454"/>
                </a:cubicBezTo>
                <a:cubicBezTo>
                  <a:pt x="933838" y="2731454"/>
                  <a:pt x="931115" y="2731454"/>
                  <a:pt x="931115" y="2731454"/>
                </a:cubicBezTo>
                <a:cubicBezTo>
                  <a:pt x="917502" y="2717845"/>
                  <a:pt x="901167" y="2701513"/>
                  <a:pt x="879386" y="2701513"/>
                </a:cubicBezTo>
                <a:cubicBezTo>
                  <a:pt x="876666" y="2701513"/>
                  <a:pt x="873943" y="2701513"/>
                  <a:pt x="871220" y="2701513"/>
                </a:cubicBezTo>
                <a:cubicBezTo>
                  <a:pt x="887555" y="2706959"/>
                  <a:pt x="898444" y="2715125"/>
                  <a:pt x="906614" y="2731454"/>
                </a:cubicBezTo>
                <a:cubicBezTo>
                  <a:pt x="901167" y="2728734"/>
                  <a:pt x="892998" y="2726011"/>
                  <a:pt x="887555" y="2723287"/>
                </a:cubicBezTo>
                <a:cubicBezTo>
                  <a:pt x="876666" y="2723287"/>
                  <a:pt x="865774" y="2723287"/>
                  <a:pt x="854885" y="2723287"/>
                </a:cubicBezTo>
                <a:cubicBezTo>
                  <a:pt x="863051" y="2726011"/>
                  <a:pt x="868497" y="2731454"/>
                  <a:pt x="879386" y="2734177"/>
                </a:cubicBezTo>
                <a:cubicBezTo>
                  <a:pt x="865774" y="2734177"/>
                  <a:pt x="854885" y="2731454"/>
                  <a:pt x="841270" y="2731454"/>
                </a:cubicBezTo>
                <a:cubicBezTo>
                  <a:pt x="846715" y="2734177"/>
                  <a:pt x="852161" y="2734177"/>
                  <a:pt x="857608" y="2736900"/>
                </a:cubicBezTo>
                <a:cubicBezTo>
                  <a:pt x="849438" y="2736900"/>
                  <a:pt x="843992" y="2736900"/>
                  <a:pt x="838550" y="2736900"/>
                </a:cubicBezTo>
                <a:cubicBezTo>
                  <a:pt x="838550" y="2739620"/>
                  <a:pt x="841270" y="2739620"/>
                  <a:pt x="843992" y="2739620"/>
                </a:cubicBezTo>
                <a:cubicBezTo>
                  <a:pt x="843992" y="2739620"/>
                  <a:pt x="843992" y="2742343"/>
                  <a:pt x="843992" y="2742343"/>
                </a:cubicBezTo>
                <a:cubicBezTo>
                  <a:pt x="857608" y="2739620"/>
                  <a:pt x="868497" y="2739620"/>
                  <a:pt x="882109" y="2745062"/>
                </a:cubicBezTo>
                <a:cubicBezTo>
                  <a:pt x="906614" y="2753228"/>
                  <a:pt x="925671" y="2745062"/>
                  <a:pt x="947449" y="2750508"/>
                </a:cubicBezTo>
                <a:cubicBezTo>
                  <a:pt x="969230" y="2755952"/>
                  <a:pt x="991012" y="2761395"/>
                  <a:pt x="1010070" y="2766837"/>
                </a:cubicBezTo>
                <a:cubicBezTo>
                  <a:pt x="1023682" y="2769560"/>
                  <a:pt x="1034571" y="2777726"/>
                  <a:pt x="1045463" y="2785892"/>
                </a:cubicBezTo>
                <a:cubicBezTo>
                  <a:pt x="1048186" y="2788611"/>
                  <a:pt x="1050910" y="2788611"/>
                  <a:pt x="1053630" y="2791335"/>
                </a:cubicBezTo>
                <a:cubicBezTo>
                  <a:pt x="1061798" y="2799501"/>
                  <a:pt x="1067244" y="2807667"/>
                  <a:pt x="1072687" y="2818552"/>
                </a:cubicBezTo>
                <a:cubicBezTo>
                  <a:pt x="1080857" y="2826719"/>
                  <a:pt x="1086303" y="2837604"/>
                  <a:pt x="1091746" y="2848493"/>
                </a:cubicBezTo>
                <a:cubicBezTo>
                  <a:pt x="1102638" y="2878434"/>
                  <a:pt x="1116250" y="2913817"/>
                  <a:pt x="1118973" y="2949202"/>
                </a:cubicBezTo>
                <a:cubicBezTo>
                  <a:pt x="1127139" y="2987305"/>
                  <a:pt x="1132585" y="3028134"/>
                  <a:pt x="1124415" y="3066238"/>
                </a:cubicBezTo>
                <a:cubicBezTo>
                  <a:pt x="1124415" y="3074403"/>
                  <a:pt x="1124415" y="3082570"/>
                  <a:pt x="1121696" y="3088013"/>
                </a:cubicBezTo>
                <a:cubicBezTo>
                  <a:pt x="1127139" y="3123396"/>
                  <a:pt x="1113527" y="3172388"/>
                  <a:pt x="1091746" y="3196886"/>
                </a:cubicBezTo>
                <a:cubicBezTo>
                  <a:pt x="1097191" y="3180555"/>
                  <a:pt x="1102638" y="3164222"/>
                  <a:pt x="1105358" y="3145171"/>
                </a:cubicBezTo>
                <a:cubicBezTo>
                  <a:pt x="1097191" y="3156060"/>
                  <a:pt x="1089022" y="3164222"/>
                  <a:pt x="1080857" y="3169668"/>
                </a:cubicBezTo>
                <a:cubicBezTo>
                  <a:pt x="1091746" y="3158780"/>
                  <a:pt x="1097191" y="3145171"/>
                  <a:pt x="1102638" y="3131562"/>
                </a:cubicBezTo>
                <a:cubicBezTo>
                  <a:pt x="1097191" y="3137004"/>
                  <a:pt x="1091746" y="3142447"/>
                  <a:pt x="1086303" y="3147894"/>
                </a:cubicBezTo>
                <a:cubicBezTo>
                  <a:pt x="1086303" y="3142447"/>
                  <a:pt x="1089022" y="3137004"/>
                  <a:pt x="1091746" y="3131562"/>
                </a:cubicBezTo>
                <a:cubicBezTo>
                  <a:pt x="1083580" y="3137004"/>
                  <a:pt x="1072687" y="3145171"/>
                  <a:pt x="1064521" y="3150614"/>
                </a:cubicBezTo>
                <a:cubicBezTo>
                  <a:pt x="1064521" y="3150614"/>
                  <a:pt x="1064521" y="3147894"/>
                  <a:pt x="1064521" y="3147894"/>
                </a:cubicBezTo>
                <a:cubicBezTo>
                  <a:pt x="1080857" y="3137004"/>
                  <a:pt x="1091746" y="3120676"/>
                  <a:pt x="1099914" y="3101621"/>
                </a:cubicBezTo>
                <a:cubicBezTo>
                  <a:pt x="1105358" y="3093455"/>
                  <a:pt x="1108081" y="3082570"/>
                  <a:pt x="1108081" y="3074403"/>
                </a:cubicBezTo>
                <a:cubicBezTo>
                  <a:pt x="1097191" y="3096178"/>
                  <a:pt x="1083580" y="3115230"/>
                  <a:pt x="1061798" y="3126119"/>
                </a:cubicBezTo>
                <a:cubicBezTo>
                  <a:pt x="1059076" y="3128842"/>
                  <a:pt x="1059076" y="3126119"/>
                  <a:pt x="1059076" y="3126119"/>
                </a:cubicBezTo>
                <a:cubicBezTo>
                  <a:pt x="1059076" y="3126119"/>
                  <a:pt x="1059076" y="3126119"/>
                  <a:pt x="1059076" y="3123396"/>
                </a:cubicBezTo>
                <a:cubicBezTo>
                  <a:pt x="1064521" y="3120676"/>
                  <a:pt x="1069967" y="3112511"/>
                  <a:pt x="1072687" y="3104344"/>
                </a:cubicBezTo>
                <a:cubicBezTo>
                  <a:pt x="1069967" y="3109787"/>
                  <a:pt x="1061798" y="3112511"/>
                  <a:pt x="1056353" y="3115230"/>
                </a:cubicBezTo>
                <a:cubicBezTo>
                  <a:pt x="1056353" y="3115230"/>
                  <a:pt x="1056353" y="3112511"/>
                  <a:pt x="1056353" y="3112511"/>
                </a:cubicBezTo>
                <a:cubicBezTo>
                  <a:pt x="1072687" y="3096178"/>
                  <a:pt x="1080857" y="3077126"/>
                  <a:pt x="1086303" y="3052629"/>
                </a:cubicBezTo>
                <a:cubicBezTo>
                  <a:pt x="1089022" y="3049909"/>
                  <a:pt x="1089022" y="3044462"/>
                  <a:pt x="1089022" y="3039020"/>
                </a:cubicBezTo>
                <a:cubicBezTo>
                  <a:pt x="1080857" y="3052629"/>
                  <a:pt x="1069967" y="3066238"/>
                  <a:pt x="1056353" y="3074403"/>
                </a:cubicBezTo>
                <a:cubicBezTo>
                  <a:pt x="1053630" y="3077126"/>
                  <a:pt x="1050910" y="3079846"/>
                  <a:pt x="1045463" y="3082570"/>
                </a:cubicBezTo>
                <a:cubicBezTo>
                  <a:pt x="1045463" y="3079846"/>
                  <a:pt x="1045463" y="3079846"/>
                  <a:pt x="1048186" y="3079846"/>
                </a:cubicBezTo>
                <a:cubicBezTo>
                  <a:pt x="1061798" y="3060795"/>
                  <a:pt x="1075410" y="3039020"/>
                  <a:pt x="1080857" y="3017246"/>
                </a:cubicBezTo>
                <a:cubicBezTo>
                  <a:pt x="1080857" y="3019969"/>
                  <a:pt x="1078134" y="3022688"/>
                  <a:pt x="1075410" y="3025411"/>
                </a:cubicBezTo>
                <a:cubicBezTo>
                  <a:pt x="1064521" y="3039020"/>
                  <a:pt x="1048186" y="3058072"/>
                  <a:pt x="1029129" y="3055352"/>
                </a:cubicBezTo>
                <a:cubicBezTo>
                  <a:pt x="1029129" y="3055352"/>
                  <a:pt x="1029129" y="3052629"/>
                  <a:pt x="1029129" y="3052629"/>
                </a:cubicBezTo>
                <a:cubicBezTo>
                  <a:pt x="1029129" y="3052629"/>
                  <a:pt x="1031852" y="3049909"/>
                  <a:pt x="1034571" y="3049909"/>
                </a:cubicBezTo>
                <a:cubicBezTo>
                  <a:pt x="1048186" y="3036300"/>
                  <a:pt x="1059076" y="3019969"/>
                  <a:pt x="1069967" y="3003636"/>
                </a:cubicBezTo>
                <a:cubicBezTo>
                  <a:pt x="1075410" y="2992751"/>
                  <a:pt x="1078134" y="2979141"/>
                  <a:pt x="1080857" y="2965530"/>
                </a:cubicBezTo>
                <a:cubicBezTo>
                  <a:pt x="1078134" y="2976418"/>
                  <a:pt x="1072687" y="2984585"/>
                  <a:pt x="1069967" y="2995471"/>
                </a:cubicBezTo>
                <a:cubicBezTo>
                  <a:pt x="1061798" y="3014526"/>
                  <a:pt x="1050910" y="3030854"/>
                  <a:pt x="1031852" y="3041743"/>
                </a:cubicBezTo>
                <a:cubicBezTo>
                  <a:pt x="1045463" y="3022688"/>
                  <a:pt x="1050910" y="2995471"/>
                  <a:pt x="1056353" y="2973695"/>
                </a:cubicBezTo>
                <a:cubicBezTo>
                  <a:pt x="1053630" y="2976418"/>
                  <a:pt x="1050910" y="2979141"/>
                  <a:pt x="1048186" y="2981861"/>
                </a:cubicBezTo>
                <a:cubicBezTo>
                  <a:pt x="1045463" y="2984585"/>
                  <a:pt x="1045463" y="2984585"/>
                  <a:pt x="1045463" y="2984585"/>
                </a:cubicBezTo>
                <a:cubicBezTo>
                  <a:pt x="1037294" y="2992751"/>
                  <a:pt x="1031852" y="3000913"/>
                  <a:pt x="1026406" y="3009079"/>
                </a:cubicBezTo>
                <a:cubicBezTo>
                  <a:pt x="1023682" y="3014526"/>
                  <a:pt x="1018236" y="3019969"/>
                  <a:pt x="1018236" y="3025411"/>
                </a:cubicBezTo>
                <a:cubicBezTo>
                  <a:pt x="1015516" y="3025411"/>
                  <a:pt x="1015516" y="3025411"/>
                  <a:pt x="1015516" y="3025411"/>
                </a:cubicBezTo>
                <a:cubicBezTo>
                  <a:pt x="1018236" y="3017246"/>
                  <a:pt x="1018236" y="3009079"/>
                  <a:pt x="1020959" y="3003636"/>
                </a:cubicBezTo>
                <a:cubicBezTo>
                  <a:pt x="1023682" y="2990028"/>
                  <a:pt x="1026406" y="2979141"/>
                  <a:pt x="1031852" y="2968253"/>
                </a:cubicBezTo>
                <a:cubicBezTo>
                  <a:pt x="1037294" y="2954644"/>
                  <a:pt x="1048186" y="2941035"/>
                  <a:pt x="1050910" y="2927427"/>
                </a:cubicBezTo>
                <a:cubicBezTo>
                  <a:pt x="1053630" y="2924704"/>
                  <a:pt x="1053630" y="2924704"/>
                  <a:pt x="1053630" y="2921981"/>
                </a:cubicBezTo>
                <a:cubicBezTo>
                  <a:pt x="1037294" y="2943755"/>
                  <a:pt x="1023682" y="2968253"/>
                  <a:pt x="1010070" y="2992751"/>
                </a:cubicBezTo>
                <a:cubicBezTo>
                  <a:pt x="1010070" y="2992751"/>
                  <a:pt x="1007347" y="2992751"/>
                  <a:pt x="1007347" y="2992751"/>
                </a:cubicBezTo>
                <a:cubicBezTo>
                  <a:pt x="1012793" y="2970976"/>
                  <a:pt x="1020959" y="2949202"/>
                  <a:pt x="1029129" y="2930146"/>
                </a:cubicBezTo>
                <a:cubicBezTo>
                  <a:pt x="1034571" y="2921981"/>
                  <a:pt x="1040017" y="2913817"/>
                  <a:pt x="1042740" y="2905651"/>
                </a:cubicBezTo>
                <a:cubicBezTo>
                  <a:pt x="1050910" y="2894763"/>
                  <a:pt x="1056353" y="2883876"/>
                  <a:pt x="1059076" y="2872988"/>
                </a:cubicBezTo>
                <a:cubicBezTo>
                  <a:pt x="1045463" y="2900209"/>
                  <a:pt x="1015516" y="2927427"/>
                  <a:pt x="1001900" y="2946478"/>
                </a:cubicBezTo>
                <a:cubicBezTo>
                  <a:pt x="1007347" y="2927427"/>
                  <a:pt x="1015516" y="2911094"/>
                  <a:pt x="1026406" y="2894763"/>
                </a:cubicBezTo>
                <a:cubicBezTo>
                  <a:pt x="1015516" y="2902929"/>
                  <a:pt x="1007347" y="2911094"/>
                  <a:pt x="1001900" y="2921981"/>
                </a:cubicBezTo>
                <a:cubicBezTo>
                  <a:pt x="996458" y="2932869"/>
                  <a:pt x="991012" y="2941035"/>
                  <a:pt x="985566" y="2951921"/>
                </a:cubicBezTo>
                <a:cubicBezTo>
                  <a:pt x="985566" y="2951921"/>
                  <a:pt x="982843" y="2954644"/>
                  <a:pt x="982843" y="2954644"/>
                </a:cubicBezTo>
                <a:cubicBezTo>
                  <a:pt x="980123" y="2957367"/>
                  <a:pt x="980123" y="2957367"/>
                  <a:pt x="980123" y="2960087"/>
                </a:cubicBezTo>
                <a:cubicBezTo>
                  <a:pt x="977400" y="2960087"/>
                  <a:pt x="977400" y="2960087"/>
                  <a:pt x="977400" y="2960087"/>
                </a:cubicBezTo>
                <a:cubicBezTo>
                  <a:pt x="980123" y="2951921"/>
                  <a:pt x="982843" y="2946478"/>
                  <a:pt x="985566" y="2941035"/>
                </a:cubicBezTo>
                <a:cubicBezTo>
                  <a:pt x="988289" y="2927427"/>
                  <a:pt x="991012" y="2911094"/>
                  <a:pt x="993735" y="2894763"/>
                </a:cubicBezTo>
                <a:cubicBezTo>
                  <a:pt x="993735" y="2897486"/>
                  <a:pt x="991012" y="2897486"/>
                  <a:pt x="991012" y="2900209"/>
                </a:cubicBezTo>
                <a:cubicBezTo>
                  <a:pt x="988289" y="2905651"/>
                  <a:pt x="988289" y="2911094"/>
                  <a:pt x="985566" y="2913817"/>
                </a:cubicBezTo>
                <a:cubicBezTo>
                  <a:pt x="982843" y="2924704"/>
                  <a:pt x="980123" y="2935592"/>
                  <a:pt x="977400" y="2943755"/>
                </a:cubicBezTo>
                <a:cubicBezTo>
                  <a:pt x="977400" y="2946478"/>
                  <a:pt x="974676" y="2946478"/>
                  <a:pt x="974676" y="2943755"/>
                </a:cubicBezTo>
                <a:cubicBezTo>
                  <a:pt x="974676" y="2943755"/>
                  <a:pt x="974676" y="2941035"/>
                  <a:pt x="974676" y="2938312"/>
                </a:cubicBezTo>
                <a:cubicBezTo>
                  <a:pt x="974676" y="2938312"/>
                  <a:pt x="974676" y="2938312"/>
                  <a:pt x="974676" y="2935592"/>
                </a:cubicBezTo>
                <a:cubicBezTo>
                  <a:pt x="974676" y="2916537"/>
                  <a:pt x="980123" y="2894763"/>
                  <a:pt x="980123" y="2872988"/>
                </a:cubicBezTo>
                <a:cubicBezTo>
                  <a:pt x="980123" y="2870268"/>
                  <a:pt x="980123" y="2870268"/>
                  <a:pt x="980123" y="2870268"/>
                </a:cubicBezTo>
                <a:cubicBezTo>
                  <a:pt x="977400" y="2872988"/>
                  <a:pt x="977400" y="2875711"/>
                  <a:pt x="974676" y="2881153"/>
                </a:cubicBezTo>
                <a:cubicBezTo>
                  <a:pt x="974676" y="2872988"/>
                  <a:pt x="974676" y="2867545"/>
                  <a:pt x="977400" y="2862102"/>
                </a:cubicBezTo>
                <a:cubicBezTo>
                  <a:pt x="971953" y="2883876"/>
                  <a:pt x="966508" y="2902929"/>
                  <a:pt x="958342" y="2924704"/>
                </a:cubicBezTo>
                <a:cubicBezTo>
                  <a:pt x="961065" y="2881153"/>
                  <a:pt x="966508" y="2837604"/>
                  <a:pt x="952895" y="2799501"/>
                </a:cubicBezTo>
                <a:cubicBezTo>
                  <a:pt x="955619" y="2810387"/>
                  <a:pt x="955619" y="2823996"/>
                  <a:pt x="952895" y="2834885"/>
                </a:cubicBezTo>
                <a:cubicBezTo>
                  <a:pt x="950172" y="2870268"/>
                  <a:pt x="947449" y="2902929"/>
                  <a:pt x="944729" y="2935592"/>
                </a:cubicBezTo>
                <a:cubicBezTo>
                  <a:pt x="944729" y="2921981"/>
                  <a:pt x="939283" y="2905651"/>
                  <a:pt x="939283" y="2889320"/>
                </a:cubicBezTo>
                <a:cubicBezTo>
                  <a:pt x="936561" y="2872988"/>
                  <a:pt x="933838" y="2856660"/>
                  <a:pt x="928395" y="2840327"/>
                </a:cubicBezTo>
                <a:cubicBezTo>
                  <a:pt x="928395" y="2837604"/>
                  <a:pt x="925671" y="2832162"/>
                  <a:pt x="925671" y="2829439"/>
                </a:cubicBezTo>
                <a:cubicBezTo>
                  <a:pt x="922948" y="2851213"/>
                  <a:pt x="920225" y="2870268"/>
                  <a:pt x="922948" y="2889320"/>
                </a:cubicBezTo>
                <a:cubicBezTo>
                  <a:pt x="922948" y="2892043"/>
                  <a:pt x="922948" y="2892043"/>
                  <a:pt x="922948" y="2892043"/>
                </a:cubicBezTo>
                <a:cubicBezTo>
                  <a:pt x="914779" y="2867545"/>
                  <a:pt x="914779" y="2845770"/>
                  <a:pt x="912056" y="2823996"/>
                </a:cubicBezTo>
                <a:cubicBezTo>
                  <a:pt x="909336" y="2818552"/>
                  <a:pt x="909336" y="2815832"/>
                  <a:pt x="909336" y="2813109"/>
                </a:cubicBezTo>
                <a:cubicBezTo>
                  <a:pt x="912056" y="2834885"/>
                  <a:pt x="906614" y="2856660"/>
                  <a:pt x="912056" y="2878434"/>
                </a:cubicBezTo>
                <a:cubicBezTo>
                  <a:pt x="898444" y="2853937"/>
                  <a:pt x="903891" y="2826719"/>
                  <a:pt x="890278" y="2802221"/>
                </a:cubicBezTo>
                <a:cubicBezTo>
                  <a:pt x="887555" y="2796778"/>
                  <a:pt x="887555" y="2794058"/>
                  <a:pt x="884832" y="2791335"/>
                </a:cubicBezTo>
                <a:cubicBezTo>
                  <a:pt x="892998" y="2815832"/>
                  <a:pt x="892998" y="2848493"/>
                  <a:pt x="898444" y="2867545"/>
                </a:cubicBezTo>
                <a:cubicBezTo>
                  <a:pt x="887555" y="2851213"/>
                  <a:pt x="882109" y="2832162"/>
                  <a:pt x="873943" y="2815832"/>
                </a:cubicBezTo>
                <a:cubicBezTo>
                  <a:pt x="873943" y="2810387"/>
                  <a:pt x="871220" y="2807667"/>
                  <a:pt x="871220" y="2804944"/>
                </a:cubicBezTo>
                <a:cubicBezTo>
                  <a:pt x="868497" y="2802221"/>
                  <a:pt x="868497" y="2802221"/>
                  <a:pt x="865774" y="2799501"/>
                </a:cubicBezTo>
                <a:cubicBezTo>
                  <a:pt x="863051" y="2796778"/>
                  <a:pt x="860328" y="2791335"/>
                  <a:pt x="854885" y="2788611"/>
                </a:cubicBezTo>
                <a:cubicBezTo>
                  <a:pt x="863051" y="2813109"/>
                  <a:pt x="863051" y="2837604"/>
                  <a:pt x="871220" y="2862102"/>
                </a:cubicBezTo>
                <a:cubicBezTo>
                  <a:pt x="860328" y="2843050"/>
                  <a:pt x="854885" y="2823996"/>
                  <a:pt x="846715" y="2804944"/>
                </a:cubicBezTo>
                <a:cubicBezTo>
                  <a:pt x="843992" y="2802221"/>
                  <a:pt x="843992" y="2799501"/>
                  <a:pt x="841270" y="2796778"/>
                </a:cubicBezTo>
                <a:cubicBezTo>
                  <a:pt x="835827" y="2791335"/>
                  <a:pt x="830381" y="2783169"/>
                  <a:pt x="822214" y="2780446"/>
                </a:cubicBezTo>
                <a:cubicBezTo>
                  <a:pt x="819491" y="2777726"/>
                  <a:pt x="816768" y="2777726"/>
                  <a:pt x="811323" y="2775003"/>
                </a:cubicBezTo>
                <a:cubicBezTo>
                  <a:pt x="816768" y="2780446"/>
                  <a:pt x="819491" y="2783169"/>
                  <a:pt x="822214" y="2785892"/>
                </a:cubicBezTo>
                <a:cubicBezTo>
                  <a:pt x="833104" y="2802221"/>
                  <a:pt x="833104" y="2823996"/>
                  <a:pt x="838550" y="2840327"/>
                </a:cubicBezTo>
                <a:cubicBezTo>
                  <a:pt x="841270" y="2843050"/>
                  <a:pt x="838550" y="2843050"/>
                  <a:pt x="838550" y="2843050"/>
                </a:cubicBezTo>
                <a:cubicBezTo>
                  <a:pt x="827657" y="2829439"/>
                  <a:pt x="822214" y="2810387"/>
                  <a:pt x="811323" y="2796778"/>
                </a:cubicBezTo>
                <a:cubicBezTo>
                  <a:pt x="811323" y="2796778"/>
                  <a:pt x="808600" y="2796778"/>
                  <a:pt x="808600" y="2796778"/>
                </a:cubicBezTo>
                <a:cubicBezTo>
                  <a:pt x="811323" y="2799501"/>
                  <a:pt x="811323" y="2799501"/>
                  <a:pt x="811323" y="2802221"/>
                </a:cubicBezTo>
                <a:cubicBezTo>
                  <a:pt x="811323" y="2818552"/>
                  <a:pt x="800433" y="2832162"/>
                  <a:pt x="784099" y="2834885"/>
                </a:cubicBezTo>
                <a:cubicBezTo>
                  <a:pt x="786822" y="2837604"/>
                  <a:pt x="786822" y="2840327"/>
                  <a:pt x="786822" y="2843050"/>
                </a:cubicBezTo>
                <a:cubicBezTo>
                  <a:pt x="786822" y="2843050"/>
                  <a:pt x="786822" y="2845770"/>
                  <a:pt x="786822" y="2845770"/>
                </a:cubicBezTo>
                <a:cubicBezTo>
                  <a:pt x="893001" y="2990708"/>
                  <a:pt x="1129350" y="3380610"/>
                  <a:pt x="1285685" y="4108482"/>
                </a:cubicBezTo>
                <a:lnTo>
                  <a:pt x="1294612" y="4158164"/>
                </a:lnTo>
                <a:lnTo>
                  <a:pt x="1249489" y="4158164"/>
                </a:lnTo>
                <a:lnTo>
                  <a:pt x="1177549" y="3842468"/>
                </a:lnTo>
                <a:cubicBezTo>
                  <a:pt x="1075071" y="3466345"/>
                  <a:pt x="920905" y="3076446"/>
                  <a:pt x="775929" y="2870268"/>
                </a:cubicBezTo>
                <a:cubicBezTo>
                  <a:pt x="770483" y="2875711"/>
                  <a:pt x="762317" y="2881153"/>
                  <a:pt x="754147" y="2881153"/>
                </a:cubicBezTo>
                <a:cubicBezTo>
                  <a:pt x="756871" y="2886600"/>
                  <a:pt x="762317" y="2892043"/>
                  <a:pt x="767763" y="2894763"/>
                </a:cubicBezTo>
                <a:cubicBezTo>
                  <a:pt x="759594" y="2892043"/>
                  <a:pt x="751428" y="2886600"/>
                  <a:pt x="745982" y="2881153"/>
                </a:cubicBezTo>
                <a:cubicBezTo>
                  <a:pt x="740536" y="2881153"/>
                  <a:pt x="737813" y="2878434"/>
                  <a:pt x="735093" y="2878434"/>
                </a:cubicBezTo>
                <a:cubicBezTo>
                  <a:pt x="743259" y="2894763"/>
                  <a:pt x="756871" y="2905651"/>
                  <a:pt x="775929" y="2913817"/>
                </a:cubicBezTo>
                <a:cubicBezTo>
                  <a:pt x="754147" y="2911094"/>
                  <a:pt x="735093" y="2897486"/>
                  <a:pt x="724200" y="2878434"/>
                </a:cubicBezTo>
                <a:cubicBezTo>
                  <a:pt x="729646" y="2897486"/>
                  <a:pt x="743259" y="2916537"/>
                  <a:pt x="762317" y="2924704"/>
                </a:cubicBezTo>
                <a:cubicBezTo>
                  <a:pt x="737813" y="2919261"/>
                  <a:pt x="721478" y="2902929"/>
                  <a:pt x="713312" y="2881153"/>
                </a:cubicBezTo>
                <a:cubicBezTo>
                  <a:pt x="718755" y="2908371"/>
                  <a:pt x="737813" y="2927427"/>
                  <a:pt x="762317" y="2941035"/>
                </a:cubicBezTo>
                <a:cubicBezTo>
                  <a:pt x="762317" y="2941035"/>
                  <a:pt x="762317" y="2943755"/>
                  <a:pt x="762317" y="2943755"/>
                </a:cubicBezTo>
                <a:cubicBezTo>
                  <a:pt x="745982" y="2935592"/>
                  <a:pt x="732370" y="2927427"/>
                  <a:pt x="721478" y="2916537"/>
                </a:cubicBezTo>
                <a:cubicBezTo>
                  <a:pt x="732370" y="2941035"/>
                  <a:pt x="751428" y="2960087"/>
                  <a:pt x="778653" y="2960087"/>
                </a:cubicBezTo>
                <a:cubicBezTo>
                  <a:pt x="751428" y="2973695"/>
                  <a:pt x="726923" y="2949202"/>
                  <a:pt x="713312" y="2927427"/>
                </a:cubicBezTo>
                <a:cubicBezTo>
                  <a:pt x="707866" y="2921981"/>
                  <a:pt x="705142" y="2916537"/>
                  <a:pt x="702419" y="2911094"/>
                </a:cubicBezTo>
                <a:cubicBezTo>
                  <a:pt x="702419" y="2916537"/>
                  <a:pt x="705142" y="2921981"/>
                  <a:pt x="707866" y="2924704"/>
                </a:cubicBezTo>
                <a:cubicBezTo>
                  <a:pt x="716035" y="2949202"/>
                  <a:pt x="740536" y="2981861"/>
                  <a:pt x="773206" y="2979141"/>
                </a:cubicBezTo>
                <a:cubicBezTo>
                  <a:pt x="773206" y="2979141"/>
                  <a:pt x="773206" y="2981861"/>
                  <a:pt x="773206" y="2981861"/>
                </a:cubicBezTo>
                <a:cubicBezTo>
                  <a:pt x="748705" y="2987305"/>
                  <a:pt x="721478" y="2970976"/>
                  <a:pt x="705142" y="2951921"/>
                </a:cubicBezTo>
                <a:lnTo>
                  <a:pt x="725030" y="2977765"/>
                </a:lnTo>
                <a:lnTo>
                  <a:pt x="694253" y="2951921"/>
                </a:lnTo>
                <a:cubicBezTo>
                  <a:pt x="702419" y="2968253"/>
                  <a:pt x="716035" y="2979141"/>
                  <a:pt x="732370" y="2987305"/>
                </a:cubicBezTo>
                <a:lnTo>
                  <a:pt x="725030" y="2977765"/>
                </a:lnTo>
                <a:lnTo>
                  <a:pt x="762317" y="3009079"/>
                </a:lnTo>
                <a:cubicBezTo>
                  <a:pt x="740536" y="3009079"/>
                  <a:pt x="721478" y="3000913"/>
                  <a:pt x="705142" y="2990028"/>
                </a:cubicBezTo>
                <a:cubicBezTo>
                  <a:pt x="716035" y="3009079"/>
                  <a:pt x="735093" y="3028134"/>
                  <a:pt x="759594" y="3033577"/>
                </a:cubicBezTo>
                <a:cubicBezTo>
                  <a:pt x="745982" y="3033577"/>
                  <a:pt x="732370" y="3028134"/>
                  <a:pt x="718755" y="3019969"/>
                </a:cubicBezTo>
                <a:cubicBezTo>
                  <a:pt x="735093" y="3036300"/>
                  <a:pt x="756871" y="3044462"/>
                  <a:pt x="775929" y="3047186"/>
                </a:cubicBezTo>
                <a:cubicBezTo>
                  <a:pt x="759594" y="3049909"/>
                  <a:pt x="740536" y="3044462"/>
                  <a:pt x="724200" y="3036300"/>
                </a:cubicBezTo>
                <a:cubicBezTo>
                  <a:pt x="729646" y="3044462"/>
                  <a:pt x="737813" y="3049909"/>
                  <a:pt x="745982" y="3052629"/>
                </a:cubicBezTo>
                <a:cubicBezTo>
                  <a:pt x="737813" y="3052629"/>
                  <a:pt x="732370" y="3049909"/>
                  <a:pt x="726923" y="3047186"/>
                </a:cubicBezTo>
                <a:cubicBezTo>
                  <a:pt x="726923" y="3049909"/>
                  <a:pt x="729646" y="3049909"/>
                  <a:pt x="729646" y="3049909"/>
                </a:cubicBezTo>
                <a:cubicBezTo>
                  <a:pt x="748705" y="3060795"/>
                  <a:pt x="762317" y="3071680"/>
                  <a:pt x="781376" y="3077126"/>
                </a:cubicBezTo>
                <a:cubicBezTo>
                  <a:pt x="759594" y="3079846"/>
                  <a:pt x="737813" y="3068960"/>
                  <a:pt x="721478" y="3058072"/>
                </a:cubicBezTo>
                <a:cubicBezTo>
                  <a:pt x="710589" y="3052629"/>
                  <a:pt x="699696" y="3044462"/>
                  <a:pt x="691530" y="3036300"/>
                </a:cubicBezTo>
                <a:cubicBezTo>
                  <a:pt x="694253" y="3041743"/>
                  <a:pt x="696976" y="3044462"/>
                  <a:pt x="699696" y="3047186"/>
                </a:cubicBezTo>
                <a:cubicBezTo>
                  <a:pt x="721478" y="3068960"/>
                  <a:pt x="748705" y="3085293"/>
                  <a:pt x="778653" y="3093455"/>
                </a:cubicBezTo>
                <a:cubicBezTo>
                  <a:pt x="770483" y="3093455"/>
                  <a:pt x="765040" y="3096178"/>
                  <a:pt x="759594" y="3096178"/>
                </a:cubicBezTo>
                <a:cubicBezTo>
                  <a:pt x="767763" y="3098901"/>
                  <a:pt x="775929" y="3101621"/>
                  <a:pt x="784099" y="3104344"/>
                </a:cubicBezTo>
                <a:cubicBezTo>
                  <a:pt x="762317" y="3101621"/>
                  <a:pt x="740536" y="3101621"/>
                  <a:pt x="721478" y="3090736"/>
                </a:cubicBezTo>
                <a:cubicBezTo>
                  <a:pt x="713312" y="3085293"/>
                  <a:pt x="705142" y="3079846"/>
                  <a:pt x="696976" y="3074403"/>
                </a:cubicBezTo>
                <a:cubicBezTo>
                  <a:pt x="696976" y="3074403"/>
                  <a:pt x="696976" y="3077126"/>
                  <a:pt x="696976" y="3077126"/>
                </a:cubicBezTo>
                <a:cubicBezTo>
                  <a:pt x="707866" y="3090736"/>
                  <a:pt x="716035" y="3101621"/>
                  <a:pt x="732370" y="3107067"/>
                </a:cubicBezTo>
                <a:cubicBezTo>
                  <a:pt x="740536" y="3109787"/>
                  <a:pt x="745982" y="3112511"/>
                  <a:pt x="754147" y="3115230"/>
                </a:cubicBezTo>
                <a:cubicBezTo>
                  <a:pt x="740536" y="3115230"/>
                  <a:pt x="729646" y="3112511"/>
                  <a:pt x="718755" y="3109787"/>
                </a:cubicBezTo>
                <a:cubicBezTo>
                  <a:pt x="726923" y="3115230"/>
                  <a:pt x="732370" y="3117953"/>
                  <a:pt x="740536" y="3120676"/>
                </a:cubicBezTo>
                <a:cubicBezTo>
                  <a:pt x="756871" y="3126119"/>
                  <a:pt x="767763" y="3128842"/>
                  <a:pt x="781376" y="3137004"/>
                </a:cubicBezTo>
                <a:lnTo>
                  <a:pt x="716417" y="3120770"/>
                </a:lnTo>
                <a:lnTo>
                  <a:pt x="672472" y="3082570"/>
                </a:lnTo>
                <a:cubicBezTo>
                  <a:pt x="683362" y="3098901"/>
                  <a:pt x="699696" y="3109787"/>
                  <a:pt x="716035" y="3120676"/>
                </a:cubicBezTo>
                <a:lnTo>
                  <a:pt x="716417" y="3120770"/>
                </a:lnTo>
                <a:lnTo>
                  <a:pt x="735093" y="3137004"/>
                </a:lnTo>
                <a:lnTo>
                  <a:pt x="735093" y="3139528"/>
                </a:lnTo>
                <a:lnTo>
                  <a:pt x="732545" y="3138581"/>
                </a:lnTo>
                <a:lnTo>
                  <a:pt x="680642" y="3115230"/>
                </a:lnTo>
                <a:cubicBezTo>
                  <a:pt x="680642" y="3115230"/>
                  <a:pt x="683362" y="3115230"/>
                  <a:pt x="683362" y="3117953"/>
                </a:cubicBezTo>
                <a:cubicBezTo>
                  <a:pt x="686085" y="3117953"/>
                  <a:pt x="688808" y="3120676"/>
                  <a:pt x="691530" y="3123396"/>
                </a:cubicBezTo>
                <a:lnTo>
                  <a:pt x="732545" y="3138581"/>
                </a:lnTo>
                <a:lnTo>
                  <a:pt x="735093" y="3139727"/>
                </a:lnTo>
                <a:lnTo>
                  <a:pt x="735093" y="3139528"/>
                </a:lnTo>
                <a:lnTo>
                  <a:pt x="765040" y="3150614"/>
                </a:lnTo>
                <a:cubicBezTo>
                  <a:pt x="743259" y="3153337"/>
                  <a:pt x="718755" y="3150614"/>
                  <a:pt x="696976" y="3139727"/>
                </a:cubicBezTo>
                <a:cubicBezTo>
                  <a:pt x="716035" y="3150614"/>
                  <a:pt x="735093" y="3156060"/>
                  <a:pt x="754147" y="3161502"/>
                </a:cubicBezTo>
                <a:cubicBezTo>
                  <a:pt x="754147" y="3161502"/>
                  <a:pt x="754147" y="3164222"/>
                  <a:pt x="754147" y="3164222"/>
                </a:cubicBezTo>
                <a:cubicBezTo>
                  <a:pt x="737813" y="3161502"/>
                  <a:pt x="721478" y="3161502"/>
                  <a:pt x="707866" y="3156060"/>
                </a:cubicBezTo>
                <a:cubicBezTo>
                  <a:pt x="729646" y="3166945"/>
                  <a:pt x="754147" y="3172388"/>
                  <a:pt x="778653" y="3175111"/>
                </a:cubicBezTo>
                <a:cubicBezTo>
                  <a:pt x="759594" y="3177835"/>
                  <a:pt x="735093" y="3177835"/>
                  <a:pt x="710589" y="3172388"/>
                </a:cubicBezTo>
                <a:lnTo>
                  <a:pt x="730557" y="3182371"/>
                </a:lnTo>
                <a:lnTo>
                  <a:pt x="694253" y="3175111"/>
                </a:lnTo>
                <a:cubicBezTo>
                  <a:pt x="694253" y="3175111"/>
                  <a:pt x="696976" y="3177835"/>
                  <a:pt x="696976" y="3180555"/>
                </a:cubicBezTo>
                <a:cubicBezTo>
                  <a:pt x="716035" y="3191443"/>
                  <a:pt x="735093" y="3196886"/>
                  <a:pt x="756871" y="3199609"/>
                </a:cubicBezTo>
                <a:cubicBezTo>
                  <a:pt x="740536" y="3202329"/>
                  <a:pt x="726923" y="3202329"/>
                  <a:pt x="710589" y="3196886"/>
                </a:cubicBezTo>
                <a:cubicBezTo>
                  <a:pt x="707866" y="3196886"/>
                  <a:pt x="707866" y="3196886"/>
                  <a:pt x="707866" y="3196886"/>
                </a:cubicBezTo>
                <a:cubicBezTo>
                  <a:pt x="721478" y="3207771"/>
                  <a:pt x="735093" y="3215938"/>
                  <a:pt x="748705" y="3224104"/>
                </a:cubicBezTo>
                <a:cubicBezTo>
                  <a:pt x="748705" y="3224104"/>
                  <a:pt x="748705" y="3224104"/>
                  <a:pt x="751428" y="3224104"/>
                </a:cubicBezTo>
                <a:cubicBezTo>
                  <a:pt x="751428" y="3224104"/>
                  <a:pt x="751428" y="3224104"/>
                  <a:pt x="751428" y="3226827"/>
                </a:cubicBezTo>
                <a:cubicBezTo>
                  <a:pt x="748705" y="3226827"/>
                  <a:pt x="745982" y="3226827"/>
                  <a:pt x="743259" y="3224104"/>
                </a:cubicBezTo>
                <a:cubicBezTo>
                  <a:pt x="724200" y="3221381"/>
                  <a:pt x="705142" y="3215938"/>
                  <a:pt x="688808" y="3207771"/>
                </a:cubicBezTo>
                <a:cubicBezTo>
                  <a:pt x="688808" y="3207771"/>
                  <a:pt x="691530" y="3207771"/>
                  <a:pt x="691530" y="3210495"/>
                </a:cubicBezTo>
                <a:cubicBezTo>
                  <a:pt x="705142" y="3224104"/>
                  <a:pt x="724200" y="3229546"/>
                  <a:pt x="743259" y="3234992"/>
                </a:cubicBezTo>
                <a:cubicBezTo>
                  <a:pt x="724200" y="3234992"/>
                  <a:pt x="702419" y="3232269"/>
                  <a:pt x="688808" y="3221381"/>
                </a:cubicBezTo>
                <a:cubicBezTo>
                  <a:pt x="688808" y="3224104"/>
                  <a:pt x="688808" y="3224104"/>
                  <a:pt x="691530" y="3226827"/>
                </a:cubicBezTo>
                <a:cubicBezTo>
                  <a:pt x="691530" y="3226827"/>
                  <a:pt x="694253" y="3226827"/>
                  <a:pt x="694253" y="3229546"/>
                </a:cubicBezTo>
                <a:cubicBezTo>
                  <a:pt x="713312" y="3240436"/>
                  <a:pt x="735093" y="3248602"/>
                  <a:pt x="756871" y="3248602"/>
                </a:cubicBezTo>
                <a:cubicBezTo>
                  <a:pt x="759594" y="3248602"/>
                  <a:pt x="759594" y="3251322"/>
                  <a:pt x="756871" y="3251322"/>
                </a:cubicBezTo>
                <a:cubicBezTo>
                  <a:pt x="737813" y="3251322"/>
                  <a:pt x="718755" y="3251322"/>
                  <a:pt x="702419" y="3243156"/>
                </a:cubicBezTo>
                <a:cubicBezTo>
                  <a:pt x="710589" y="3251322"/>
                  <a:pt x="721478" y="3256767"/>
                  <a:pt x="732370" y="3262210"/>
                </a:cubicBezTo>
                <a:cubicBezTo>
                  <a:pt x="732370" y="3262210"/>
                  <a:pt x="732370" y="3262210"/>
                  <a:pt x="729646" y="3262210"/>
                </a:cubicBezTo>
                <a:cubicBezTo>
                  <a:pt x="721478" y="3259487"/>
                  <a:pt x="710589" y="3259487"/>
                  <a:pt x="702419" y="3254044"/>
                </a:cubicBezTo>
                <a:cubicBezTo>
                  <a:pt x="699696" y="3254044"/>
                  <a:pt x="696976" y="3251322"/>
                  <a:pt x="694253" y="3251322"/>
                </a:cubicBezTo>
                <a:cubicBezTo>
                  <a:pt x="705142" y="3262210"/>
                  <a:pt x="716035" y="3270376"/>
                  <a:pt x="729646" y="3275820"/>
                </a:cubicBezTo>
                <a:cubicBezTo>
                  <a:pt x="732370" y="3278539"/>
                  <a:pt x="735093" y="3278539"/>
                  <a:pt x="735093" y="3278539"/>
                </a:cubicBezTo>
                <a:cubicBezTo>
                  <a:pt x="737813" y="3278539"/>
                  <a:pt x="737813" y="3281262"/>
                  <a:pt x="737813" y="3281262"/>
                </a:cubicBezTo>
                <a:cubicBezTo>
                  <a:pt x="737813" y="3281262"/>
                  <a:pt x="737813" y="3281262"/>
                  <a:pt x="735093" y="3281262"/>
                </a:cubicBezTo>
                <a:cubicBezTo>
                  <a:pt x="724200" y="3278539"/>
                  <a:pt x="713312" y="3278539"/>
                  <a:pt x="705142" y="3273096"/>
                </a:cubicBezTo>
                <a:cubicBezTo>
                  <a:pt x="707866" y="3278539"/>
                  <a:pt x="713312" y="3283985"/>
                  <a:pt x="718755" y="3286705"/>
                </a:cubicBezTo>
                <a:cubicBezTo>
                  <a:pt x="724200" y="3292148"/>
                  <a:pt x="732370" y="3300313"/>
                  <a:pt x="740536" y="3300313"/>
                </a:cubicBezTo>
                <a:cubicBezTo>
                  <a:pt x="740536" y="3303036"/>
                  <a:pt x="740536" y="3303036"/>
                  <a:pt x="740536" y="3303036"/>
                </a:cubicBezTo>
                <a:cubicBezTo>
                  <a:pt x="737813" y="3303036"/>
                  <a:pt x="737813" y="3303036"/>
                  <a:pt x="735093" y="3303036"/>
                </a:cubicBezTo>
                <a:cubicBezTo>
                  <a:pt x="729646" y="3303036"/>
                  <a:pt x="721478" y="3303036"/>
                  <a:pt x="716035" y="3297594"/>
                </a:cubicBezTo>
                <a:cubicBezTo>
                  <a:pt x="713312" y="3297594"/>
                  <a:pt x="707866" y="3294871"/>
                  <a:pt x="705142" y="3294871"/>
                </a:cubicBezTo>
                <a:cubicBezTo>
                  <a:pt x="716035" y="3305760"/>
                  <a:pt x="729646" y="3313923"/>
                  <a:pt x="745982" y="3316646"/>
                </a:cubicBezTo>
                <a:cubicBezTo>
                  <a:pt x="726923" y="3316646"/>
                  <a:pt x="710589" y="3313923"/>
                  <a:pt x="696976" y="3303036"/>
                </a:cubicBezTo>
                <a:cubicBezTo>
                  <a:pt x="696976" y="3305760"/>
                  <a:pt x="696976" y="3305760"/>
                  <a:pt x="696976" y="3305760"/>
                </a:cubicBezTo>
                <a:cubicBezTo>
                  <a:pt x="705142" y="3322088"/>
                  <a:pt x="718755" y="3335697"/>
                  <a:pt x="737813" y="3343864"/>
                </a:cubicBezTo>
                <a:cubicBezTo>
                  <a:pt x="721478" y="3341144"/>
                  <a:pt x="707866" y="3338421"/>
                  <a:pt x="699696" y="3327534"/>
                </a:cubicBezTo>
                <a:cubicBezTo>
                  <a:pt x="699696" y="3327534"/>
                  <a:pt x="699696" y="3327534"/>
                  <a:pt x="699696" y="3330254"/>
                </a:cubicBezTo>
                <a:cubicBezTo>
                  <a:pt x="705142" y="3346586"/>
                  <a:pt x="713312" y="3360195"/>
                  <a:pt x="735093" y="3365638"/>
                </a:cubicBezTo>
                <a:cubicBezTo>
                  <a:pt x="735093" y="3365638"/>
                  <a:pt x="735093" y="3368361"/>
                  <a:pt x="735093" y="3368361"/>
                </a:cubicBezTo>
                <a:cubicBezTo>
                  <a:pt x="721478" y="3365638"/>
                  <a:pt x="710589" y="3357472"/>
                  <a:pt x="699696" y="3349309"/>
                </a:cubicBezTo>
                <a:cubicBezTo>
                  <a:pt x="705142" y="3365638"/>
                  <a:pt x="710589" y="3384690"/>
                  <a:pt x="729646" y="3390136"/>
                </a:cubicBezTo>
                <a:cubicBezTo>
                  <a:pt x="716035" y="3390136"/>
                  <a:pt x="707866" y="3384690"/>
                  <a:pt x="699696" y="3373804"/>
                </a:cubicBezTo>
                <a:cubicBezTo>
                  <a:pt x="702419" y="3387413"/>
                  <a:pt x="710589" y="3401021"/>
                  <a:pt x="721478" y="3411911"/>
                </a:cubicBezTo>
                <a:cubicBezTo>
                  <a:pt x="713312" y="3409188"/>
                  <a:pt x="707866" y="3403745"/>
                  <a:pt x="702419" y="3395578"/>
                </a:cubicBezTo>
                <a:cubicBezTo>
                  <a:pt x="705142" y="3406465"/>
                  <a:pt x="710589" y="3417353"/>
                  <a:pt x="716035" y="3425519"/>
                </a:cubicBezTo>
                <a:cubicBezTo>
                  <a:pt x="710589" y="3422796"/>
                  <a:pt x="705142" y="3417353"/>
                  <a:pt x="699696" y="3411911"/>
                </a:cubicBezTo>
                <a:cubicBezTo>
                  <a:pt x="702419" y="3422796"/>
                  <a:pt x="705142" y="3433686"/>
                  <a:pt x="710589" y="3444571"/>
                </a:cubicBezTo>
                <a:cubicBezTo>
                  <a:pt x="710589" y="3444571"/>
                  <a:pt x="710589" y="3444571"/>
                  <a:pt x="707866" y="3444571"/>
                </a:cubicBezTo>
                <a:cubicBezTo>
                  <a:pt x="702419" y="3439128"/>
                  <a:pt x="699696" y="3430962"/>
                  <a:pt x="694253" y="3422796"/>
                </a:cubicBezTo>
                <a:cubicBezTo>
                  <a:pt x="694253" y="3436406"/>
                  <a:pt x="694253" y="3450014"/>
                  <a:pt x="694253" y="3463622"/>
                </a:cubicBezTo>
                <a:cubicBezTo>
                  <a:pt x="688808" y="3441851"/>
                  <a:pt x="686085" y="3422796"/>
                  <a:pt x="683362" y="3401021"/>
                </a:cubicBezTo>
                <a:cubicBezTo>
                  <a:pt x="680642" y="3406465"/>
                  <a:pt x="677918" y="3411911"/>
                  <a:pt x="672472" y="3417353"/>
                </a:cubicBezTo>
                <a:cubicBezTo>
                  <a:pt x="677918" y="3403745"/>
                  <a:pt x="680642" y="3387413"/>
                  <a:pt x="683362" y="3371084"/>
                </a:cubicBezTo>
                <a:cubicBezTo>
                  <a:pt x="683362" y="3371084"/>
                  <a:pt x="683362" y="3368361"/>
                  <a:pt x="683362" y="3365638"/>
                </a:cubicBezTo>
                <a:cubicBezTo>
                  <a:pt x="683362" y="3365638"/>
                  <a:pt x="683362" y="3362915"/>
                  <a:pt x="683362" y="3362915"/>
                </a:cubicBezTo>
                <a:cubicBezTo>
                  <a:pt x="677918" y="3373804"/>
                  <a:pt x="672472" y="3381970"/>
                  <a:pt x="667026" y="3390136"/>
                </a:cubicBezTo>
                <a:cubicBezTo>
                  <a:pt x="664306" y="3390136"/>
                  <a:pt x="664306" y="3390136"/>
                  <a:pt x="664306" y="3390136"/>
                </a:cubicBezTo>
                <a:cubicBezTo>
                  <a:pt x="672472" y="3373804"/>
                  <a:pt x="675195" y="3357472"/>
                  <a:pt x="675195" y="3341144"/>
                </a:cubicBezTo>
                <a:cubicBezTo>
                  <a:pt x="675195" y="3338421"/>
                  <a:pt x="675195" y="3335697"/>
                  <a:pt x="675195" y="3335697"/>
                </a:cubicBezTo>
                <a:cubicBezTo>
                  <a:pt x="672472" y="3343864"/>
                  <a:pt x="667026" y="3352029"/>
                  <a:pt x="661584" y="3357472"/>
                </a:cubicBezTo>
                <a:cubicBezTo>
                  <a:pt x="669749" y="3338421"/>
                  <a:pt x="675195" y="3319369"/>
                  <a:pt x="675195" y="3300313"/>
                </a:cubicBezTo>
                <a:cubicBezTo>
                  <a:pt x="677918" y="3294871"/>
                  <a:pt x="675195" y="3286705"/>
                  <a:pt x="675195" y="3281262"/>
                </a:cubicBezTo>
                <a:cubicBezTo>
                  <a:pt x="675195" y="3278539"/>
                  <a:pt x="675195" y="3278539"/>
                  <a:pt x="675195" y="3275820"/>
                </a:cubicBezTo>
                <a:cubicBezTo>
                  <a:pt x="675195" y="3275820"/>
                  <a:pt x="675195" y="3275820"/>
                  <a:pt x="675195" y="3273096"/>
                </a:cubicBezTo>
                <a:cubicBezTo>
                  <a:pt x="675195" y="3275820"/>
                  <a:pt x="675195" y="3278539"/>
                  <a:pt x="672472" y="3278539"/>
                </a:cubicBezTo>
                <a:cubicBezTo>
                  <a:pt x="669749" y="3300313"/>
                  <a:pt x="664306" y="3316646"/>
                  <a:pt x="650691" y="3332977"/>
                </a:cubicBezTo>
                <a:cubicBezTo>
                  <a:pt x="658861" y="3313923"/>
                  <a:pt x="661584" y="3292148"/>
                  <a:pt x="661584" y="3273096"/>
                </a:cubicBezTo>
                <a:cubicBezTo>
                  <a:pt x="661584" y="3259487"/>
                  <a:pt x="661584" y="3248602"/>
                  <a:pt x="664306" y="3234992"/>
                </a:cubicBezTo>
                <a:cubicBezTo>
                  <a:pt x="656138" y="3256767"/>
                  <a:pt x="647968" y="3275820"/>
                  <a:pt x="642525" y="3292148"/>
                </a:cubicBezTo>
                <a:cubicBezTo>
                  <a:pt x="645248" y="3264930"/>
                  <a:pt x="642525" y="3229546"/>
                  <a:pt x="656138" y="3202329"/>
                </a:cubicBezTo>
                <a:cubicBezTo>
                  <a:pt x="656138" y="3199609"/>
                  <a:pt x="653414" y="3199609"/>
                  <a:pt x="653414" y="3199609"/>
                </a:cubicBezTo>
                <a:cubicBezTo>
                  <a:pt x="650691" y="3205052"/>
                  <a:pt x="647968" y="3210495"/>
                  <a:pt x="645248" y="3218661"/>
                </a:cubicBezTo>
                <a:cubicBezTo>
                  <a:pt x="639802" y="3234992"/>
                  <a:pt x="634356" y="3251322"/>
                  <a:pt x="628910" y="3270376"/>
                </a:cubicBezTo>
                <a:cubicBezTo>
                  <a:pt x="628910" y="3247918"/>
                  <a:pt x="630442" y="3219341"/>
                  <a:pt x="638099" y="3194973"/>
                </a:cubicBezTo>
                <a:lnTo>
                  <a:pt x="645857" y="3177223"/>
                </a:lnTo>
                <a:lnTo>
                  <a:pt x="650691" y="3172388"/>
                </a:lnTo>
                <a:cubicBezTo>
                  <a:pt x="647968" y="3172388"/>
                  <a:pt x="647968" y="3172388"/>
                  <a:pt x="647968" y="3172388"/>
                </a:cubicBezTo>
                <a:lnTo>
                  <a:pt x="645857" y="3177223"/>
                </a:lnTo>
                <a:lnTo>
                  <a:pt x="645248" y="3177835"/>
                </a:lnTo>
                <a:cubicBezTo>
                  <a:pt x="634356" y="3199609"/>
                  <a:pt x="620744" y="3218661"/>
                  <a:pt x="612575" y="3240436"/>
                </a:cubicBezTo>
                <a:cubicBezTo>
                  <a:pt x="609855" y="3240436"/>
                  <a:pt x="609855" y="3240436"/>
                  <a:pt x="609855" y="3240436"/>
                </a:cubicBezTo>
                <a:cubicBezTo>
                  <a:pt x="612575" y="3221381"/>
                  <a:pt x="618021" y="3202329"/>
                  <a:pt x="626190" y="3185997"/>
                </a:cubicBezTo>
                <a:cubicBezTo>
                  <a:pt x="618021" y="3196886"/>
                  <a:pt x="609855" y="3205052"/>
                  <a:pt x="601685" y="3218661"/>
                </a:cubicBezTo>
                <a:cubicBezTo>
                  <a:pt x="609855" y="3196886"/>
                  <a:pt x="618021" y="3177835"/>
                  <a:pt x="626190" y="3158780"/>
                </a:cubicBezTo>
                <a:cubicBezTo>
                  <a:pt x="618021" y="3169668"/>
                  <a:pt x="609855" y="3177835"/>
                  <a:pt x="604408" y="3185997"/>
                </a:cubicBezTo>
                <a:cubicBezTo>
                  <a:pt x="607132" y="3175111"/>
                  <a:pt x="609855" y="3166945"/>
                  <a:pt x="615298" y="3156060"/>
                </a:cubicBezTo>
                <a:cubicBezTo>
                  <a:pt x="604408" y="3164222"/>
                  <a:pt x="596240" y="3172388"/>
                  <a:pt x="590797" y="3183278"/>
                </a:cubicBezTo>
                <a:cubicBezTo>
                  <a:pt x="590797" y="3183278"/>
                  <a:pt x="588074" y="3183278"/>
                  <a:pt x="588074" y="3183278"/>
                </a:cubicBezTo>
                <a:cubicBezTo>
                  <a:pt x="596240" y="3166945"/>
                  <a:pt x="607132" y="3153337"/>
                  <a:pt x="615298" y="3139727"/>
                </a:cubicBezTo>
                <a:cubicBezTo>
                  <a:pt x="607132" y="3147894"/>
                  <a:pt x="601685" y="3153337"/>
                  <a:pt x="593520" y="3158780"/>
                </a:cubicBezTo>
                <a:cubicBezTo>
                  <a:pt x="593520" y="3158780"/>
                  <a:pt x="593520" y="3156060"/>
                  <a:pt x="593520" y="3156060"/>
                </a:cubicBezTo>
                <a:cubicBezTo>
                  <a:pt x="607132" y="3145171"/>
                  <a:pt x="615298" y="3128842"/>
                  <a:pt x="623467" y="3115230"/>
                </a:cubicBezTo>
                <a:cubicBezTo>
                  <a:pt x="609855" y="3128842"/>
                  <a:pt x="596240" y="3139727"/>
                  <a:pt x="582628" y="3153337"/>
                </a:cubicBezTo>
                <a:cubicBezTo>
                  <a:pt x="579904" y="3153337"/>
                  <a:pt x="579904" y="3153337"/>
                  <a:pt x="579904" y="3153337"/>
                </a:cubicBezTo>
                <a:cubicBezTo>
                  <a:pt x="593520" y="3134285"/>
                  <a:pt x="607132" y="3117953"/>
                  <a:pt x="620744" y="3098901"/>
                </a:cubicBezTo>
                <a:cubicBezTo>
                  <a:pt x="626190" y="3093455"/>
                  <a:pt x="628910" y="3085293"/>
                  <a:pt x="634356" y="3079846"/>
                </a:cubicBezTo>
                <a:cubicBezTo>
                  <a:pt x="631633" y="3077126"/>
                  <a:pt x="631633" y="3077126"/>
                  <a:pt x="631633" y="3074403"/>
                </a:cubicBezTo>
                <a:cubicBezTo>
                  <a:pt x="631633" y="3077126"/>
                  <a:pt x="631633" y="3077126"/>
                  <a:pt x="628910" y="3077126"/>
                </a:cubicBezTo>
                <a:cubicBezTo>
                  <a:pt x="612575" y="3096178"/>
                  <a:pt x="596240" y="3109787"/>
                  <a:pt x="571738" y="3115230"/>
                </a:cubicBezTo>
                <a:cubicBezTo>
                  <a:pt x="590797" y="3104344"/>
                  <a:pt x="607132" y="3085293"/>
                  <a:pt x="620744" y="3066238"/>
                </a:cubicBezTo>
                <a:cubicBezTo>
                  <a:pt x="607132" y="3079846"/>
                  <a:pt x="593520" y="3088013"/>
                  <a:pt x="577181" y="3096178"/>
                </a:cubicBezTo>
                <a:cubicBezTo>
                  <a:pt x="588074" y="3085293"/>
                  <a:pt x="598962" y="3074403"/>
                  <a:pt x="607132" y="3063518"/>
                </a:cubicBezTo>
                <a:cubicBezTo>
                  <a:pt x="596240" y="3071680"/>
                  <a:pt x="582628" y="3079846"/>
                  <a:pt x="574461" y="3085293"/>
                </a:cubicBezTo>
                <a:cubicBezTo>
                  <a:pt x="588074" y="3066238"/>
                  <a:pt x="604408" y="3052629"/>
                  <a:pt x="618021" y="3036300"/>
                </a:cubicBezTo>
                <a:cubicBezTo>
                  <a:pt x="620744" y="3030854"/>
                  <a:pt x="623467" y="3025411"/>
                  <a:pt x="626190" y="3019969"/>
                </a:cubicBezTo>
                <a:cubicBezTo>
                  <a:pt x="609855" y="3033577"/>
                  <a:pt x="590797" y="3041743"/>
                  <a:pt x="571738" y="3041743"/>
                </a:cubicBezTo>
                <a:cubicBezTo>
                  <a:pt x="579904" y="3039020"/>
                  <a:pt x="590797" y="3033577"/>
                  <a:pt x="601685" y="3025411"/>
                </a:cubicBezTo>
                <a:cubicBezTo>
                  <a:pt x="590797" y="3025411"/>
                  <a:pt x="582628" y="3025411"/>
                  <a:pt x="571738" y="3025411"/>
                </a:cubicBezTo>
                <a:cubicBezTo>
                  <a:pt x="571738" y="3025411"/>
                  <a:pt x="571738" y="3022688"/>
                  <a:pt x="571738" y="3022688"/>
                </a:cubicBezTo>
                <a:cubicBezTo>
                  <a:pt x="590797" y="3022688"/>
                  <a:pt x="609855" y="3009079"/>
                  <a:pt x="623467" y="2995471"/>
                </a:cubicBezTo>
                <a:cubicBezTo>
                  <a:pt x="609855" y="3003636"/>
                  <a:pt x="596240" y="3000913"/>
                  <a:pt x="582628" y="2995471"/>
                </a:cubicBezTo>
                <a:cubicBezTo>
                  <a:pt x="579904" y="2995471"/>
                  <a:pt x="577181" y="2992751"/>
                  <a:pt x="574461" y="2992751"/>
                </a:cubicBezTo>
                <a:cubicBezTo>
                  <a:pt x="593520" y="2992751"/>
                  <a:pt x="615298" y="2979141"/>
                  <a:pt x="628910" y="2965530"/>
                </a:cubicBezTo>
                <a:lnTo>
                  <a:pt x="639799" y="2954645"/>
                </a:lnTo>
                <a:lnTo>
                  <a:pt x="639802" y="2954644"/>
                </a:lnTo>
                <a:cubicBezTo>
                  <a:pt x="639802" y="2954644"/>
                  <a:pt x="639802" y="2954644"/>
                  <a:pt x="642525" y="2951921"/>
                </a:cubicBezTo>
                <a:lnTo>
                  <a:pt x="639799" y="2954645"/>
                </a:lnTo>
                <a:lnTo>
                  <a:pt x="613597" y="2968253"/>
                </a:lnTo>
                <a:cubicBezTo>
                  <a:pt x="603728" y="2970975"/>
                  <a:pt x="593519" y="2970975"/>
                  <a:pt x="585351" y="2965530"/>
                </a:cubicBezTo>
                <a:cubicBezTo>
                  <a:pt x="601685" y="2970976"/>
                  <a:pt x="628910" y="2949202"/>
                  <a:pt x="639802" y="2938312"/>
                </a:cubicBezTo>
                <a:cubicBezTo>
                  <a:pt x="639802" y="2935592"/>
                  <a:pt x="639802" y="2935592"/>
                  <a:pt x="642525" y="2935592"/>
                </a:cubicBezTo>
                <a:cubicBezTo>
                  <a:pt x="626190" y="2943755"/>
                  <a:pt x="612575" y="2949202"/>
                  <a:pt x="593520" y="2949202"/>
                </a:cubicBezTo>
                <a:cubicBezTo>
                  <a:pt x="601685" y="2946478"/>
                  <a:pt x="612575" y="2938312"/>
                  <a:pt x="623467" y="2930146"/>
                </a:cubicBezTo>
                <a:cubicBezTo>
                  <a:pt x="615298" y="2932869"/>
                  <a:pt x="609855" y="2932869"/>
                  <a:pt x="601685" y="2932869"/>
                </a:cubicBezTo>
                <a:cubicBezTo>
                  <a:pt x="615298" y="2927427"/>
                  <a:pt x="628910" y="2921981"/>
                  <a:pt x="642525" y="2913817"/>
                </a:cubicBezTo>
                <a:cubicBezTo>
                  <a:pt x="645248" y="2911094"/>
                  <a:pt x="645248" y="2908371"/>
                  <a:pt x="647968" y="2905651"/>
                </a:cubicBezTo>
                <a:cubicBezTo>
                  <a:pt x="639802" y="2911094"/>
                  <a:pt x="628910" y="2913817"/>
                  <a:pt x="618021" y="2919261"/>
                </a:cubicBezTo>
                <a:cubicBezTo>
                  <a:pt x="618021" y="2919261"/>
                  <a:pt x="618021" y="2916537"/>
                  <a:pt x="618021" y="2916537"/>
                </a:cubicBezTo>
                <a:cubicBezTo>
                  <a:pt x="626190" y="2913817"/>
                  <a:pt x="634356" y="2908371"/>
                  <a:pt x="639802" y="2900209"/>
                </a:cubicBezTo>
                <a:cubicBezTo>
                  <a:pt x="631633" y="2905651"/>
                  <a:pt x="623467" y="2905651"/>
                  <a:pt x="612575" y="2905651"/>
                </a:cubicBezTo>
                <a:cubicBezTo>
                  <a:pt x="628910" y="2897486"/>
                  <a:pt x="642525" y="2889320"/>
                  <a:pt x="656138" y="2878434"/>
                </a:cubicBezTo>
                <a:cubicBezTo>
                  <a:pt x="645248" y="2881153"/>
                  <a:pt x="637079" y="2878434"/>
                  <a:pt x="623467" y="2878434"/>
                </a:cubicBezTo>
                <a:cubicBezTo>
                  <a:pt x="623467" y="2878434"/>
                  <a:pt x="623467" y="2875711"/>
                  <a:pt x="623467" y="2875711"/>
                </a:cubicBezTo>
                <a:cubicBezTo>
                  <a:pt x="639802" y="2875711"/>
                  <a:pt x="656138" y="2867545"/>
                  <a:pt x="667026" y="2859379"/>
                </a:cubicBezTo>
                <a:cubicBezTo>
                  <a:pt x="667026" y="2859379"/>
                  <a:pt x="667026" y="2856660"/>
                  <a:pt x="667026" y="2856660"/>
                </a:cubicBezTo>
                <a:cubicBezTo>
                  <a:pt x="658861" y="2862102"/>
                  <a:pt x="647968" y="2864825"/>
                  <a:pt x="634356" y="2862102"/>
                </a:cubicBezTo>
                <a:cubicBezTo>
                  <a:pt x="634356" y="2862102"/>
                  <a:pt x="634356" y="2859379"/>
                  <a:pt x="634356" y="2859379"/>
                </a:cubicBezTo>
                <a:cubicBezTo>
                  <a:pt x="653414" y="2859379"/>
                  <a:pt x="669749" y="2845770"/>
                  <a:pt x="683362" y="2832162"/>
                </a:cubicBezTo>
                <a:cubicBezTo>
                  <a:pt x="683362" y="2832162"/>
                  <a:pt x="686085" y="2829439"/>
                  <a:pt x="686085" y="2829439"/>
                </a:cubicBezTo>
                <a:cubicBezTo>
                  <a:pt x="675195" y="2834885"/>
                  <a:pt x="664306" y="2837604"/>
                  <a:pt x="650691" y="2840327"/>
                </a:cubicBezTo>
                <a:cubicBezTo>
                  <a:pt x="647968" y="2840327"/>
                  <a:pt x="647968" y="2837604"/>
                  <a:pt x="650691" y="2837604"/>
                </a:cubicBezTo>
                <a:cubicBezTo>
                  <a:pt x="661584" y="2834885"/>
                  <a:pt x="675195" y="2823996"/>
                  <a:pt x="686085" y="2813109"/>
                </a:cubicBezTo>
                <a:cubicBezTo>
                  <a:pt x="680642" y="2815832"/>
                  <a:pt x="675195" y="2818552"/>
                  <a:pt x="669749" y="2818552"/>
                </a:cubicBezTo>
                <a:cubicBezTo>
                  <a:pt x="667026" y="2818552"/>
                  <a:pt x="664306" y="2821276"/>
                  <a:pt x="661584" y="2821276"/>
                </a:cubicBezTo>
                <a:cubicBezTo>
                  <a:pt x="664306" y="2818552"/>
                  <a:pt x="664306" y="2818552"/>
                  <a:pt x="667026" y="2818552"/>
                </a:cubicBezTo>
                <a:cubicBezTo>
                  <a:pt x="664306" y="2818552"/>
                  <a:pt x="658861" y="2815832"/>
                  <a:pt x="656138" y="2815832"/>
                </a:cubicBezTo>
                <a:cubicBezTo>
                  <a:pt x="647968" y="2823996"/>
                  <a:pt x="637079" y="2832162"/>
                  <a:pt x="637079" y="2843050"/>
                </a:cubicBezTo>
                <a:cubicBezTo>
                  <a:pt x="637079" y="2845770"/>
                  <a:pt x="637079" y="2845770"/>
                  <a:pt x="637079" y="2845770"/>
                </a:cubicBezTo>
                <a:cubicBezTo>
                  <a:pt x="634356" y="2840327"/>
                  <a:pt x="634356" y="2834885"/>
                  <a:pt x="634356" y="2829439"/>
                </a:cubicBezTo>
                <a:cubicBezTo>
                  <a:pt x="631633" y="2837604"/>
                  <a:pt x="628910" y="2848493"/>
                  <a:pt x="628910" y="2859379"/>
                </a:cubicBezTo>
                <a:cubicBezTo>
                  <a:pt x="628910" y="2851213"/>
                  <a:pt x="626190" y="2843050"/>
                  <a:pt x="626190" y="2834885"/>
                </a:cubicBezTo>
                <a:cubicBezTo>
                  <a:pt x="623467" y="2845770"/>
                  <a:pt x="618021" y="2859379"/>
                  <a:pt x="620744" y="2872988"/>
                </a:cubicBezTo>
                <a:cubicBezTo>
                  <a:pt x="618021" y="2862102"/>
                  <a:pt x="615298" y="2853937"/>
                  <a:pt x="612575" y="2845770"/>
                </a:cubicBezTo>
                <a:cubicBezTo>
                  <a:pt x="609855" y="2856660"/>
                  <a:pt x="609855" y="2867545"/>
                  <a:pt x="612575" y="2878434"/>
                </a:cubicBezTo>
                <a:cubicBezTo>
                  <a:pt x="607132" y="2867545"/>
                  <a:pt x="604408" y="2853937"/>
                  <a:pt x="604408" y="2843050"/>
                </a:cubicBezTo>
                <a:cubicBezTo>
                  <a:pt x="604408" y="2845770"/>
                  <a:pt x="604408" y="2848493"/>
                  <a:pt x="604408" y="2851213"/>
                </a:cubicBezTo>
                <a:cubicBezTo>
                  <a:pt x="601685" y="2867545"/>
                  <a:pt x="604408" y="2883876"/>
                  <a:pt x="609855" y="2897486"/>
                </a:cubicBezTo>
                <a:cubicBezTo>
                  <a:pt x="598962" y="2889320"/>
                  <a:pt x="590797" y="2878434"/>
                  <a:pt x="588074" y="2864825"/>
                </a:cubicBezTo>
                <a:cubicBezTo>
                  <a:pt x="588074" y="2878434"/>
                  <a:pt x="590797" y="2892043"/>
                  <a:pt x="598962" y="2902929"/>
                </a:cubicBezTo>
                <a:cubicBezTo>
                  <a:pt x="598962" y="2902929"/>
                  <a:pt x="596240" y="2905651"/>
                  <a:pt x="596240" y="2902929"/>
                </a:cubicBezTo>
                <a:cubicBezTo>
                  <a:pt x="588074" y="2894763"/>
                  <a:pt x="582628" y="2886600"/>
                  <a:pt x="579904" y="2875711"/>
                </a:cubicBezTo>
                <a:cubicBezTo>
                  <a:pt x="582628" y="2892043"/>
                  <a:pt x="585351" y="2908371"/>
                  <a:pt x="596240" y="2919261"/>
                </a:cubicBezTo>
                <a:cubicBezTo>
                  <a:pt x="588074" y="2913817"/>
                  <a:pt x="579904" y="2905651"/>
                  <a:pt x="574461" y="2897486"/>
                </a:cubicBezTo>
                <a:cubicBezTo>
                  <a:pt x="574461" y="2908371"/>
                  <a:pt x="577181" y="2919261"/>
                  <a:pt x="582628" y="2930146"/>
                </a:cubicBezTo>
                <a:cubicBezTo>
                  <a:pt x="571738" y="2921981"/>
                  <a:pt x="563570" y="2911094"/>
                  <a:pt x="560847" y="2900209"/>
                </a:cubicBezTo>
                <a:cubicBezTo>
                  <a:pt x="563570" y="2919261"/>
                  <a:pt x="569016" y="2935592"/>
                  <a:pt x="585351" y="2949202"/>
                </a:cubicBezTo>
                <a:cubicBezTo>
                  <a:pt x="585351" y="2949202"/>
                  <a:pt x="585351" y="2951921"/>
                  <a:pt x="585351" y="2951921"/>
                </a:cubicBezTo>
                <a:cubicBezTo>
                  <a:pt x="574461" y="2946478"/>
                  <a:pt x="563570" y="2938312"/>
                  <a:pt x="558123" y="2930146"/>
                </a:cubicBezTo>
                <a:cubicBezTo>
                  <a:pt x="563570" y="2946478"/>
                  <a:pt x="574461" y="2962810"/>
                  <a:pt x="577181" y="2979141"/>
                </a:cubicBezTo>
                <a:cubicBezTo>
                  <a:pt x="569016" y="2970976"/>
                  <a:pt x="560847" y="2960087"/>
                  <a:pt x="552680" y="2951921"/>
                </a:cubicBezTo>
                <a:cubicBezTo>
                  <a:pt x="555404" y="2962810"/>
                  <a:pt x="560847" y="2970976"/>
                  <a:pt x="566293" y="2981861"/>
                </a:cubicBezTo>
                <a:cubicBezTo>
                  <a:pt x="552680" y="2973695"/>
                  <a:pt x="544511" y="2962810"/>
                  <a:pt x="536346" y="2949202"/>
                </a:cubicBezTo>
                <a:cubicBezTo>
                  <a:pt x="539069" y="2951921"/>
                  <a:pt x="539069" y="2957367"/>
                  <a:pt x="541788" y="2957367"/>
                </a:cubicBezTo>
                <a:cubicBezTo>
                  <a:pt x="544511" y="2970976"/>
                  <a:pt x="549957" y="2981861"/>
                  <a:pt x="549957" y="2992751"/>
                </a:cubicBezTo>
                <a:cubicBezTo>
                  <a:pt x="552680" y="3006359"/>
                  <a:pt x="555404" y="3017246"/>
                  <a:pt x="560847" y="3030854"/>
                </a:cubicBezTo>
                <a:cubicBezTo>
                  <a:pt x="547234" y="3014526"/>
                  <a:pt x="539069" y="2995471"/>
                  <a:pt x="530899" y="2976418"/>
                </a:cubicBezTo>
                <a:cubicBezTo>
                  <a:pt x="530899" y="2981861"/>
                  <a:pt x="530899" y="2987305"/>
                  <a:pt x="530899" y="2995471"/>
                </a:cubicBezTo>
                <a:cubicBezTo>
                  <a:pt x="536346" y="3017246"/>
                  <a:pt x="544511" y="3039020"/>
                  <a:pt x="552680" y="3060795"/>
                </a:cubicBezTo>
                <a:cubicBezTo>
                  <a:pt x="544511" y="3049909"/>
                  <a:pt x="539069" y="3041743"/>
                  <a:pt x="530899" y="3030854"/>
                </a:cubicBezTo>
                <a:cubicBezTo>
                  <a:pt x="533623" y="3041743"/>
                  <a:pt x="533623" y="3052629"/>
                  <a:pt x="536346" y="3063518"/>
                </a:cubicBezTo>
                <a:cubicBezTo>
                  <a:pt x="533623" y="3060795"/>
                  <a:pt x="530899" y="3055352"/>
                  <a:pt x="528176" y="3052629"/>
                </a:cubicBezTo>
                <a:cubicBezTo>
                  <a:pt x="530899" y="3058072"/>
                  <a:pt x="530899" y="3063518"/>
                  <a:pt x="530899" y="3068960"/>
                </a:cubicBezTo>
                <a:cubicBezTo>
                  <a:pt x="533623" y="3082570"/>
                  <a:pt x="539069" y="3096178"/>
                  <a:pt x="544511" y="3109787"/>
                </a:cubicBezTo>
                <a:cubicBezTo>
                  <a:pt x="544511" y="3109787"/>
                  <a:pt x="544511" y="3109787"/>
                  <a:pt x="541788" y="3109787"/>
                </a:cubicBezTo>
                <a:cubicBezTo>
                  <a:pt x="536346" y="3096178"/>
                  <a:pt x="530899" y="3085293"/>
                  <a:pt x="522733" y="3074403"/>
                </a:cubicBezTo>
                <a:cubicBezTo>
                  <a:pt x="525453" y="3082570"/>
                  <a:pt x="525453" y="3093455"/>
                  <a:pt x="528176" y="3101621"/>
                </a:cubicBezTo>
                <a:cubicBezTo>
                  <a:pt x="528176" y="3101621"/>
                  <a:pt x="525453" y="3101621"/>
                  <a:pt x="525453" y="3101621"/>
                </a:cubicBezTo>
                <a:cubicBezTo>
                  <a:pt x="517287" y="3077126"/>
                  <a:pt x="506394" y="3052629"/>
                  <a:pt x="495506" y="3030854"/>
                </a:cubicBezTo>
                <a:cubicBezTo>
                  <a:pt x="492783" y="3025411"/>
                  <a:pt x="487337" y="3017246"/>
                  <a:pt x="484617" y="3011802"/>
                </a:cubicBezTo>
                <a:cubicBezTo>
                  <a:pt x="484617" y="3011802"/>
                  <a:pt x="484617" y="3014526"/>
                  <a:pt x="484617" y="3014526"/>
                </a:cubicBezTo>
                <a:cubicBezTo>
                  <a:pt x="490060" y="3022688"/>
                  <a:pt x="495506" y="3033577"/>
                  <a:pt x="498229" y="3041743"/>
                </a:cubicBezTo>
                <a:cubicBezTo>
                  <a:pt x="511841" y="3071680"/>
                  <a:pt x="517287" y="3101621"/>
                  <a:pt x="525453" y="3131562"/>
                </a:cubicBezTo>
                <a:cubicBezTo>
                  <a:pt x="511841" y="3107067"/>
                  <a:pt x="500952" y="3082570"/>
                  <a:pt x="487337" y="3058072"/>
                </a:cubicBezTo>
                <a:cubicBezTo>
                  <a:pt x="490060" y="3068960"/>
                  <a:pt x="492783" y="3077126"/>
                  <a:pt x="495506" y="3088013"/>
                </a:cubicBezTo>
                <a:cubicBezTo>
                  <a:pt x="500952" y="3107067"/>
                  <a:pt x="503675" y="3126119"/>
                  <a:pt x="503675" y="3147894"/>
                </a:cubicBezTo>
                <a:cubicBezTo>
                  <a:pt x="500952" y="3123396"/>
                  <a:pt x="487337" y="3093455"/>
                  <a:pt x="471002" y="3068960"/>
                </a:cubicBezTo>
                <a:cubicBezTo>
                  <a:pt x="481893" y="3090736"/>
                  <a:pt x="487337" y="3109787"/>
                  <a:pt x="490060" y="3131562"/>
                </a:cubicBezTo>
                <a:cubicBezTo>
                  <a:pt x="481893" y="3115230"/>
                  <a:pt x="471002" y="3101621"/>
                  <a:pt x="460113" y="3088013"/>
                </a:cubicBezTo>
                <a:cubicBezTo>
                  <a:pt x="462836" y="3093455"/>
                  <a:pt x="465559" y="3096178"/>
                  <a:pt x="465559" y="3098901"/>
                </a:cubicBezTo>
                <a:cubicBezTo>
                  <a:pt x="476448" y="3123396"/>
                  <a:pt x="490060" y="3145171"/>
                  <a:pt x="487337" y="3172388"/>
                </a:cubicBezTo>
                <a:cubicBezTo>
                  <a:pt x="484617" y="3145171"/>
                  <a:pt x="460113" y="3117953"/>
                  <a:pt x="446500" y="3096178"/>
                </a:cubicBezTo>
                <a:cubicBezTo>
                  <a:pt x="443778" y="3090736"/>
                  <a:pt x="441055" y="3085293"/>
                  <a:pt x="435609" y="3079846"/>
                </a:cubicBezTo>
                <a:cubicBezTo>
                  <a:pt x="438332" y="3085293"/>
                  <a:pt x="441055" y="3093455"/>
                  <a:pt x="443778" y="3098901"/>
                </a:cubicBezTo>
                <a:cubicBezTo>
                  <a:pt x="454666" y="3128842"/>
                  <a:pt x="462836" y="3158780"/>
                  <a:pt x="471002" y="3185997"/>
                </a:cubicBezTo>
                <a:cubicBezTo>
                  <a:pt x="457389" y="3161502"/>
                  <a:pt x="446500" y="3137004"/>
                  <a:pt x="432889" y="3112511"/>
                </a:cubicBezTo>
                <a:cubicBezTo>
                  <a:pt x="432889" y="3115230"/>
                  <a:pt x="432889" y="3115230"/>
                  <a:pt x="435609" y="3117953"/>
                </a:cubicBezTo>
                <a:cubicBezTo>
                  <a:pt x="443778" y="3137004"/>
                  <a:pt x="446500" y="3153337"/>
                  <a:pt x="454666" y="3172388"/>
                </a:cubicBezTo>
                <a:cubicBezTo>
                  <a:pt x="454666" y="3172388"/>
                  <a:pt x="451946" y="3172388"/>
                  <a:pt x="451946" y="3172388"/>
                </a:cubicBezTo>
                <a:cubicBezTo>
                  <a:pt x="446500" y="3161502"/>
                  <a:pt x="441055" y="3150614"/>
                  <a:pt x="432889" y="3139727"/>
                </a:cubicBezTo>
                <a:cubicBezTo>
                  <a:pt x="441055" y="3158780"/>
                  <a:pt x="446500" y="3180555"/>
                  <a:pt x="457389" y="3199609"/>
                </a:cubicBezTo>
                <a:cubicBezTo>
                  <a:pt x="441055" y="3180555"/>
                  <a:pt x="427442" y="3156060"/>
                  <a:pt x="413831" y="3137004"/>
                </a:cubicBezTo>
                <a:cubicBezTo>
                  <a:pt x="413831" y="3134285"/>
                  <a:pt x="411108" y="3131562"/>
                  <a:pt x="411108" y="3128842"/>
                </a:cubicBezTo>
                <a:cubicBezTo>
                  <a:pt x="411108" y="3131562"/>
                  <a:pt x="411108" y="3131562"/>
                  <a:pt x="411108" y="3134285"/>
                </a:cubicBezTo>
                <a:cubicBezTo>
                  <a:pt x="419273" y="3153337"/>
                  <a:pt x="424719" y="3175111"/>
                  <a:pt x="432889" y="3194163"/>
                </a:cubicBezTo>
                <a:cubicBezTo>
                  <a:pt x="424719" y="3185997"/>
                  <a:pt x="416550" y="3172388"/>
                  <a:pt x="411108" y="3161502"/>
                </a:cubicBezTo>
                <a:cubicBezTo>
                  <a:pt x="416550" y="3183278"/>
                  <a:pt x="424719" y="3205052"/>
                  <a:pt x="443778" y="3218661"/>
                </a:cubicBezTo>
                <a:cubicBezTo>
                  <a:pt x="446500" y="3218661"/>
                  <a:pt x="443778" y="3221381"/>
                  <a:pt x="443778" y="3221381"/>
                </a:cubicBezTo>
                <a:cubicBezTo>
                  <a:pt x="427442" y="3213218"/>
                  <a:pt x="413831" y="3196886"/>
                  <a:pt x="402938" y="3177835"/>
                </a:cubicBezTo>
                <a:cubicBezTo>
                  <a:pt x="408385" y="3202329"/>
                  <a:pt x="413831" y="3226827"/>
                  <a:pt x="430165" y="3243156"/>
                </a:cubicBezTo>
                <a:cubicBezTo>
                  <a:pt x="430165" y="3245879"/>
                  <a:pt x="430165" y="3245879"/>
                  <a:pt x="430165" y="3245879"/>
                </a:cubicBezTo>
                <a:cubicBezTo>
                  <a:pt x="420637" y="3240436"/>
                  <a:pt x="413151" y="3233630"/>
                  <a:pt x="407024" y="3225467"/>
                </a:cubicBezTo>
                <a:lnTo>
                  <a:pt x="392950" y="3198602"/>
                </a:lnTo>
                <a:lnTo>
                  <a:pt x="392049" y="3194163"/>
                </a:lnTo>
                <a:cubicBezTo>
                  <a:pt x="392049" y="3196886"/>
                  <a:pt x="392049" y="3196886"/>
                  <a:pt x="392049" y="3196886"/>
                </a:cubicBezTo>
                <a:lnTo>
                  <a:pt x="392950" y="3198602"/>
                </a:lnTo>
                <a:lnTo>
                  <a:pt x="397156" y="3219341"/>
                </a:lnTo>
                <a:cubicBezTo>
                  <a:pt x="399535" y="3227506"/>
                  <a:pt x="402938" y="3234992"/>
                  <a:pt x="408385" y="3240436"/>
                </a:cubicBezTo>
                <a:cubicBezTo>
                  <a:pt x="394772" y="3232269"/>
                  <a:pt x="386603" y="3224104"/>
                  <a:pt x="381160" y="3210495"/>
                </a:cubicBezTo>
                <a:cubicBezTo>
                  <a:pt x="381160" y="3213218"/>
                  <a:pt x="381160" y="3213218"/>
                  <a:pt x="381160" y="3213218"/>
                </a:cubicBezTo>
                <a:cubicBezTo>
                  <a:pt x="381160" y="3232269"/>
                  <a:pt x="386603" y="3248602"/>
                  <a:pt x="389326" y="3267653"/>
                </a:cubicBezTo>
                <a:cubicBezTo>
                  <a:pt x="389326" y="3267653"/>
                  <a:pt x="389326" y="3267653"/>
                  <a:pt x="386603" y="3267653"/>
                </a:cubicBezTo>
                <a:cubicBezTo>
                  <a:pt x="383880" y="3259487"/>
                  <a:pt x="378437" y="3254044"/>
                  <a:pt x="375714" y="3245879"/>
                </a:cubicBezTo>
                <a:cubicBezTo>
                  <a:pt x="375714" y="3259487"/>
                  <a:pt x="378437" y="3273096"/>
                  <a:pt x="386603" y="3283985"/>
                </a:cubicBezTo>
                <a:cubicBezTo>
                  <a:pt x="386603" y="3283985"/>
                  <a:pt x="383880" y="3286705"/>
                  <a:pt x="383880" y="3283985"/>
                </a:cubicBezTo>
                <a:cubicBezTo>
                  <a:pt x="375714" y="3275820"/>
                  <a:pt x="367545" y="3267653"/>
                  <a:pt x="362102" y="3254044"/>
                </a:cubicBezTo>
                <a:cubicBezTo>
                  <a:pt x="362102" y="3256767"/>
                  <a:pt x="362102" y="3256767"/>
                  <a:pt x="362102" y="3256767"/>
                </a:cubicBezTo>
                <a:cubicBezTo>
                  <a:pt x="359379" y="3275820"/>
                  <a:pt x="359379" y="3294871"/>
                  <a:pt x="367545" y="3311203"/>
                </a:cubicBezTo>
                <a:cubicBezTo>
                  <a:pt x="367545" y="3311203"/>
                  <a:pt x="364822" y="3311203"/>
                  <a:pt x="364822" y="3311203"/>
                </a:cubicBezTo>
                <a:cubicBezTo>
                  <a:pt x="356655" y="3303036"/>
                  <a:pt x="351210" y="3294871"/>
                  <a:pt x="348487" y="3283985"/>
                </a:cubicBezTo>
                <a:cubicBezTo>
                  <a:pt x="348487" y="3286705"/>
                  <a:pt x="345764" y="3289428"/>
                  <a:pt x="345764" y="3292148"/>
                </a:cubicBezTo>
                <a:cubicBezTo>
                  <a:pt x="345764" y="3303036"/>
                  <a:pt x="345764" y="3316646"/>
                  <a:pt x="348487" y="3327534"/>
                </a:cubicBezTo>
                <a:cubicBezTo>
                  <a:pt x="348487" y="3330254"/>
                  <a:pt x="348487" y="3330254"/>
                  <a:pt x="348487" y="3330254"/>
                </a:cubicBezTo>
                <a:cubicBezTo>
                  <a:pt x="343044" y="3327534"/>
                  <a:pt x="340321" y="3322088"/>
                  <a:pt x="337598" y="3319369"/>
                </a:cubicBezTo>
                <a:cubicBezTo>
                  <a:pt x="334875" y="3327534"/>
                  <a:pt x="334875" y="3335697"/>
                  <a:pt x="334875" y="3343864"/>
                </a:cubicBezTo>
                <a:cubicBezTo>
                  <a:pt x="332151" y="3338421"/>
                  <a:pt x="329428" y="3335697"/>
                  <a:pt x="329428" y="3330254"/>
                </a:cubicBezTo>
                <a:cubicBezTo>
                  <a:pt x="323986" y="3341144"/>
                  <a:pt x="318540" y="3352029"/>
                  <a:pt x="313094" y="3360195"/>
                </a:cubicBezTo>
                <a:cubicBezTo>
                  <a:pt x="313094" y="3354752"/>
                  <a:pt x="315817" y="3346586"/>
                  <a:pt x="315817" y="3341144"/>
                </a:cubicBezTo>
                <a:cubicBezTo>
                  <a:pt x="307650" y="3349309"/>
                  <a:pt x="299481" y="3354752"/>
                  <a:pt x="291316" y="3365638"/>
                </a:cubicBezTo>
                <a:cubicBezTo>
                  <a:pt x="291316" y="3365638"/>
                  <a:pt x="291316" y="3362915"/>
                  <a:pt x="291316" y="3362915"/>
                </a:cubicBezTo>
                <a:cubicBezTo>
                  <a:pt x="296758" y="3352029"/>
                  <a:pt x="302204" y="3343864"/>
                  <a:pt x="307650" y="3332977"/>
                </a:cubicBezTo>
                <a:cubicBezTo>
                  <a:pt x="304927" y="3332977"/>
                  <a:pt x="302204" y="3335697"/>
                  <a:pt x="299481" y="3338421"/>
                </a:cubicBezTo>
                <a:cubicBezTo>
                  <a:pt x="299481" y="3338421"/>
                  <a:pt x="296758" y="3338421"/>
                  <a:pt x="296758" y="3335697"/>
                </a:cubicBezTo>
                <a:cubicBezTo>
                  <a:pt x="302204" y="3327534"/>
                  <a:pt x="307650" y="3319369"/>
                  <a:pt x="313094" y="3311203"/>
                </a:cubicBezTo>
                <a:cubicBezTo>
                  <a:pt x="315817" y="3308480"/>
                  <a:pt x="318540" y="3305760"/>
                  <a:pt x="318540" y="3303036"/>
                </a:cubicBezTo>
                <a:cubicBezTo>
                  <a:pt x="315817" y="3305760"/>
                  <a:pt x="310374" y="3308480"/>
                  <a:pt x="304927" y="3311203"/>
                </a:cubicBezTo>
                <a:cubicBezTo>
                  <a:pt x="304927" y="3311203"/>
                  <a:pt x="304927" y="3308480"/>
                  <a:pt x="304927" y="3308480"/>
                </a:cubicBezTo>
                <a:cubicBezTo>
                  <a:pt x="315817" y="3300313"/>
                  <a:pt x="326708" y="3286705"/>
                  <a:pt x="332151" y="3273096"/>
                </a:cubicBezTo>
                <a:cubicBezTo>
                  <a:pt x="326708" y="3278539"/>
                  <a:pt x="318540" y="3283985"/>
                  <a:pt x="310374" y="3289428"/>
                </a:cubicBezTo>
                <a:cubicBezTo>
                  <a:pt x="318540" y="3278539"/>
                  <a:pt x="326708" y="3267653"/>
                  <a:pt x="334875" y="3256767"/>
                </a:cubicBezTo>
                <a:cubicBezTo>
                  <a:pt x="329428" y="3259487"/>
                  <a:pt x="323986" y="3259487"/>
                  <a:pt x="318540" y="3262210"/>
                </a:cubicBezTo>
                <a:cubicBezTo>
                  <a:pt x="329428" y="3251322"/>
                  <a:pt x="337598" y="3243156"/>
                  <a:pt x="348487" y="3232269"/>
                </a:cubicBezTo>
                <a:cubicBezTo>
                  <a:pt x="351210" y="3226827"/>
                  <a:pt x="351210" y="3224104"/>
                  <a:pt x="353932" y="3218661"/>
                </a:cubicBezTo>
                <a:cubicBezTo>
                  <a:pt x="343044" y="3229546"/>
                  <a:pt x="332151" y="3237712"/>
                  <a:pt x="321263" y="3248602"/>
                </a:cubicBezTo>
                <a:cubicBezTo>
                  <a:pt x="321263" y="3248602"/>
                  <a:pt x="318540" y="3248602"/>
                  <a:pt x="321263" y="3245879"/>
                </a:cubicBezTo>
                <a:cubicBezTo>
                  <a:pt x="326708" y="3240436"/>
                  <a:pt x="332151" y="3232269"/>
                  <a:pt x="337598" y="3226827"/>
                </a:cubicBezTo>
                <a:cubicBezTo>
                  <a:pt x="332151" y="3229546"/>
                  <a:pt x="326708" y="3232269"/>
                  <a:pt x="323986" y="3237712"/>
                </a:cubicBezTo>
                <a:cubicBezTo>
                  <a:pt x="323986" y="3237712"/>
                  <a:pt x="323986" y="3237712"/>
                  <a:pt x="323986" y="3234992"/>
                </a:cubicBezTo>
                <a:cubicBezTo>
                  <a:pt x="329428" y="3221381"/>
                  <a:pt x="340321" y="3213218"/>
                  <a:pt x="351210" y="3202329"/>
                </a:cubicBezTo>
                <a:cubicBezTo>
                  <a:pt x="353932" y="3202329"/>
                  <a:pt x="353932" y="3199609"/>
                  <a:pt x="356655" y="3196886"/>
                </a:cubicBezTo>
                <a:cubicBezTo>
                  <a:pt x="359379" y="3194163"/>
                  <a:pt x="359379" y="3188720"/>
                  <a:pt x="362102" y="3185997"/>
                </a:cubicBezTo>
                <a:cubicBezTo>
                  <a:pt x="351210" y="3194163"/>
                  <a:pt x="337598" y="3202329"/>
                  <a:pt x="326708" y="3210495"/>
                </a:cubicBezTo>
                <a:cubicBezTo>
                  <a:pt x="334875" y="3199609"/>
                  <a:pt x="345764" y="3191443"/>
                  <a:pt x="353932" y="3180555"/>
                </a:cubicBezTo>
                <a:cubicBezTo>
                  <a:pt x="340321" y="3185997"/>
                  <a:pt x="326708" y="3194163"/>
                  <a:pt x="318540" y="3205052"/>
                </a:cubicBezTo>
                <a:cubicBezTo>
                  <a:pt x="318540" y="3205052"/>
                  <a:pt x="318540" y="3205052"/>
                  <a:pt x="318540" y="3202329"/>
                </a:cubicBezTo>
                <a:cubicBezTo>
                  <a:pt x="326708" y="3191443"/>
                  <a:pt x="334875" y="3180555"/>
                  <a:pt x="345764" y="3172388"/>
                </a:cubicBezTo>
                <a:cubicBezTo>
                  <a:pt x="337598" y="3172388"/>
                  <a:pt x="332151" y="3172388"/>
                  <a:pt x="323986" y="3169668"/>
                </a:cubicBezTo>
                <a:cubicBezTo>
                  <a:pt x="321263" y="3169668"/>
                  <a:pt x="321263" y="3166945"/>
                  <a:pt x="323986" y="3166945"/>
                </a:cubicBezTo>
                <a:cubicBezTo>
                  <a:pt x="329428" y="3166945"/>
                  <a:pt x="334875" y="3166945"/>
                  <a:pt x="340321" y="3164222"/>
                </a:cubicBezTo>
                <a:cubicBezTo>
                  <a:pt x="337598" y="3164222"/>
                  <a:pt x="334875" y="3164222"/>
                  <a:pt x="332151" y="3164222"/>
                </a:cubicBezTo>
                <a:cubicBezTo>
                  <a:pt x="326708" y="3164222"/>
                  <a:pt x="321263" y="3161502"/>
                  <a:pt x="315817" y="3158780"/>
                </a:cubicBezTo>
                <a:cubicBezTo>
                  <a:pt x="315817" y="3158780"/>
                  <a:pt x="315817" y="3156060"/>
                  <a:pt x="315817" y="3156060"/>
                </a:cubicBezTo>
                <a:cubicBezTo>
                  <a:pt x="315817" y="3156060"/>
                  <a:pt x="318540" y="3156060"/>
                  <a:pt x="318540" y="3156060"/>
                </a:cubicBezTo>
                <a:cubicBezTo>
                  <a:pt x="318540" y="3156060"/>
                  <a:pt x="318540" y="3156060"/>
                  <a:pt x="321263" y="3156060"/>
                </a:cubicBezTo>
                <a:cubicBezTo>
                  <a:pt x="326708" y="3156060"/>
                  <a:pt x="332151" y="3153337"/>
                  <a:pt x="337598" y="3150614"/>
                </a:cubicBezTo>
                <a:cubicBezTo>
                  <a:pt x="334875" y="3150614"/>
                  <a:pt x="334875" y="3150614"/>
                  <a:pt x="332151" y="3150614"/>
                </a:cubicBezTo>
                <a:cubicBezTo>
                  <a:pt x="337598" y="3145171"/>
                  <a:pt x="345764" y="3142447"/>
                  <a:pt x="351210" y="3137004"/>
                </a:cubicBezTo>
                <a:cubicBezTo>
                  <a:pt x="353932" y="3134285"/>
                  <a:pt x="356655" y="3131562"/>
                  <a:pt x="359379" y="3128842"/>
                </a:cubicBezTo>
                <a:cubicBezTo>
                  <a:pt x="359379" y="3128842"/>
                  <a:pt x="359379" y="3128842"/>
                  <a:pt x="359379" y="3126119"/>
                </a:cubicBezTo>
                <a:cubicBezTo>
                  <a:pt x="348487" y="3131562"/>
                  <a:pt x="337598" y="3134285"/>
                  <a:pt x="326708" y="3134285"/>
                </a:cubicBezTo>
                <a:cubicBezTo>
                  <a:pt x="337598" y="3128842"/>
                  <a:pt x="351210" y="3123396"/>
                  <a:pt x="362102" y="3115230"/>
                </a:cubicBezTo>
                <a:cubicBezTo>
                  <a:pt x="348487" y="3117953"/>
                  <a:pt x="337598" y="3117953"/>
                  <a:pt x="326708" y="3112511"/>
                </a:cubicBezTo>
                <a:cubicBezTo>
                  <a:pt x="337598" y="3112511"/>
                  <a:pt x="351210" y="3101621"/>
                  <a:pt x="359379" y="3096178"/>
                </a:cubicBezTo>
                <a:cubicBezTo>
                  <a:pt x="362102" y="3096178"/>
                  <a:pt x="364822" y="3093455"/>
                  <a:pt x="367545" y="3090736"/>
                </a:cubicBezTo>
                <a:cubicBezTo>
                  <a:pt x="356655" y="3096178"/>
                  <a:pt x="343044" y="3101621"/>
                  <a:pt x="329428" y="3101621"/>
                </a:cubicBezTo>
                <a:cubicBezTo>
                  <a:pt x="343044" y="3093455"/>
                  <a:pt x="353932" y="3082570"/>
                  <a:pt x="367545" y="3074403"/>
                </a:cubicBezTo>
                <a:cubicBezTo>
                  <a:pt x="364822" y="3074403"/>
                  <a:pt x="359379" y="3074403"/>
                  <a:pt x="356655" y="3074403"/>
                </a:cubicBezTo>
                <a:cubicBezTo>
                  <a:pt x="351210" y="3074403"/>
                  <a:pt x="343044" y="3074403"/>
                  <a:pt x="334875" y="3074403"/>
                </a:cubicBezTo>
                <a:cubicBezTo>
                  <a:pt x="353932" y="3066238"/>
                  <a:pt x="370268" y="3060795"/>
                  <a:pt x="386603" y="3049909"/>
                </a:cubicBezTo>
                <a:cubicBezTo>
                  <a:pt x="386603" y="3047186"/>
                  <a:pt x="389326" y="3047186"/>
                  <a:pt x="389326" y="3044462"/>
                </a:cubicBezTo>
                <a:cubicBezTo>
                  <a:pt x="383880" y="3044462"/>
                  <a:pt x="378437" y="3044462"/>
                  <a:pt x="372991" y="3044462"/>
                </a:cubicBezTo>
                <a:cubicBezTo>
                  <a:pt x="364822" y="3044462"/>
                  <a:pt x="356655" y="3041743"/>
                  <a:pt x="348487" y="3033577"/>
                </a:cubicBezTo>
                <a:cubicBezTo>
                  <a:pt x="348487" y="3033577"/>
                  <a:pt x="348487" y="3033577"/>
                  <a:pt x="351210" y="3033577"/>
                </a:cubicBezTo>
                <a:cubicBezTo>
                  <a:pt x="367545" y="3044462"/>
                  <a:pt x="389326" y="3028134"/>
                  <a:pt x="402938" y="3017246"/>
                </a:cubicBezTo>
                <a:cubicBezTo>
                  <a:pt x="402938" y="3017246"/>
                  <a:pt x="402938" y="3017246"/>
                  <a:pt x="405661" y="3017246"/>
                </a:cubicBezTo>
                <a:cubicBezTo>
                  <a:pt x="394772" y="3017246"/>
                  <a:pt x="383880" y="3014526"/>
                  <a:pt x="375714" y="3006359"/>
                </a:cubicBezTo>
                <a:cubicBezTo>
                  <a:pt x="389326" y="3009079"/>
                  <a:pt x="405661" y="3009079"/>
                  <a:pt x="419273" y="3003636"/>
                </a:cubicBezTo>
                <a:cubicBezTo>
                  <a:pt x="421996" y="3003636"/>
                  <a:pt x="421996" y="3000913"/>
                  <a:pt x="424719" y="3000913"/>
                </a:cubicBezTo>
                <a:cubicBezTo>
                  <a:pt x="408385" y="3003636"/>
                  <a:pt x="389326" y="3000913"/>
                  <a:pt x="372991" y="2998194"/>
                </a:cubicBezTo>
                <a:cubicBezTo>
                  <a:pt x="383880" y="2995471"/>
                  <a:pt x="394772" y="2992751"/>
                  <a:pt x="408385" y="2990028"/>
                </a:cubicBezTo>
                <a:cubicBezTo>
                  <a:pt x="400215" y="2990028"/>
                  <a:pt x="392049" y="2984585"/>
                  <a:pt x="386603" y="2981861"/>
                </a:cubicBezTo>
                <a:cubicBezTo>
                  <a:pt x="383880" y="2981861"/>
                  <a:pt x="383880" y="2979141"/>
                  <a:pt x="386603" y="2979141"/>
                </a:cubicBezTo>
                <a:cubicBezTo>
                  <a:pt x="397495" y="2984585"/>
                  <a:pt x="411108" y="2984585"/>
                  <a:pt x="424719" y="2981861"/>
                </a:cubicBezTo>
                <a:cubicBezTo>
                  <a:pt x="419273" y="2981861"/>
                  <a:pt x="413831" y="2981861"/>
                  <a:pt x="405661" y="2979141"/>
                </a:cubicBezTo>
                <a:cubicBezTo>
                  <a:pt x="424719" y="2981861"/>
                  <a:pt x="446500" y="2970976"/>
                  <a:pt x="462836" y="2960087"/>
                </a:cubicBezTo>
                <a:cubicBezTo>
                  <a:pt x="443778" y="2962810"/>
                  <a:pt x="424719" y="2962810"/>
                  <a:pt x="405661" y="2960087"/>
                </a:cubicBezTo>
                <a:cubicBezTo>
                  <a:pt x="405661" y="2960087"/>
                  <a:pt x="405661" y="2957367"/>
                  <a:pt x="405661" y="2957367"/>
                </a:cubicBezTo>
                <a:cubicBezTo>
                  <a:pt x="427442" y="2960087"/>
                  <a:pt x="454666" y="2951921"/>
                  <a:pt x="473725" y="2941035"/>
                </a:cubicBezTo>
                <a:cubicBezTo>
                  <a:pt x="451946" y="2949202"/>
                  <a:pt x="424719" y="2949202"/>
                  <a:pt x="405661" y="2949202"/>
                </a:cubicBezTo>
                <a:cubicBezTo>
                  <a:pt x="405661" y="2949202"/>
                  <a:pt x="405661" y="2946478"/>
                  <a:pt x="405661" y="2946478"/>
                </a:cubicBezTo>
                <a:cubicBezTo>
                  <a:pt x="419273" y="2946478"/>
                  <a:pt x="435609" y="2941035"/>
                  <a:pt x="449223" y="2935592"/>
                </a:cubicBezTo>
                <a:cubicBezTo>
                  <a:pt x="441055" y="2935592"/>
                  <a:pt x="435609" y="2932869"/>
                  <a:pt x="427442" y="2927427"/>
                </a:cubicBezTo>
                <a:cubicBezTo>
                  <a:pt x="424719" y="2927427"/>
                  <a:pt x="421996" y="2924704"/>
                  <a:pt x="419273" y="2924704"/>
                </a:cubicBezTo>
                <a:cubicBezTo>
                  <a:pt x="419273" y="2924704"/>
                  <a:pt x="419273" y="2924704"/>
                  <a:pt x="419273" y="2921981"/>
                </a:cubicBezTo>
                <a:cubicBezTo>
                  <a:pt x="438332" y="2921981"/>
                  <a:pt x="454666" y="2919261"/>
                  <a:pt x="471002" y="2913817"/>
                </a:cubicBezTo>
                <a:cubicBezTo>
                  <a:pt x="460113" y="2911094"/>
                  <a:pt x="451946" y="2905651"/>
                  <a:pt x="443778" y="2897486"/>
                </a:cubicBezTo>
                <a:cubicBezTo>
                  <a:pt x="443778" y="2897486"/>
                  <a:pt x="443778" y="2894763"/>
                  <a:pt x="446500" y="2897486"/>
                </a:cubicBezTo>
                <a:cubicBezTo>
                  <a:pt x="460113" y="2905651"/>
                  <a:pt x="484617" y="2905651"/>
                  <a:pt x="500952" y="2897486"/>
                </a:cubicBezTo>
                <a:cubicBezTo>
                  <a:pt x="484617" y="2894763"/>
                  <a:pt x="473725" y="2889320"/>
                  <a:pt x="465559" y="2875711"/>
                </a:cubicBezTo>
                <a:cubicBezTo>
                  <a:pt x="476448" y="2886600"/>
                  <a:pt x="495506" y="2889320"/>
                  <a:pt x="511841" y="2883876"/>
                </a:cubicBezTo>
                <a:cubicBezTo>
                  <a:pt x="511841" y="2883876"/>
                  <a:pt x="514564" y="2881153"/>
                  <a:pt x="517287" y="2881153"/>
                </a:cubicBezTo>
                <a:cubicBezTo>
                  <a:pt x="517287" y="2878434"/>
                  <a:pt x="520010" y="2878434"/>
                  <a:pt x="520010" y="2878434"/>
                </a:cubicBezTo>
                <a:cubicBezTo>
                  <a:pt x="506394" y="2881153"/>
                  <a:pt x="495506" y="2881153"/>
                  <a:pt x="481893" y="2875711"/>
                </a:cubicBezTo>
                <a:cubicBezTo>
                  <a:pt x="479170" y="2875711"/>
                  <a:pt x="479170" y="2872988"/>
                  <a:pt x="481893" y="2872988"/>
                </a:cubicBezTo>
                <a:cubicBezTo>
                  <a:pt x="498229" y="2878434"/>
                  <a:pt x="511841" y="2872988"/>
                  <a:pt x="522733" y="2864825"/>
                </a:cubicBezTo>
                <a:cubicBezTo>
                  <a:pt x="511841" y="2864825"/>
                  <a:pt x="500952" y="2862102"/>
                  <a:pt x="492783" y="2851213"/>
                </a:cubicBezTo>
                <a:cubicBezTo>
                  <a:pt x="492783" y="2851213"/>
                  <a:pt x="492783" y="2848493"/>
                  <a:pt x="495506" y="2851213"/>
                </a:cubicBezTo>
                <a:cubicBezTo>
                  <a:pt x="506394" y="2862102"/>
                  <a:pt x="522733" y="2853937"/>
                  <a:pt x="536346" y="2848493"/>
                </a:cubicBezTo>
                <a:cubicBezTo>
                  <a:pt x="525453" y="2848493"/>
                  <a:pt x="520010" y="2845770"/>
                  <a:pt x="511841" y="2837604"/>
                </a:cubicBezTo>
                <a:cubicBezTo>
                  <a:pt x="511841" y="2837604"/>
                  <a:pt x="511841" y="2834885"/>
                  <a:pt x="514564" y="2834885"/>
                </a:cubicBezTo>
                <a:cubicBezTo>
                  <a:pt x="522733" y="2843050"/>
                  <a:pt x="536346" y="2840327"/>
                  <a:pt x="547234" y="2837604"/>
                </a:cubicBezTo>
                <a:cubicBezTo>
                  <a:pt x="547234" y="2837604"/>
                  <a:pt x="547234" y="2834885"/>
                  <a:pt x="549957" y="2834885"/>
                </a:cubicBezTo>
                <a:cubicBezTo>
                  <a:pt x="544511" y="2834885"/>
                  <a:pt x="539069" y="2832162"/>
                  <a:pt x="533623" y="2826719"/>
                </a:cubicBezTo>
                <a:cubicBezTo>
                  <a:pt x="533623" y="2826719"/>
                  <a:pt x="536346" y="2823996"/>
                  <a:pt x="536346" y="2823996"/>
                </a:cubicBezTo>
                <a:cubicBezTo>
                  <a:pt x="547234" y="2829439"/>
                  <a:pt x="558123" y="2826719"/>
                  <a:pt x="566293" y="2823996"/>
                </a:cubicBezTo>
                <a:cubicBezTo>
                  <a:pt x="563570" y="2823996"/>
                  <a:pt x="558123" y="2823996"/>
                  <a:pt x="552680" y="2821276"/>
                </a:cubicBezTo>
                <a:cubicBezTo>
                  <a:pt x="552680" y="2821276"/>
                  <a:pt x="552680" y="2818552"/>
                  <a:pt x="552680" y="2818552"/>
                </a:cubicBezTo>
                <a:cubicBezTo>
                  <a:pt x="563570" y="2821276"/>
                  <a:pt x="571738" y="2818552"/>
                  <a:pt x="579904" y="2815832"/>
                </a:cubicBezTo>
                <a:lnTo>
                  <a:pt x="577181" y="2815832"/>
                </a:lnTo>
                <a:cubicBezTo>
                  <a:pt x="574461" y="2815832"/>
                  <a:pt x="574461" y="2813109"/>
                  <a:pt x="577181" y="2813109"/>
                </a:cubicBezTo>
                <a:lnTo>
                  <a:pt x="607339" y="2798035"/>
                </a:lnTo>
                <a:lnTo>
                  <a:pt x="607132" y="2799501"/>
                </a:lnTo>
                <a:lnTo>
                  <a:pt x="608171" y="2797620"/>
                </a:lnTo>
                <a:lnTo>
                  <a:pt x="631633" y="2785892"/>
                </a:lnTo>
                <a:cubicBezTo>
                  <a:pt x="628910" y="2785892"/>
                  <a:pt x="626190" y="2785892"/>
                  <a:pt x="620744" y="2788611"/>
                </a:cubicBezTo>
                <a:cubicBezTo>
                  <a:pt x="620744" y="2788611"/>
                  <a:pt x="620744" y="2785892"/>
                  <a:pt x="620744" y="2785892"/>
                </a:cubicBezTo>
                <a:cubicBezTo>
                  <a:pt x="628910" y="2783169"/>
                  <a:pt x="634356" y="2777726"/>
                  <a:pt x="639802" y="2769560"/>
                </a:cubicBezTo>
                <a:cubicBezTo>
                  <a:pt x="639802" y="2766837"/>
                  <a:pt x="642525" y="2766837"/>
                  <a:pt x="642525" y="2766837"/>
                </a:cubicBezTo>
                <a:cubicBezTo>
                  <a:pt x="639802" y="2766837"/>
                  <a:pt x="634356" y="2766837"/>
                  <a:pt x="628910" y="2769560"/>
                </a:cubicBezTo>
                <a:cubicBezTo>
                  <a:pt x="624827" y="2773644"/>
                  <a:pt x="620064" y="2778406"/>
                  <a:pt x="615981" y="2783509"/>
                </a:cubicBezTo>
                <a:lnTo>
                  <a:pt x="608171" y="2797620"/>
                </a:lnTo>
                <a:lnTo>
                  <a:pt x="607339" y="2798035"/>
                </a:lnTo>
                <a:lnTo>
                  <a:pt x="609855" y="2780446"/>
                </a:lnTo>
                <a:cubicBezTo>
                  <a:pt x="607132" y="2783169"/>
                  <a:pt x="601685" y="2785892"/>
                  <a:pt x="598962" y="2788611"/>
                </a:cubicBezTo>
                <a:cubicBezTo>
                  <a:pt x="598962" y="2788611"/>
                  <a:pt x="596240" y="2788611"/>
                  <a:pt x="596240" y="2785892"/>
                </a:cubicBezTo>
                <a:cubicBezTo>
                  <a:pt x="596240" y="2783169"/>
                  <a:pt x="598962" y="2780446"/>
                  <a:pt x="598962" y="2777726"/>
                </a:cubicBezTo>
                <a:cubicBezTo>
                  <a:pt x="590797" y="2785892"/>
                  <a:pt x="582628" y="2796778"/>
                  <a:pt x="579904" y="2807667"/>
                </a:cubicBezTo>
                <a:cubicBezTo>
                  <a:pt x="579904" y="2810387"/>
                  <a:pt x="577181" y="2810387"/>
                  <a:pt x="577181" y="2807667"/>
                </a:cubicBezTo>
                <a:cubicBezTo>
                  <a:pt x="577181" y="2802221"/>
                  <a:pt x="577181" y="2794058"/>
                  <a:pt x="579904" y="2788611"/>
                </a:cubicBezTo>
                <a:cubicBezTo>
                  <a:pt x="574461" y="2791335"/>
                  <a:pt x="571738" y="2796778"/>
                  <a:pt x="571738" y="2799501"/>
                </a:cubicBezTo>
                <a:cubicBezTo>
                  <a:pt x="571738" y="2802221"/>
                  <a:pt x="569016" y="2802221"/>
                  <a:pt x="569016" y="2799501"/>
                </a:cubicBezTo>
                <a:cubicBezTo>
                  <a:pt x="569016" y="2791335"/>
                  <a:pt x="569016" y="2785892"/>
                  <a:pt x="574461" y="2780446"/>
                </a:cubicBezTo>
                <a:cubicBezTo>
                  <a:pt x="574461" y="2777726"/>
                  <a:pt x="577181" y="2775003"/>
                  <a:pt x="577181" y="2772283"/>
                </a:cubicBezTo>
                <a:cubicBezTo>
                  <a:pt x="574461" y="2775003"/>
                  <a:pt x="571738" y="2775003"/>
                  <a:pt x="569016" y="2777726"/>
                </a:cubicBezTo>
                <a:cubicBezTo>
                  <a:pt x="560847" y="2788611"/>
                  <a:pt x="552680" y="2799501"/>
                  <a:pt x="549957" y="2815832"/>
                </a:cubicBezTo>
                <a:cubicBezTo>
                  <a:pt x="549957" y="2804944"/>
                  <a:pt x="549957" y="2796778"/>
                  <a:pt x="552680" y="2788611"/>
                </a:cubicBezTo>
                <a:cubicBezTo>
                  <a:pt x="549957" y="2791335"/>
                  <a:pt x="547234" y="2794058"/>
                  <a:pt x="547234" y="2799501"/>
                </a:cubicBezTo>
                <a:cubicBezTo>
                  <a:pt x="547234" y="2799501"/>
                  <a:pt x="544511" y="2799501"/>
                  <a:pt x="544511" y="2799501"/>
                </a:cubicBezTo>
                <a:cubicBezTo>
                  <a:pt x="544511" y="2785892"/>
                  <a:pt x="549957" y="2775003"/>
                  <a:pt x="558123" y="2766837"/>
                </a:cubicBezTo>
                <a:cubicBezTo>
                  <a:pt x="549957" y="2772283"/>
                  <a:pt x="541788" y="2780446"/>
                  <a:pt x="536346" y="2788611"/>
                </a:cubicBezTo>
                <a:cubicBezTo>
                  <a:pt x="530899" y="2796778"/>
                  <a:pt x="528176" y="2804944"/>
                  <a:pt x="525453" y="2813109"/>
                </a:cubicBezTo>
                <a:cubicBezTo>
                  <a:pt x="525453" y="2815832"/>
                  <a:pt x="522733" y="2815832"/>
                  <a:pt x="522733" y="2813109"/>
                </a:cubicBezTo>
                <a:cubicBezTo>
                  <a:pt x="520010" y="2802221"/>
                  <a:pt x="522733" y="2794058"/>
                  <a:pt x="525453" y="2783169"/>
                </a:cubicBezTo>
                <a:cubicBezTo>
                  <a:pt x="517287" y="2799501"/>
                  <a:pt x="517287" y="2818552"/>
                  <a:pt x="506394" y="2834885"/>
                </a:cubicBezTo>
                <a:cubicBezTo>
                  <a:pt x="506394" y="2818552"/>
                  <a:pt x="503675" y="2802221"/>
                  <a:pt x="509118" y="2785892"/>
                </a:cubicBezTo>
                <a:cubicBezTo>
                  <a:pt x="500952" y="2799501"/>
                  <a:pt x="495506" y="2813109"/>
                  <a:pt x="492783" y="2829439"/>
                </a:cubicBezTo>
                <a:cubicBezTo>
                  <a:pt x="492783" y="2829439"/>
                  <a:pt x="490060" y="2829439"/>
                  <a:pt x="490060" y="2829439"/>
                </a:cubicBezTo>
                <a:cubicBezTo>
                  <a:pt x="490060" y="2815832"/>
                  <a:pt x="490060" y="2804944"/>
                  <a:pt x="492783" y="2794058"/>
                </a:cubicBezTo>
                <a:cubicBezTo>
                  <a:pt x="484617" y="2802221"/>
                  <a:pt x="479170" y="2813109"/>
                  <a:pt x="479170" y="2823996"/>
                </a:cubicBezTo>
                <a:cubicBezTo>
                  <a:pt x="479170" y="2823996"/>
                  <a:pt x="476448" y="2823996"/>
                  <a:pt x="476448" y="2823996"/>
                </a:cubicBezTo>
                <a:cubicBezTo>
                  <a:pt x="473725" y="2815832"/>
                  <a:pt x="473725" y="2804944"/>
                  <a:pt x="476448" y="2794058"/>
                </a:cubicBezTo>
                <a:cubicBezTo>
                  <a:pt x="473725" y="2799501"/>
                  <a:pt x="471002" y="2804944"/>
                  <a:pt x="471002" y="2807667"/>
                </a:cubicBezTo>
                <a:cubicBezTo>
                  <a:pt x="471002" y="2821276"/>
                  <a:pt x="468282" y="2837604"/>
                  <a:pt x="465559" y="2848493"/>
                </a:cubicBezTo>
                <a:cubicBezTo>
                  <a:pt x="465559" y="2851213"/>
                  <a:pt x="462836" y="2851213"/>
                  <a:pt x="462836" y="2848493"/>
                </a:cubicBezTo>
                <a:cubicBezTo>
                  <a:pt x="462836" y="2840327"/>
                  <a:pt x="462836" y="2829439"/>
                  <a:pt x="460113" y="2818552"/>
                </a:cubicBezTo>
                <a:cubicBezTo>
                  <a:pt x="457389" y="2823996"/>
                  <a:pt x="454666" y="2832162"/>
                  <a:pt x="451946" y="2840327"/>
                </a:cubicBezTo>
                <a:cubicBezTo>
                  <a:pt x="451946" y="2829439"/>
                  <a:pt x="449223" y="2818552"/>
                  <a:pt x="446500" y="2807667"/>
                </a:cubicBezTo>
                <a:cubicBezTo>
                  <a:pt x="443778" y="2829439"/>
                  <a:pt x="438332" y="2853937"/>
                  <a:pt x="435609" y="2875711"/>
                </a:cubicBezTo>
                <a:cubicBezTo>
                  <a:pt x="435609" y="2875711"/>
                  <a:pt x="432889" y="2875711"/>
                  <a:pt x="432889" y="2875711"/>
                </a:cubicBezTo>
                <a:cubicBezTo>
                  <a:pt x="432889" y="2867545"/>
                  <a:pt x="432889" y="2859379"/>
                  <a:pt x="430165" y="2853937"/>
                </a:cubicBezTo>
                <a:cubicBezTo>
                  <a:pt x="430165" y="2848493"/>
                  <a:pt x="427442" y="2845770"/>
                  <a:pt x="427442" y="2840327"/>
                </a:cubicBezTo>
                <a:cubicBezTo>
                  <a:pt x="427442" y="2859379"/>
                  <a:pt x="421996" y="2875711"/>
                  <a:pt x="416550" y="2894763"/>
                </a:cubicBezTo>
                <a:cubicBezTo>
                  <a:pt x="413831" y="2881153"/>
                  <a:pt x="413831" y="2867545"/>
                  <a:pt x="413831" y="2853937"/>
                </a:cubicBezTo>
                <a:cubicBezTo>
                  <a:pt x="413831" y="2870268"/>
                  <a:pt x="411108" y="2883876"/>
                  <a:pt x="405661" y="2900209"/>
                </a:cubicBezTo>
                <a:cubicBezTo>
                  <a:pt x="408385" y="2875711"/>
                  <a:pt x="405661" y="2848493"/>
                  <a:pt x="397495" y="2823996"/>
                </a:cubicBezTo>
                <a:lnTo>
                  <a:pt x="397495" y="2840327"/>
                </a:lnTo>
                <a:cubicBezTo>
                  <a:pt x="397495" y="2864825"/>
                  <a:pt x="394772" y="2886600"/>
                  <a:pt x="386603" y="2911094"/>
                </a:cubicBezTo>
                <a:cubicBezTo>
                  <a:pt x="386603" y="2911094"/>
                  <a:pt x="383880" y="2911094"/>
                  <a:pt x="386603" y="2908371"/>
                </a:cubicBezTo>
                <a:cubicBezTo>
                  <a:pt x="389326" y="2892043"/>
                  <a:pt x="386603" y="2875711"/>
                  <a:pt x="383880" y="2859379"/>
                </a:cubicBezTo>
                <a:cubicBezTo>
                  <a:pt x="383880" y="2886600"/>
                  <a:pt x="375714" y="2911094"/>
                  <a:pt x="367545" y="2938312"/>
                </a:cubicBezTo>
                <a:cubicBezTo>
                  <a:pt x="370268" y="2919261"/>
                  <a:pt x="370268" y="2900209"/>
                  <a:pt x="370268" y="2881153"/>
                </a:cubicBezTo>
                <a:cubicBezTo>
                  <a:pt x="367545" y="2905651"/>
                  <a:pt x="359379" y="2927427"/>
                  <a:pt x="351210" y="2943755"/>
                </a:cubicBezTo>
                <a:cubicBezTo>
                  <a:pt x="351210" y="2943755"/>
                  <a:pt x="348487" y="2943755"/>
                  <a:pt x="348487" y="2943755"/>
                </a:cubicBezTo>
                <a:cubicBezTo>
                  <a:pt x="351210" y="2908371"/>
                  <a:pt x="359379" y="2878434"/>
                  <a:pt x="351210" y="2843050"/>
                </a:cubicBezTo>
                <a:cubicBezTo>
                  <a:pt x="353932" y="2851213"/>
                  <a:pt x="353932" y="2859379"/>
                  <a:pt x="351210" y="2867545"/>
                </a:cubicBezTo>
                <a:cubicBezTo>
                  <a:pt x="348487" y="2886600"/>
                  <a:pt x="343044" y="2905651"/>
                  <a:pt x="343044" y="2924704"/>
                </a:cubicBezTo>
                <a:cubicBezTo>
                  <a:pt x="343044" y="2927427"/>
                  <a:pt x="340321" y="2927427"/>
                  <a:pt x="340321" y="2924704"/>
                </a:cubicBezTo>
                <a:cubicBezTo>
                  <a:pt x="340321" y="2905651"/>
                  <a:pt x="340321" y="2883876"/>
                  <a:pt x="337598" y="2862102"/>
                </a:cubicBezTo>
                <a:cubicBezTo>
                  <a:pt x="337598" y="2862102"/>
                  <a:pt x="337598" y="2864825"/>
                  <a:pt x="337598" y="2864825"/>
                </a:cubicBezTo>
                <a:cubicBezTo>
                  <a:pt x="337598" y="2883876"/>
                  <a:pt x="332151" y="2902929"/>
                  <a:pt x="329428" y="2919261"/>
                </a:cubicBezTo>
                <a:cubicBezTo>
                  <a:pt x="326708" y="2932869"/>
                  <a:pt x="323986" y="2943755"/>
                  <a:pt x="321263" y="2951921"/>
                </a:cubicBezTo>
                <a:cubicBezTo>
                  <a:pt x="323986" y="2932869"/>
                  <a:pt x="321263" y="2911094"/>
                  <a:pt x="318540" y="2892043"/>
                </a:cubicBezTo>
                <a:cubicBezTo>
                  <a:pt x="318540" y="2913817"/>
                  <a:pt x="315817" y="2938312"/>
                  <a:pt x="307650" y="2960087"/>
                </a:cubicBezTo>
                <a:cubicBezTo>
                  <a:pt x="313094" y="2930146"/>
                  <a:pt x="313094" y="2894763"/>
                  <a:pt x="304927" y="2864825"/>
                </a:cubicBezTo>
                <a:cubicBezTo>
                  <a:pt x="304927" y="2870268"/>
                  <a:pt x="304927" y="2872988"/>
                  <a:pt x="304927" y="2878434"/>
                </a:cubicBezTo>
                <a:cubicBezTo>
                  <a:pt x="307650" y="2911094"/>
                  <a:pt x="302204" y="2943755"/>
                  <a:pt x="291316" y="2976418"/>
                </a:cubicBezTo>
                <a:cubicBezTo>
                  <a:pt x="291316" y="2976418"/>
                  <a:pt x="291316" y="2976418"/>
                  <a:pt x="291316" y="2973695"/>
                </a:cubicBezTo>
                <a:lnTo>
                  <a:pt x="291316" y="2889320"/>
                </a:lnTo>
                <a:cubicBezTo>
                  <a:pt x="288593" y="2924704"/>
                  <a:pt x="288593" y="2957367"/>
                  <a:pt x="274977" y="2990028"/>
                </a:cubicBezTo>
                <a:cubicBezTo>
                  <a:pt x="280423" y="2970976"/>
                  <a:pt x="280423" y="2949202"/>
                  <a:pt x="280423" y="2927427"/>
                </a:cubicBezTo>
                <a:cubicBezTo>
                  <a:pt x="277700" y="2935592"/>
                  <a:pt x="274977" y="2941035"/>
                  <a:pt x="274977" y="2949202"/>
                </a:cubicBezTo>
                <a:cubicBezTo>
                  <a:pt x="269534" y="2965530"/>
                  <a:pt x="264088" y="2984585"/>
                  <a:pt x="261365" y="3000913"/>
                </a:cubicBezTo>
                <a:cubicBezTo>
                  <a:pt x="258642" y="3000913"/>
                  <a:pt x="258642" y="3000913"/>
                  <a:pt x="258642" y="3000913"/>
                </a:cubicBezTo>
                <a:cubicBezTo>
                  <a:pt x="261365" y="2984585"/>
                  <a:pt x="261365" y="2970976"/>
                  <a:pt x="261365" y="2954644"/>
                </a:cubicBezTo>
                <a:cubicBezTo>
                  <a:pt x="261365" y="2941035"/>
                  <a:pt x="264088" y="2924704"/>
                  <a:pt x="261365" y="2911094"/>
                </a:cubicBezTo>
                <a:cubicBezTo>
                  <a:pt x="261365" y="2911094"/>
                  <a:pt x="261365" y="2908371"/>
                  <a:pt x="258642" y="2908371"/>
                </a:cubicBezTo>
                <a:cubicBezTo>
                  <a:pt x="258642" y="2927427"/>
                  <a:pt x="255922" y="2946478"/>
                  <a:pt x="253199" y="2968253"/>
                </a:cubicBezTo>
                <a:cubicBezTo>
                  <a:pt x="253199" y="2970976"/>
                  <a:pt x="253199" y="2973695"/>
                  <a:pt x="253199" y="2979141"/>
                </a:cubicBezTo>
                <a:cubicBezTo>
                  <a:pt x="253199" y="2981861"/>
                  <a:pt x="250476" y="2984585"/>
                  <a:pt x="250476" y="2987305"/>
                </a:cubicBezTo>
                <a:cubicBezTo>
                  <a:pt x="250476" y="2995471"/>
                  <a:pt x="247753" y="3003636"/>
                  <a:pt x="242307" y="3011802"/>
                </a:cubicBezTo>
                <a:cubicBezTo>
                  <a:pt x="250476" y="2984585"/>
                  <a:pt x="245030" y="2951921"/>
                  <a:pt x="242307" y="2924704"/>
                </a:cubicBezTo>
                <a:cubicBezTo>
                  <a:pt x="239587" y="2913817"/>
                  <a:pt x="239587" y="2902929"/>
                  <a:pt x="236864" y="2894763"/>
                </a:cubicBezTo>
                <a:cubicBezTo>
                  <a:pt x="236864" y="2913817"/>
                  <a:pt x="239587" y="2935592"/>
                  <a:pt x="236864" y="2954644"/>
                </a:cubicBezTo>
                <a:cubicBezTo>
                  <a:pt x="236864" y="2976418"/>
                  <a:pt x="236864" y="3003636"/>
                  <a:pt x="217806" y="3017246"/>
                </a:cubicBezTo>
                <a:cubicBezTo>
                  <a:pt x="217806" y="3017246"/>
                  <a:pt x="217806" y="3017246"/>
                  <a:pt x="217806" y="3014526"/>
                </a:cubicBezTo>
                <a:cubicBezTo>
                  <a:pt x="231417" y="2995471"/>
                  <a:pt x="225972" y="2965530"/>
                  <a:pt x="223249" y="2941035"/>
                </a:cubicBezTo>
                <a:cubicBezTo>
                  <a:pt x="223249" y="2932869"/>
                  <a:pt x="220529" y="2921981"/>
                  <a:pt x="220529" y="2913817"/>
                </a:cubicBezTo>
                <a:cubicBezTo>
                  <a:pt x="220529" y="2919261"/>
                  <a:pt x="220529" y="2927427"/>
                  <a:pt x="220529" y="2932869"/>
                </a:cubicBezTo>
                <a:cubicBezTo>
                  <a:pt x="217806" y="2962810"/>
                  <a:pt x="212360" y="2990028"/>
                  <a:pt x="204190" y="3017246"/>
                </a:cubicBezTo>
                <a:cubicBezTo>
                  <a:pt x="206913" y="2992751"/>
                  <a:pt x="206913" y="2965530"/>
                  <a:pt x="206913" y="2941035"/>
                </a:cubicBezTo>
                <a:cubicBezTo>
                  <a:pt x="204190" y="2960087"/>
                  <a:pt x="198748" y="2979141"/>
                  <a:pt x="190579" y="2998194"/>
                </a:cubicBezTo>
                <a:cubicBezTo>
                  <a:pt x="193302" y="2979141"/>
                  <a:pt x="193302" y="2957367"/>
                  <a:pt x="193302" y="2935592"/>
                </a:cubicBezTo>
                <a:cubicBezTo>
                  <a:pt x="187856" y="2960087"/>
                  <a:pt x="185136" y="2984585"/>
                  <a:pt x="176966" y="3006359"/>
                </a:cubicBezTo>
                <a:cubicBezTo>
                  <a:pt x="179689" y="2990028"/>
                  <a:pt x="179689" y="2976418"/>
                  <a:pt x="176966" y="2960087"/>
                </a:cubicBezTo>
                <a:cubicBezTo>
                  <a:pt x="174243" y="2970976"/>
                  <a:pt x="168801" y="2984585"/>
                  <a:pt x="160632" y="2995471"/>
                </a:cubicBezTo>
                <a:cubicBezTo>
                  <a:pt x="160632" y="2995471"/>
                  <a:pt x="160632" y="2995471"/>
                  <a:pt x="160632" y="2992751"/>
                </a:cubicBezTo>
                <a:cubicBezTo>
                  <a:pt x="166078" y="2979141"/>
                  <a:pt x="168801" y="2960087"/>
                  <a:pt x="168801" y="2941035"/>
                </a:cubicBezTo>
                <a:cubicBezTo>
                  <a:pt x="168801" y="2946478"/>
                  <a:pt x="166078" y="2949202"/>
                  <a:pt x="166078" y="2951921"/>
                </a:cubicBezTo>
                <a:cubicBezTo>
                  <a:pt x="160632" y="2968253"/>
                  <a:pt x="155185" y="2981861"/>
                  <a:pt x="144296" y="2995471"/>
                </a:cubicBezTo>
                <a:cubicBezTo>
                  <a:pt x="147019" y="2979141"/>
                  <a:pt x="147019" y="2962810"/>
                  <a:pt x="147019" y="2946478"/>
                </a:cubicBezTo>
                <a:cubicBezTo>
                  <a:pt x="141573" y="2957367"/>
                  <a:pt x="136127" y="2968253"/>
                  <a:pt x="130684" y="2979141"/>
                </a:cubicBezTo>
                <a:cubicBezTo>
                  <a:pt x="133404" y="2962810"/>
                  <a:pt x="133404" y="2946478"/>
                  <a:pt x="136127" y="2930146"/>
                </a:cubicBezTo>
                <a:cubicBezTo>
                  <a:pt x="133404" y="2935592"/>
                  <a:pt x="133404" y="2941035"/>
                  <a:pt x="130684" y="2943755"/>
                </a:cubicBezTo>
                <a:cubicBezTo>
                  <a:pt x="125238" y="2962810"/>
                  <a:pt x="119792" y="2979141"/>
                  <a:pt x="114349" y="2995471"/>
                </a:cubicBezTo>
                <a:cubicBezTo>
                  <a:pt x="114349" y="2995471"/>
                  <a:pt x="111626" y="2995471"/>
                  <a:pt x="111626" y="2992751"/>
                </a:cubicBezTo>
                <a:cubicBezTo>
                  <a:pt x="114349" y="2979141"/>
                  <a:pt x="114349" y="2957367"/>
                  <a:pt x="117069" y="2938312"/>
                </a:cubicBezTo>
                <a:cubicBezTo>
                  <a:pt x="117069" y="2946478"/>
                  <a:pt x="111626" y="2951921"/>
                  <a:pt x="108902" y="2957367"/>
                </a:cubicBezTo>
                <a:cubicBezTo>
                  <a:pt x="103457" y="2970976"/>
                  <a:pt x="95291" y="2981861"/>
                  <a:pt x="87122" y="2992751"/>
                </a:cubicBezTo>
                <a:cubicBezTo>
                  <a:pt x="87122" y="2992751"/>
                  <a:pt x="84398" y="2992751"/>
                  <a:pt x="84398" y="2992751"/>
                </a:cubicBezTo>
                <a:cubicBezTo>
                  <a:pt x="92568" y="2981861"/>
                  <a:pt x="95291" y="2968253"/>
                  <a:pt x="98014" y="2957367"/>
                </a:cubicBezTo>
                <a:cubicBezTo>
                  <a:pt x="95291" y="2957367"/>
                  <a:pt x="95291" y="2960087"/>
                  <a:pt x="95291" y="2960087"/>
                </a:cubicBezTo>
                <a:cubicBezTo>
                  <a:pt x="84398" y="2970976"/>
                  <a:pt x="76233" y="2979141"/>
                  <a:pt x="65341" y="2990028"/>
                </a:cubicBezTo>
                <a:cubicBezTo>
                  <a:pt x="62617" y="2990028"/>
                  <a:pt x="62617" y="2990028"/>
                  <a:pt x="62617" y="2990028"/>
                </a:cubicBezTo>
                <a:cubicBezTo>
                  <a:pt x="65341" y="2987305"/>
                  <a:pt x="68064" y="2981861"/>
                  <a:pt x="70787" y="2979141"/>
                </a:cubicBezTo>
                <a:cubicBezTo>
                  <a:pt x="65341" y="2981861"/>
                  <a:pt x="59897" y="2984585"/>
                  <a:pt x="54451" y="2987305"/>
                </a:cubicBezTo>
                <a:cubicBezTo>
                  <a:pt x="59897" y="2981861"/>
                  <a:pt x="65341" y="2976418"/>
                  <a:pt x="68064" y="2968253"/>
                </a:cubicBezTo>
                <a:cubicBezTo>
                  <a:pt x="62617" y="2970976"/>
                  <a:pt x="57174" y="2976418"/>
                  <a:pt x="49005" y="2979141"/>
                </a:cubicBezTo>
                <a:cubicBezTo>
                  <a:pt x="51728" y="2976418"/>
                  <a:pt x="51728" y="2976418"/>
                  <a:pt x="51728" y="2973695"/>
                </a:cubicBezTo>
                <a:cubicBezTo>
                  <a:pt x="40840" y="2981861"/>
                  <a:pt x="32670" y="2984585"/>
                  <a:pt x="21781" y="2992751"/>
                </a:cubicBezTo>
                <a:cubicBezTo>
                  <a:pt x="21781" y="2992751"/>
                  <a:pt x="21781" y="2990028"/>
                  <a:pt x="21781" y="2990028"/>
                </a:cubicBezTo>
                <a:cubicBezTo>
                  <a:pt x="27227" y="2987305"/>
                  <a:pt x="29947" y="2981861"/>
                  <a:pt x="35393" y="2976418"/>
                </a:cubicBezTo>
                <a:cubicBezTo>
                  <a:pt x="27227" y="2979141"/>
                  <a:pt x="21781" y="2979141"/>
                  <a:pt x="16335" y="2979141"/>
                </a:cubicBezTo>
                <a:cubicBezTo>
                  <a:pt x="13613" y="2979141"/>
                  <a:pt x="13613" y="2976418"/>
                  <a:pt x="13613" y="2976418"/>
                </a:cubicBezTo>
                <a:cubicBezTo>
                  <a:pt x="21781" y="2976418"/>
                  <a:pt x="27227" y="2973695"/>
                  <a:pt x="32670" y="2970976"/>
                </a:cubicBezTo>
                <a:cubicBezTo>
                  <a:pt x="21781" y="2970976"/>
                  <a:pt x="10889" y="2968253"/>
                  <a:pt x="0" y="2962810"/>
                </a:cubicBezTo>
                <a:cubicBezTo>
                  <a:pt x="13613" y="2965530"/>
                  <a:pt x="27227" y="2962810"/>
                  <a:pt x="38117" y="2960087"/>
                </a:cubicBezTo>
                <a:cubicBezTo>
                  <a:pt x="35393" y="2960087"/>
                  <a:pt x="29947" y="2957367"/>
                  <a:pt x="27227" y="2957367"/>
                </a:cubicBezTo>
                <a:cubicBezTo>
                  <a:pt x="24504" y="2957367"/>
                  <a:pt x="24504" y="2954644"/>
                  <a:pt x="27227" y="2954644"/>
                </a:cubicBezTo>
                <a:cubicBezTo>
                  <a:pt x="32670" y="2954644"/>
                  <a:pt x="40840" y="2951921"/>
                  <a:pt x="49005" y="2949202"/>
                </a:cubicBezTo>
                <a:cubicBezTo>
                  <a:pt x="38117" y="2949202"/>
                  <a:pt x="29947" y="2943755"/>
                  <a:pt x="21781" y="2935592"/>
                </a:cubicBezTo>
                <a:cubicBezTo>
                  <a:pt x="21781" y="2935592"/>
                  <a:pt x="24504" y="2935592"/>
                  <a:pt x="24504" y="2935592"/>
                </a:cubicBezTo>
                <a:cubicBezTo>
                  <a:pt x="35393" y="2941035"/>
                  <a:pt x="49005" y="2941035"/>
                  <a:pt x="62617" y="2935592"/>
                </a:cubicBezTo>
                <a:cubicBezTo>
                  <a:pt x="57174" y="2935592"/>
                  <a:pt x="54451" y="2932869"/>
                  <a:pt x="51728" y="2932869"/>
                </a:cubicBezTo>
                <a:cubicBezTo>
                  <a:pt x="49005" y="2932869"/>
                  <a:pt x="51728" y="2930146"/>
                  <a:pt x="51728" y="2930146"/>
                </a:cubicBezTo>
                <a:cubicBezTo>
                  <a:pt x="62617" y="2932869"/>
                  <a:pt x="73510" y="2930146"/>
                  <a:pt x="87122" y="2927427"/>
                </a:cubicBezTo>
                <a:cubicBezTo>
                  <a:pt x="76233" y="2927427"/>
                  <a:pt x="68064" y="2924704"/>
                  <a:pt x="59897" y="2924704"/>
                </a:cubicBezTo>
                <a:cubicBezTo>
                  <a:pt x="70787" y="2919261"/>
                  <a:pt x="78955" y="2919261"/>
                  <a:pt x="89845" y="2916537"/>
                </a:cubicBezTo>
                <a:cubicBezTo>
                  <a:pt x="84398" y="2913817"/>
                  <a:pt x="78955" y="2911094"/>
                  <a:pt x="73510" y="2905651"/>
                </a:cubicBezTo>
                <a:cubicBezTo>
                  <a:pt x="84398" y="2911094"/>
                  <a:pt x="98014" y="2911094"/>
                  <a:pt x="108902" y="2908371"/>
                </a:cubicBezTo>
                <a:cubicBezTo>
                  <a:pt x="103457" y="2908371"/>
                  <a:pt x="98014" y="2905651"/>
                  <a:pt x="92568" y="2905651"/>
                </a:cubicBezTo>
                <a:cubicBezTo>
                  <a:pt x="100734" y="2905651"/>
                  <a:pt x="108902" y="2902929"/>
                  <a:pt x="117069" y="2900209"/>
                </a:cubicBezTo>
                <a:cubicBezTo>
                  <a:pt x="108902" y="2900209"/>
                  <a:pt x="103457" y="2897486"/>
                  <a:pt x="98014" y="2892043"/>
                </a:cubicBezTo>
                <a:cubicBezTo>
                  <a:pt x="114349" y="2894763"/>
                  <a:pt x="130684" y="2889320"/>
                  <a:pt x="144296" y="2881153"/>
                </a:cubicBezTo>
                <a:cubicBezTo>
                  <a:pt x="127961" y="2886600"/>
                  <a:pt x="111626" y="2886600"/>
                  <a:pt x="98014" y="2878434"/>
                </a:cubicBezTo>
                <a:cubicBezTo>
                  <a:pt x="111626" y="2883876"/>
                  <a:pt x="130684" y="2878434"/>
                  <a:pt x="147019" y="2872988"/>
                </a:cubicBezTo>
                <a:cubicBezTo>
                  <a:pt x="141573" y="2870268"/>
                  <a:pt x="136127" y="2867545"/>
                  <a:pt x="133404" y="2864825"/>
                </a:cubicBezTo>
                <a:cubicBezTo>
                  <a:pt x="141573" y="2867545"/>
                  <a:pt x="152462" y="2864825"/>
                  <a:pt x="163355" y="2862102"/>
                </a:cubicBezTo>
                <a:cubicBezTo>
                  <a:pt x="166078" y="2862102"/>
                  <a:pt x="168801" y="2859379"/>
                  <a:pt x="171520" y="2856660"/>
                </a:cubicBezTo>
                <a:cubicBezTo>
                  <a:pt x="166078" y="2859379"/>
                  <a:pt x="157908" y="2859379"/>
                  <a:pt x="152462" y="2862102"/>
                </a:cubicBezTo>
                <a:cubicBezTo>
                  <a:pt x="152462" y="2862102"/>
                  <a:pt x="152462" y="2859379"/>
                  <a:pt x="152462" y="2859379"/>
                </a:cubicBezTo>
                <a:cubicBezTo>
                  <a:pt x="166078" y="2853937"/>
                  <a:pt x="179689" y="2845770"/>
                  <a:pt x="193302" y="2834885"/>
                </a:cubicBezTo>
                <a:cubicBezTo>
                  <a:pt x="185136" y="2834885"/>
                  <a:pt x="176966" y="2834885"/>
                  <a:pt x="168801" y="2832162"/>
                </a:cubicBezTo>
                <a:cubicBezTo>
                  <a:pt x="168801" y="2832162"/>
                  <a:pt x="168801" y="2829439"/>
                  <a:pt x="168801" y="2829439"/>
                </a:cubicBezTo>
                <a:cubicBezTo>
                  <a:pt x="185136" y="2826719"/>
                  <a:pt x="198748" y="2823996"/>
                  <a:pt x="212360" y="2821276"/>
                </a:cubicBezTo>
                <a:cubicBezTo>
                  <a:pt x="209636" y="2818552"/>
                  <a:pt x="204190" y="2815832"/>
                  <a:pt x="201470" y="2813109"/>
                </a:cubicBezTo>
                <a:cubicBezTo>
                  <a:pt x="212360" y="2813109"/>
                  <a:pt x="223249" y="2813109"/>
                  <a:pt x="234140" y="2810387"/>
                </a:cubicBezTo>
                <a:cubicBezTo>
                  <a:pt x="228695" y="2810387"/>
                  <a:pt x="225972" y="2810387"/>
                  <a:pt x="223249" y="2807667"/>
                </a:cubicBezTo>
                <a:cubicBezTo>
                  <a:pt x="255922" y="2791335"/>
                  <a:pt x="283146" y="2775003"/>
                  <a:pt x="321263" y="2769560"/>
                </a:cubicBezTo>
                <a:cubicBezTo>
                  <a:pt x="343044" y="2764118"/>
                  <a:pt x="367545" y="2764118"/>
                  <a:pt x="389326" y="2761395"/>
                </a:cubicBezTo>
                <a:cubicBezTo>
                  <a:pt x="408385" y="2755952"/>
                  <a:pt x="430165" y="2750508"/>
                  <a:pt x="449223" y="2745062"/>
                </a:cubicBezTo>
                <a:cubicBezTo>
                  <a:pt x="495506" y="2736900"/>
                  <a:pt x="539069" y="2739620"/>
                  <a:pt x="582628" y="2731454"/>
                </a:cubicBezTo>
                <a:cubicBezTo>
                  <a:pt x="593520" y="2728734"/>
                  <a:pt x="607132" y="2728734"/>
                  <a:pt x="618021" y="2728734"/>
                </a:cubicBezTo>
                <a:cubicBezTo>
                  <a:pt x="612575" y="2726011"/>
                  <a:pt x="607132" y="2726011"/>
                  <a:pt x="598962" y="2726011"/>
                </a:cubicBezTo>
                <a:cubicBezTo>
                  <a:pt x="577181" y="2723287"/>
                  <a:pt x="552680" y="2723287"/>
                  <a:pt x="530899" y="2731454"/>
                </a:cubicBezTo>
                <a:cubicBezTo>
                  <a:pt x="530899" y="2731454"/>
                  <a:pt x="530899" y="2728734"/>
                  <a:pt x="530899" y="2728734"/>
                </a:cubicBezTo>
                <a:cubicBezTo>
                  <a:pt x="549957" y="2717845"/>
                  <a:pt x="569016" y="2709679"/>
                  <a:pt x="590797" y="2709679"/>
                </a:cubicBezTo>
                <a:cubicBezTo>
                  <a:pt x="574461" y="2706959"/>
                  <a:pt x="560847" y="2701513"/>
                  <a:pt x="544511" y="2704236"/>
                </a:cubicBezTo>
                <a:cubicBezTo>
                  <a:pt x="541788" y="2704236"/>
                  <a:pt x="539069" y="2704236"/>
                  <a:pt x="536346" y="2704236"/>
                </a:cubicBezTo>
                <a:cubicBezTo>
                  <a:pt x="533623" y="2706959"/>
                  <a:pt x="530899" y="2706959"/>
                  <a:pt x="528176" y="2706959"/>
                </a:cubicBezTo>
                <a:cubicBezTo>
                  <a:pt x="520010" y="2709679"/>
                  <a:pt x="511841" y="2712402"/>
                  <a:pt x="506394" y="2715125"/>
                </a:cubicBezTo>
                <a:cubicBezTo>
                  <a:pt x="503675" y="2717845"/>
                  <a:pt x="503675" y="2715125"/>
                  <a:pt x="503675" y="2715125"/>
                </a:cubicBezTo>
                <a:cubicBezTo>
                  <a:pt x="520010" y="2704236"/>
                  <a:pt x="533623" y="2696071"/>
                  <a:pt x="549957" y="2690627"/>
                </a:cubicBezTo>
                <a:cubicBezTo>
                  <a:pt x="549957" y="2690627"/>
                  <a:pt x="549957" y="2690627"/>
                  <a:pt x="547234" y="2690627"/>
                </a:cubicBezTo>
                <a:cubicBezTo>
                  <a:pt x="533623" y="2690627"/>
                  <a:pt x="520010" y="2690627"/>
                  <a:pt x="506394" y="2696071"/>
                </a:cubicBezTo>
                <a:cubicBezTo>
                  <a:pt x="492783" y="2701513"/>
                  <a:pt x="481893" y="2709679"/>
                  <a:pt x="471002" y="2720567"/>
                </a:cubicBezTo>
                <a:cubicBezTo>
                  <a:pt x="471002" y="2720567"/>
                  <a:pt x="471002" y="2720567"/>
                  <a:pt x="471002" y="2717845"/>
                </a:cubicBezTo>
                <a:cubicBezTo>
                  <a:pt x="484617" y="2698793"/>
                  <a:pt x="500952" y="2682461"/>
                  <a:pt x="525453" y="2674295"/>
                </a:cubicBezTo>
                <a:cubicBezTo>
                  <a:pt x="514564" y="2677018"/>
                  <a:pt x="506394" y="2677018"/>
                  <a:pt x="495506" y="2679741"/>
                </a:cubicBezTo>
                <a:cubicBezTo>
                  <a:pt x="481893" y="2687904"/>
                  <a:pt x="468282" y="2698793"/>
                  <a:pt x="457389" y="2709679"/>
                </a:cubicBezTo>
                <a:cubicBezTo>
                  <a:pt x="468282" y="2693351"/>
                  <a:pt x="481893" y="2677018"/>
                  <a:pt x="498229" y="2666133"/>
                </a:cubicBezTo>
                <a:cubicBezTo>
                  <a:pt x="484617" y="2668853"/>
                  <a:pt x="473725" y="2671576"/>
                  <a:pt x="465559" y="2677018"/>
                </a:cubicBezTo>
                <a:cubicBezTo>
                  <a:pt x="473725" y="2666133"/>
                  <a:pt x="484617" y="2660687"/>
                  <a:pt x="495506" y="2655243"/>
                </a:cubicBezTo>
                <a:cubicBezTo>
                  <a:pt x="471002" y="2660687"/>
                  <a:pt x="451946" y="2671576"/>
                  <a:pt x="432889" y="2690627"/>
                </a:cubicBezTo>
                <a:cubicBezTo>
                  <a:pt x="441055" y="2668853"/>
                  <a:pt x="457389" y="2655243"/>
                  <a:pt x="479170" y="2647078"/>
                </a:cubicBezTo>
                <a:lnTo>
                  <a:pt x="444166" y="2652605"/>
                </a:lnTo>
                <a:lnTo>
                  <a:pt x="465559" y="2633469"/>
                </a:lnTo>
                <a:cubicBezTo>
                  <a:pt x="438332" y="2633469"/>
                  <a:pt x="408385" y="2638912"/>
                  <a:pt x="394772" y="2663410"/>
                </a:cubicBezTo>
                <a:cubicBezTo>
                  <a:pt x="394772" y="2663410"/>
                  <a:pt x="394772" y="2663410"/>
                  <a:pt x="394772" y="2660687"/>
                </a:cubicBezTo>
                <a:cubicBezTo>
                  <a:pt x="402938" y="2638912"/>
                  <a:pt x="419273" y="2625303"/>
                  <a:pt x="441055" y="2617137"/>
                </a:cubicBezTo>
                <a:cubicBezTo>
                  <a:pt x="435609" y="2619860"/>
                  <a:pt x="432889" y="2619860"/>
                  <a:pt x="427442" y="2622583"/>
                </a:cubicBezTo>
                <a:cubicBezTo>
                  <a:pt x="408385" y="2628026"/>
                  <a:pt x="383880" y="2638912"/>
                  <a:pt x="375714" y="2657967"/>
                </a:cubicBezTo>
                <a:cubicBezTo>
                  <a:pt x="375714" y="2660687"/>
                  <a:pt x="372991" y="2657967"/>
                  <a:pt x="372991" y="2657967"/>
                </a:cubicBezTo>
                <a:cubicBezTo>
                  <a:pt x="375714" y="2647078"/>
                  <a:pt x="378437" y="2636192"/>
                  <a:pt x="386603" y="2625303"/>
                </a:cubicBezTo>
                <a:cubicBezTo>
                  <a:pt x="372991" y="2636192"/>
                  <a:pt x="359379" y="2647078"/>
                  <a:pt x="356655" y="2663410"/>
                </a:cubicBezTo>
                <a:cubicBezTo>
                  <a:pt x="353932" y="2641635"/>
                  <a:pt x="370268" y="2619860"/>
                  <a:pt x="389326" y="2606251"/>
                </a:cubicBezTo>
                <a:cubicBezTo>
                  <a:pt x="386603" y="2606251"/>
                  <a:pt x="381160" y="2606251"/>
                  <a:pt x="375714" y="2608971"/>
                </a:cubicBezTo>
                <a:cubicBezTo>
                  <a:pt x="359379" y="2611694"/>
                  <a:pt x="334875" y="2619860"/>
                  <a:pt x="329428" y="2638912"/>
                </a:cubicBezTo>
                <a:cubicBezTo>
                  <a:pt x="326708" y="2630746"/>
                  <a:pt x="329428" y="2622583"/>
                  <a:pt x="334875" y="2617137"/>
                </a:cubicBezTo>
                <a:cubicBezTo>
                  <a:pt x="340321" y="2606251"/>
                  <a:pt x="348487" y="2595366"/>
                  <a:pt x="359379" y="2587199"/>
                </a:cubicBezTo>
                <a:cubicBezTo>
                  <a:pt x="345764" y="2589919"/>
                  <a:pt x="329428" y="2598086"/>
                  <a:pt x="321263" y="2608971"/>
                </a:cubicBezTo>
                <a:cubicBezTo>
                  <a:pt x="318540" y="2611694"/>
                  <a:pt x="318540" y="2608971"/>
                  <a:pt x="318540" y="2608971"/>
                </a:cubicBezTo>
                <a:cubicBezTo>
                  <a:pt x="323986" y="2595366"/>
                  <a:pt x="334875" y="2587199"/>
                  <a:pt x="345764" y="2581753"/>
                </a:cubicBezTo>
                <a:cubicBezTo>
                  <a:pt x="326708" y="2587199"/>
                  <a:pt x="310374" y="2592642"/>
                  <a:pt x="299481" y="2611694"/>
                </a:cubicBezTo>
                <a:cubicBezTo>
                  <a:pt x="299481" y="2611694"/>
                  <a:pt x="299481" y="2611694"/>
                  <a:pt x="299481" y="2608971"/>
                </a:cubicBezTo>
                <a:cubicBezTo>
                  <a:pt x="304927" y="2592642"/>
                  <a:pt x="318540" y="2581753"/>
                  <a:pt x="334875" y="2573591"/>
                </a:cubicBezTo>
                <a:lnTo>
                  <a:pt x="332151" y="2573591"/>
                </a:lnTo>
                <a:cubicBezTo>
                  <a:pt x="321263" y="2573591"/>
                  <a:pt x="307650" y="2579034"/>
                  <a:pt x="299481" y="2587199"/>
                </a:cubicBezTo>
                <a:cubicBezTo>
                  <a:pt x="299481" y="2587199"/>
                  <a:pt x="296758" y="2584476"/>
                  <a:pt x="296758" y="2584476"/>
                </a:cubicBezTo>
                <a:cubicBezTo>
                  <a:pt x="307650" y="2576311"/>
                  <a:pt x="315817" y="2565425"/>
                  <a:pt x="329428" y="2562702"/>
                </a:cubicBezTo>
                <a:cubicBezTo>
                  <a:pt x="329428" y="2562702"/>
                  <a:pt x="326708" y="2562702"/>
                  <a:pt x="326708" y="2562702"/>
                </a:cubicBezTo>
                <a:cubicBezTo>
                  <a:pt x="323986" y="2562702"/>
                  <a:pt x="323986" y="2562702"/>
                  <a:pt x="323986" y="2562702"/>
                </a:cubicBezTo>
                <a:cubicBezTo>
                  <a:pt x="318540" y="2562702"/>
                  <a:pt x="315817" y="2562702"/>
                  <a:pt x="313094" y="2565425"/>
                </a:cubicBezTo>
                <a:cubicBezTo>
                  <a:pt x="299481" y="2568145"/>
                  <a:pt x="280423" y="2570868"/>
                  <a:pt x="269534" y="2581753"/>
                </a:cubicBezTo>
                <a:cubicBezTo>
                  <a:pt x="274977" y="2570868"/>
                  <a:pt x="280423" y="2562702"/>
                  <a:pt x="291316" y="2559978"/>
                </a:cubicBezTo>
                <a:cubicBezTo>
                  <a:pt x="285870" y="2557259"/>
                  <a:pt x="277700" y="2557259"/>
                  <a:pt x="272257" y="2557259"/>
                </a:cubicBezTo>
                <a:cubicBezTo>
                  <a:pt x="272257" y="2557259"/>
                  <a:pt x="269534" y="2557259"/>
                  <a:pt x="269534" y="2557259"/>
                </a:cubicBezTo>
                <a:cubicBezTo>
                  <a:pt x="261365" y="2559978"/>
                  <a:pt x="242307" y="2565425"/>
                  <a:pt x="236864" y="2576311"/>
                </a:cubicBezTo>
                <a:cubicBezTo>
                  <a:pt x="236864" y="2576311"/>
                  <a:pt x="236864" y="2576311"/>
                  <a:pt x="236864" y="2573591"/>
                </a:cubicBezTo>
                <a:cubicBezTo>
                  <a:pt x="236864" y="2568145"/>
                  <a:pt x="236864" y="2562702"/>
                  <a:pt x="242307" y="2559978"/>
                </a:cubicBezTo>
                <a:cubicBezTo>
                  <a:pt x="245030" y="2559978"/>
                  <a:pt x="245030" y="2557259"/>
                  <a:pt x="245030" y="2557259"/>
                </a:cubicBezTo>
                <a:cubicBezTo>
                  <a:pt x="234140" y="2557259"/>
                  <a:pt x="220529" y="2559978"/>
                  <a:pt x="209636" y="2559978"/>
                </a:cubicBezTo>
                <a:cubicBezTo>
                  <a:pt x="225972" y="2557259"/>
                  <a:pt x="239587" y="2549093"/>
                  <a:pt x="258642" y="2546370"/>
                </a:cubicBezTo>
                <a:cubicBezTo>
                  <a:pt x="247753" y="2546370"/>
                  <a:pt x="234140" y="2543650"/>
                  <a:pt x="223249" y="2543650"/>
                </a:cubicBezTo>
                <a:cubicBezTo>
                  <a:pt x="236864" y="2538204"/>
                  <a:pt x="250476" y="2538204"/>
                  <a:pt x="264088" y="2540927"/>
                </a:cubicBezTo>
                <a:cubicBezTo>
                  <a:pt x="269534" y="2540927"/>
                  <a:pt x="274977" y="2540927"/>
                  <a:pt x="280423" y="2543650"/>
                </a:cubicBezTo>
                <a:cubicBezTo>
                  <a:pt x="269534" y="2538204"/>
                  <a:pt x="258642" y="2532762"/>
                  <a:pt x="247753" y="2527318"/>
                </a:cubicBezTo>
                <a:cubicBezTo>
                  <a:pt x="264088" y="2532762"/>
                  <a:pt x="283146" y="2532762"/>
                  <a:pt x="299481" y="2538204"/>
                </a:cubicBezTo>
                <a:cubicBezTo>
                  <a:pt x="296758" y="2535484"/>
                  <a:pt x="296758" y="2535484"/>
                  <a:pt x="294035" y="2532762"/>
                </a:cubicBezTo>
                <a:cubicBezTo>
                  <a:pt x="294035" y="2530042"/>
                  <a:pt x="296758" y="2530042"/>
                  <a:pt x="296758" y="2530042"/>
                </a:cubicBezTo>
                <a:cubicBezTo>
                  <a:pt x="302204" y="2535484"/>
                  <a:pt x="310374" y="2540927"/>
                  <a:pt x="315817" y="2546370"/>
                </a:cubicBezTo>
                <a:cubicBezTo>
                  <a:pt x="313094" y="2540927"/>
                  <a:pt x="310374" y="2532762"/>
                  <a:pt x="310374" y="2527318"/>
                </a:cubicBezTo>
                <a:cubicBezTo>
                  <a:pt x="310374" y="2524595"/>
                  <a:pt x="313094" y="2521875"/>
                  <a:pt x="313094" y="2524595"/>
                </a:cubicBezTo>
                <a:cubicBezTo>
                  <a:pt x="315817" y="2535484"/>
                  <a:pt x="323986" y="2543650"/>
                  <a:pt x="332151" y="2549093"/>
                </a:cubicBezTo>
                <a:cubicBezTo>
                  <a:pt x="332151" y="2543650"/>
                  <a:pt x="332151" y="2540927"/>
                  <a:pt x="332151" y="2535484"/>
                </a:cubicBezTo>
                <a:cubicBezTo>
                  <a:pt x="329428" y="2532762"/>
                  <a:pt x="329428" y="2527318"/>
                  <a:pt x="326708" y="2524595"/>
                </a:cubicBezTo>
                <a:cubicBezTo>
                  <a:pt x="332151" y="2527318"/>
                  <a:pt x="337598" y="2530042"/>
                  <a:pt x="343044" y="2532762"/>
                </a:cubicBezTo>
                <a:cubicBezTo>
                  <a:pt x="343044" y="2535484"/>
                  <a:pt x="345764" y="2535484"/>
                  <a:pt x="345764" y="2535484"/>
                </a:cubicBezTo>
                <a:cubicBezTo>
                  <a:pt x="345764" y="2532762"/>
                  <a:pt x="345764" y="2530042"/>
                  <a:pt x="348487" y="2527318"/>
                </a:cubicBezTo>
                <a:cubicBezTo>
                  <a:pt x="348487" y="2532762"/>
                  <a:pt x="351210" y="2538204"/>
                  <a:pt x="356655" y="2540927"/>
                </a:cubicBezTo>
                <a:cubicBezTo>
                  <a:pt x="356655" y="2540927"/>
                  <a:pt x="356655" y="2543650"/>
                  <a:pt x="359379" y="2543650"/>
                </a:cubicBezTo>
                <a:cubicBezTo>
                  <a:pt x="359379" y="2532762"/>
                  <a:pt x="362102" y="2524595"/>
                  <a:pt x="364822" y="2516429"/>
                </a:cubicBezTo>
                <a:cubicBezTo>
                  <a:pt x="364822" y="2516429"/>
                  <a:pt x="364822" y="2519152"/>
                  <a:pt x="364822" y="2519152"/>
                </a:cubicBezTo>
                <a:cubicBezTo>
                  <a:pt x="367545" y="2532762"/>
                  <a:pt x="381160" y="2546370"/>
                  <a:pt x="392049" y="2554536"/>
                </a:cubicBezTo>
                <a:cubicBezTo>
                  <a:pt x="389326" y="2546370"/>
                  <a:pt x="389326" y="2538204"/>
                  <a:pt x="389326" y="2530042"/>
                </a:cubicBezTo>
                <a:cubicBezTo>
                  <a:pt x="389326" y="2527318"/>
                  <a:pt x="389326" y="2527318"/>
                  <a:pt x="389326" y="2527318"/>
                </a:cubicBezTo>
                <a:cubicBezTo>
                  <a:pt x="389326" y="2527318"/>
                  <a:pt x="392049" y="2527318"/>
                  <a:pt x="392049" y="2527318"/>
                </a:cubicBezTo>
                <a:cubicBezTo>
                  <a:pt x="392049" y="2532762"/>
                  <a:pt x="394772" y="2535484"/>
                  <a:pt x="397495" y="2540927"/>
                </a:cubicBezTo>
                <a:cubicBezTo>
                  <a:pt x="402938" y="2551816"/>
                  <a:pt x="411108" y="2562702"/>
                  <a:pt x="419273" y="2568145"/>
                </a:cubicBezTo>
                <a:cubicBezTo>
                  <a:pt x="424719" y="2573591"/>
                  <a:pt x="430165" y="2576311"/>
                  <a:pt x="435609" y="2579034"/>
                </a:cubicBezTo>
                <a:cubicBezTo>
                  <a:pt x="430165" y="2568145"/>
                  <a:pt x="427442" y="2554536"/>
                  <a:pt x="421996" y="2540927"/>
                </a:cubicBezTo>
                <a:cubicBezTo>
                  <a:pt x="427442" y="2549093"/>
                  <a:pt x="433569" y="2557939"/>
                  <a:pt x="440375" y="2566105"/>
                </a:cubicBezTo>
                <a:lnTo>
                  <a:pt x="457062" y="2581776"/>
                </a:lnTo>
                <a:lnTo>
                  <a:pt x="460113" y="2587199"/>
                </a:lnTo>
                <a:cubicBezTo>
                  <a:pt x="460113" y="2587199"/>
                  <a:pt x="462836" y="2587199"/>
                  <a:pt x="462836" y="2587199"/>
                </a:cubicBezTo>
                <a:lnTo>
                  <a:pt x="457062" y="2581776"/>
                </a:lnTo>
                <a:lnTo>
                  <a:pt x="435609" y="2543650"/>
                </a:lnTo>
                <a:cubicBezTo>
                  <a:pt x="443778" y="2551816"/>
                  <a:pt x="451946" y="2559978"/>
                  <a:pt x="460113" y="2565425"/>
                </a:cubicBezTo>
                <a:cubicBezTo>
                  <a:pt x="457389" y="2554536"/>
                  <a:pt x="454666" y="2543650"/>
                  <a:pt x="457389" y="2532762"/>
                </a:cubicBezTo>
                <a:cubicBezTo>
                  <a:pt x="465559" y="2543650"/>
                  <a:pt x="471002" y="2557259"/>
                  <a:pt x="479170" y="2568145"/>
                </a:cubicBezTo>
                <a:cubicBezTo>
                  <a:pt x="481893" y="2573591"/>
                  <a:pt x="487337" y="2576311"/>
                  <a:pt x="490060" y="2579034"/>
                </a:cubicBezTo>
                <a:cubicBezTo>
                  <a:pt x="484617" y="2570868"/>
                  <a:pt x="481893" y="2562702"/>
                  <a:pt x="476448" y="2554536"/>
                </a:cubicBezTo>
                <a:cubicBezTo>
                  <a:pt x="490060" y="2568145"/>
                  <a:pt x="503675" y="2581753"/>
                  <a:pt x="517287" y="2592642"/>
                </a:cubicBezTo>
                <a:cubicBezTo>
                  <a:pt x="520010" y="2592642"/>
                  <a:pt x="522733" y="2595366"/>
                  <a:pt x="522733" y="2598086"/>
                </a:cubicBezTo>
                <a:cubicBezTo>
                  <a:pt x="514564" y="2576311"/>
                  <a:pt x="503675" y="2557259"/>
                  <a:pt x="492783" y="2535484"/>
                </a:cubicBezTo>
                <a:cubicBezTo>
                  <a:pt x="492783" y="2535484"/>
                  <a:pt x="495506" y="2535484"/>
                  <a:pt x="495506" y="2535484"/>
                </a:cubicBezTo>
                <a:cubicBezTo>
                  <a:pt x="511841" y="2551816"/>
                  <a:pt x="522733" y="2570868"/>
                  <a:pt x="536346" y="2589919"/>
                </a:cubicBezTo>
                <a:cubicBezTo>
                  <a:pt x="533623" y="2581753"/>
                  <a:pt x="530899" y="2573591"/>
                  <a:pt x="528176" y="2562702"/>
                </a:cubicBezTo>
                <a:cubicBezTo>
                  <a:pt x="528176" y="2562702"/>
                  <a:pt x="528176" y="2559978"/>
                  <a:pt x="530899" y="2562702"/>
                </a:cubicBezTo>
                <a:cubicBezTo>
                  <a:pt x="536346" y="2573591"/>
                  <a:pt x="544511" y="2587199"/>
                  <a:pt x="552680" y="2598086"/>
                </a:cubicBezTo>
                <a:cubicBezTo>
                  <a:pt x="549957" y="2587199"/>
                  <a:pt x="547234" y="2576311"/>
                  <a:pt x="541788" y="2565425"/>
                </a:cubicBezTo>
                <a:cubicBezTo>
                  <a:pt x="555404" y="2584476"/>
                  <a:pt x="569016" y="2603528"/>
                  <a:pt x="579904" y="2625303"/>
                </a:cubicBezTo>
                <a:cubicBezTo>
                  <a:pt x="579904" y="2628026"/>
                  <a:pt x="582628" y="2630746"/>
                  <a:pt x="582628" y="2630746"/>
                </a:cubicBezTo>
                <a:cubicBezTo>
                  <a:pt x="577181" y="2614417"/>
                  <a:pt x="571738" y="2598086"/>
                  <a:pt x="563570" y="2581753"/>
                </a:cubicBezTo>
                <a:cubicBezTo>
                  <a:pt x="577181" y="2592642"/>
                  <a:pt x="588074" y="2606251"/>
                  <a:pt x="596240" y="2622583"/>
                </a:cubicBezTo>
                <a:cubicBezTo>
                  <a:pt x="593520" y="2617137"/>
                  <a:pt x="593520" y="2611694"/>
                  <a:pt x="590797" y="2603528"/>
                </a:cubicBezTo>
                <a:cubicBezTo>
                  <a:pt x="590797" y="2603528"/>
                  <a:pt x="593520" y="2603528"/>
                  <a:pt x="593520" y="2603528"/>
                </a:cubicBezTo>
                <a:cubicBezTo>
                  <a:pt x="598962" y="2619860"/>
                  <a:pt x="607132" y="2633469"/>
                  <a:pt x="615298" y="2647078"/>
                </a:cubicBezTo>
                <a:cubicBezTo>
                  <a:pt x="612575" y="2641635"/>
                  <a:pt x="609855" y="2633469"/>
                  <a:pt x="609855" y="2625303"/>
                </a:cubicBezTo>
                <a:cubicBezTo>
                  <a:pt x="609855" y="2625303"/>
                  <a:pt x="609855" y="2625303"/>
                  <a:pt x="612575" y="2625303"/>
                </a:cubicBezTo>
                <a:cubicBezTo>
                  <a:pt x="618021" y="2630746"/>
                  <a:pt x="623467" y="2638912"/>
                  <a:pt x="628910" y="2647078"/>
                </a:cubicBezTo>
                <a:cubicBezTo>
                  <a:pt x="628910" y="2641635"/>
                  <a:pt x="628910" y="2636192"/>
                  <a:pt x="626190" y="2633469"/>
                </a:cubicBezTo>
                <a:cubicBezTo>
                  <a:pt x="626190" y="2633469"/>
                  <a:pt x="628910" y="2630746"/>
                  <a:pt x="628910" y="2630746"/>
                </a:cubicBezTo>
                <a:cubicBezTo>
                  <a:pt x="628910" y="2630746"/>
                  <a:pt x="628910" y="2628026"/>
                  <a:pt x="631633" y="2630746"/>
                </a:cubicBezTo>
                <a:cubicBezTo>
                  <a:pt x="631633" y="2633469"/>
                  <a:pt x="631633" y="2633469"/>
                  <a:pt x="634356" y="2636192"/>
                </a:cubicBezTo>
                <a:cubicBezTo>
                  <a:pt x="645248" y="2649801"/>
                  <a:pt x="656138" y="2666133"/>
                  <a:pt x="664306" y="2679741"/>
                </a:cubicBezTo>
                <a:cubicBezTo>
                  <a:pt x="669749" y="2685184"/>
                  <a:pt x="672472" y="2693351"/>
                  <a:pt x="677918" y="2701513"/>
                </a:cubicBezTo>
                <a:cubicBezTo>
                  <a:pt x="683362" y="2706959"/>
                  <a:pt x="686085" y="2712402"/>
                  <a:pt x="691530" y="2720567"/>
                </a:cubicBezTo>
                <a:cubicBezTo>
                  <a:pt x="688808" y="2717845"/>
                  <a:pt x="688808" y="2715125"/>
                  <a:pt x="688808" y="2712402"/>
                </a:cubicBezTo>
                <a:cubicBezTo>
                  <a:pt x="683362" y="2693351"/>
                  <a:pt x="675195" y="2674295"/>
                  <a:pt x="664306" y="2655243"/>
                </a:cubicBezTo>
                <a:cubicBezTo>
                  <a:pt x="664306" y="2655243"/>
                  <a:pt x="664306" y="2655243"/>
                  <a:pt x="667026" y="2655243"/>
                </a:cubicBezTo>
                <a:cubicBezTo>
                  <a:pt x="675195" y="2666133"/>
                  <a:pt x="686085" y="2677018"/>
                  <a:pt x="691530" y="2690627"/>
                </a:cubicBezTo>
                <a:cubicBezTo>
                  <a:pt x="688808" y="2679741"/>
                  <a:pt x="686085" y="2671576"/>
                  <a:pt x="680642" y="2660687"/>
                </a:cubicBezTo>
                <a:cubicBezTo>
                  <a:pt x="667026" y="2630746"/>
                  <a:pt x="658861" y="2606251"/>
                  <a:pt x="653414" y="2573591"/>
                </a:cubicBezTo>
                <a:cubicBezTo>
                  <a:pt x="658861" y="2598086"/>
                  <a:pt x="675195" y="2619860"/>
                  <a:pt x="688808" y="2644358"/>
                </a:cubicBezTo>
                <a:cubicBezTo>
                  <a:pt x="686085" y="2641635"/>
                  <a:pt x="686085" y="2638912"/>
                  <a:pt x="686085" y="2636192"/>
                </a:cubicBezTo>
                <a:cubicBezTo>
                  <a:pt x="683362" y="2628026"/>
                  <a:pt x="680642" y="2619860"/>
                  <a:pt x="680642" y="2611694"/>
                </a:cubicBezTo>
                <a:cubicBezTo>
                  <a:pt x="677918" y="2608971"/>
                  <a:pt x="677918" y="2606251"/>
                  <a:pt x="675195" y="2603528"/>
                </a:cubicBezTo>
                <a:cubicBezTo>
                  <a:pt x="664306" y="2565425"/>
                  <a:pt x="664306" y="2532762"/>
                  <a:pt x="664306" y="2494657"/>
                </a:cubicBezTo>
                <a:cubicBezTo>
                  <a:pt x="664306" y="2491934"/>
                  <a:pt x="667026" y="2491934"/>
                  <a:pt x="667026" y="2494657"/>
                </a:cubicBezTo>
                <a:cubicBezTo>
                  <a:pt x="667026" y="2527318"/>
                  <a:pt x="675195" y="2557259"/>
                  <a:pt x="686085" y="2587199"/>
                </a:cubicBezTo>
                <a:cubicBezTo>
                  <a:pt x="683362" y="2568145"/>
                  <a:pt x="677918" y="2549093"/>
                  <a:pt x="677918" y="2527318"/>
                </a:cubicBezTo>
                <a:cubicBezTo>
                  <a:pt x="683362" y="2535484"/>
                  <a:pt x="686085" y="2543650"/>
                  <a:pt x="688808" y="2551816"/>
                </a:cubicBezTo>
                <a:cubicBezTo>
                  <a:pt x="683362" y="2524595"/>
                  <a:pt x="680642" y="2500101"/>
                  <a:pt x="683362" y="2472883"/>
                </a:cubicBezTo>
                <a:cubicBezTo>
                  <a:pt x="686085" y="2500101"/>
                  <a:pt x="694253" y="2524595"/>
                  <a:pt x="702419" y="2546370"/>
                </a:cubicBezTo>
                <a:cubicBezTo>
                  <a:pt x="699696" y="2535484"/>
                  <a:pt x="699696" y="2521875"/>
                  <a:pt x="696976" y="2510986"/>
                </a:cubicBezTo>
                <a:cubicBezTo>
                  <a:pt x="694253" y="2500101"/>
                  <a:pt x="694253" y="2491934"/>
                  <a:pt x="691530" y="2481046"/>
                </a:cubicBezTo>
                <a:cubicBezTo>
                  <a:pt x="691530" y="2472883"/>
                  <a:pt x="688808" y="2461998"/>
                  <a:pt x="688808" y="2453831"/>
                </a:cubicBezTo>
                <a:cubicBezTo>
                  <a:pt x="688808" y="2453831"/>
                  <a:pt x="688808" y="2451108"/>
                  <a:pt x="688808" y="2451108"/>
                </a:cubicBezTo>
                <a:cubicBezTo>
                  <a:pt x="688808" y="2429333"/>
                  <a:pt x="691530" y="2410282"/>
                  <a:pt x="699696" y="2393950"/>
                </a:cubicBezTo>
                <a:cubicBezTo>
                  <a:pt x="691530" y="2421171"/>
                  <a:pt x="696976" y="2451108"/>
                  <a:pt x="705142" y="2475606"/>
                </a:cubicBezTo>
                <a:cubicBezTo>
                  <a:pt x="705142" y="2478326"/>
                  <a:pt x="707866" y="2478326"/>
                  <a:pt x="707866" y="2478326"/>
                </a:cubicBezTo>
                <a:cubicBezTo>
                  <a:pt x="707866" y="2478326"/>
                  <a:pt x="707866" y="2478326"/>
                  <a:pt x="707866" y="2475606"/>
                </a:cubicBezTo>
                <a:cubicBezTo>
                  <a:pt x="702419" y="2451108"/>
                  <a:pt x="705142" y="2429333"/>
                  <a:pt x="710589" y="2402116"/>
                </a:cubicBezTo>
                <a:cubicBezTo>
                  <a:pt x="710589" y="2421171"/>
                  <a:pt x="716035" y="2437500"/>
                  <a:pt x="718755" y="2453831"/>
                </a:cubicBezTo>
                <a:cubicBezTo>
                  <a:pt x="718755" y="2448388"/>
                  <a:pt x="718755" y="2442946"/>
                  <a:pt x="718755" y="2440223"/>
                </a:cubicBezTo>
                <a:cubicBezTo>
                  <a:pt x="716035" y="2413005"/>
                  <a:pt x="721478" y="2393950"/>
                  <a:pt x="724200" y="2369456"/>
                </a:cubicBezTo>
                <a:cubicBezTo>
                  <a:pt x="724200" y="2366733"/>
                  <a:pt x="726923" y="2366733"/>
                  <a:pt x="726923" y="2369456"/>
                </a:cubicBezTo>
                <a:cubicBezTo>
                  <a:pt x="726923" y="2388507"/>
                  <a:pt x="726923" y="2410282"/>
                  <a:pt x="729646" y="2432057"/>
                </a:cubicBezTo>
                <a:cubicBezTo>
                  <a:pt x="729646" y="2432057"/>
                  <a:pt x="729646" y="2432057"/>
                  <a:pt x="729646" y="2434780"/>
                </a:cubicBezTo>
                <a:cubicBezTo>
                  <a:pt x="729646" y="2429333"/>
                  <a:pt x="729646" y="2426613"/>
                  <a:pt x="732370" y="2423890"/>
                </a:cubicBezTo>
                <a:cubicBezTo>
                  <a:pt x="729646" y="2421171"/>
                  <a:pt x="729646" y="2415725"/>
                  <a:pt x="729646" y="2413005"/>
                </a:cubicBezTo>
                <a:cubicBezTo>
                  <a:pt x="732370" y="2391230"/>
                  <a:pt x="740536" y="2369456"/>
                  <a:pt x="748705" y="2347681"/>
                </a:cubicBezTo>
                <a:cubicBezTo>
                  <a:pt x="745982" y="2361289"/>
                  <a:pt x="745982" y="2374898"/>
                  <a:pt x="745982" y="2388507"/>
                </a:cubicBezTo>
                <a:cubicBezTo>
                  <a:pt x="745982" y="2383064"/>
                  <a:pt x="748705" y="2380341"/>
                  <a:pt x="748705" y="2377621"/>
                </a:cubicBezTo>
                <a:cubicBezTo>
                  <a:pt x="754147" y="2358566"/>
                  <a:pt x="765040" y="2344958"/>
                  <a:pt x="778653" y="2331348"/>
                </a:cubicBezTo>
                <a:cubicBezTo>
                  <a:pt x="770483" y="2342238"/>
                  <a:pt x="765040" y="2358566"/>
                  <a:pt x="762317" y="2372179"/>
                </a:cubicBezTo>
                <a:cubicBezTo>
                  <a:pt x="765040" y="2372179"/>
                  <a:pt x="765040" y="2372179"/>
                  <a:pt x="765040" y="2369456"/>
                </a:cubicBezTo>
                <a:cubicBezTo>
                  <a:pt x="778653" y="2350404"/>
                  <a:pt x="794987" y="2331348"/>
                  <a:pt x="816768" y="2323183"/>
                </a:cubicBezTo>
                <a:cubicBezTo>
                  <a:pt x="814046" y="2328629"/>
                  <a:pt x="808600" y="2336792"/>
                  <a:pt x="803157" y="2342238"/>
                </a:cubicBezTo>
                <a:cubicBezTo>
                  <a:pt x="822214" y="2328629"/>
                  <a:pt x="841270" y="2323183"/>
                  <a:pt x="865774" y="2320463"/>
                </a:cubicBezTo>
                <a:cubicBezTo>
                  <a:pt x="882109" y="2319102"/>
                  <a:pt x="898444" y="2319102"/>
                  <a:pt x="914440" y="2320463"/>
                </a:cubicBezTo>
                <a:close/>
                <a:moveTo>
                  <a:pt x="2048597" y="1919327"/>
                </a:moveTo>
                <a:lnTo>
                  <a:pt x="2047779" y="1926900"/>
                </a:lnTo>
                <a:lnTo>
                  <a:pt x="2038987" y="1930856"/>
                </a:lnTo>
                <a:close/>
                <a:moveTo>
                  <a:pt x="2049543" y="1910570"/>
                </a:moveTo>
                <a:lnTo>
                  <a:pt x="2049012" y="1915478"/>
                </a:lnTo>
                <a:lnTo>
                  <a:pt x="2011757" y="1925410"/>
                </a:lnTo>
                <a:close/>
                <a:moveTo>
                  <a:pt x="2311290" y="1892746"/>
                </a:moveTo>
                <a:lnTo>
                  <a:pt x="2323344" y="1907363"/>
                </a:lnTo>
                <a:lnTo>
                  <a:pt x="2315475" y="1905294"/>
                </a:lnTo>
                <a:close/>
                <a:moveTo>
                  <a:pt x="2264998" y="1881856"/>
                </a:moveTo>
                <a:lnTo>
                  <a:pt x="2290394" y="1898700"/>
                </a:lnTo>
                <a:lnTo>
                  <a:pt x="2271957" y="1893852"/>
                </a:lnTo>
                <a:lnTo>
                  <a:pt x="2264998" y="1884579"/>
                </a:lnTo>
                <a:cubicBezTo>
                  <a:pt x="2264998" y="1884579"/>
                  <a:pt x="2264998" y="1881856"/>
                  <a:pt x="2264998" y="1881856"/>
                </a:cubicBezTo>
                <a:close/>
                <a:moveTo>
                  <a:pt x="1617002" y="0"/>
                </a:moveTo>
                <a:cubicBezTo>
                  <a:pt x="1608835" y="32677"/>
                  <a:pt x="1595223" y="62627"/>
                  <a:pt x="1587058" y="95300"/>
                </a:cubicBezTo>
                <a:cubicBezTo>
                  <a:pt x="1603392" y="76243"/>
                  <a:pt x="1622448" y="62627"/>
                  <a:pt x="1636059" y="49012"/>
                </a:cubicBezTo>
                <a:cubicBezTo>
                  <a:pt x="1638779" y="49012"/>
                  <a:pt x="1638779" y="51735"/>
                  <a:pt x="1638779" y="51735"/>
                </a:cubicBezTo>
                <a:cubicBezTo>
                  <a:pt x="1622448" y="70796"/>
                  <a:pt x="1611558" y="95300"/>
                  <a:pt x="1595223" y="114362"/>
                </a:cubicBezTo>
                <a:cubicBezTo>
                  <a:pt x="1584334" y="127975"/>
                  <a:pt x="1576168" y="144313"/>
                  <a:pt x="1565280" y="157925"/>
                </a:cubicBezTo>
                <a:cubicBezTo>
                  <a:pt x="1565280" y="157925"/>
                  <a:pt x="1565280" y="157925"/>
                  <a:pt x="1565280" y="160648"/>
                </a:cubicBezTo>
                <a:cubicBezTo>
                  <a:pt x="1584334" y="138866"/>
                  <a:pt x="1606112" y="125252"/>
                  <a:pt x="1633336" y="111639"/>
                </a:cubicBezTo>
                <a:cubicBezTo>
                  <a:pt x="1608835" y="130697"/>
                  <a:pt x="1587058" y="157925"/>
                  <a:pt x="1573445" y="185155"/>
                </a:cubicBezTo>
                <a:cubicBezTo>
                  <a:pt x="1570725" y="187878"/>
                  <a:pt x="1568002" y="190602"/>
                  <a:pt x="1568002" y="193325"/>
                </a:cubicBezTo>
                <a:cubicBezTo>
                  <a:pt x="1584334" y="174263"/>
                  <a:pt x="1603392" y="157925"/>
                  <a:pt x="1622448" y="144313"/>
                </a:cubicBezTo>
                <a:cubicBezTo>
                  <a:pt x="1595223" y="168817"/>
                  <a:pt x="1573445" y="204213"/>
                  <a:pt x="1559837" y="236886"/>
                </a:cubicBezTo>
                <a:cubicBezTo>
                  <a:pt x="1557113" y="242333"/>
                  <a:pt x="1554390" y="247779"/>
                  <a:pt x="1551667" y="253225"/>
                </a:cubicBezTo>
                <a:cubicBezTo>
                  <a:pt x="1573445" y="220552"/>
                  <a:pt x="1600669" y="201490"/>
                  <a:pt x="1636059" y="182432"/>
                </a:cubicBezTo>
                <a:cubicBezTo>
                  <a:pt x="1636059" y="182432"/>
                  <a:pt x="1636059" y="185155"/>
                  <a:pt x="1636059" y="185155"/>
                </a:cubicBezTo>
                <a:cubicBezTo>
                  <a:pt x="1608835" y="204213"/>
                  <a:pt x="1587058" y="239610"/>
                  <a:pt x="1570725" y="272286"/>
                </a:cubicBezTo>
                <a:cubicBezTo>
                  <a:pt x="1587058" y="255948"/>
                  <a:pt x="1606112" y="245056"/>
                  <a:pt x="1625170" y="234167"/>
                </a:cubicBezTo>
                <a:cubicBezTo>
                  <a:pt x="1600669" y="255948"/>
                  <a:pt x="1578891" y="280452"/>
                  <a:pt x="1562557" y="310406"/>
                </a:cubicBezTo>
                <a:cubicBezTo>
                  <a:pt x="1578891" y="296791"/>
                  <a:pt x="1600669" y="285899"/>
                  <a:pt x="1625170" y="277732"/>
                </a:cubicBezTo>
                <a:cubicBezTo>
                  <a:pt x="1608835" y="288622"/>
                  <a:pt x="1592504" y="302237"/>
                  <a:pt x="1578891" y="315852"/>
                </a:cubicBezTo>
                <a:cubicBezTo>
                  <a:pt x="1595223" y="304961"/>
                  <a:pt x="1611558" y="299514"/>
                  <a:pt x="1630613" y="296791"/>
                </a:cubicBezTo>
                <a:cubicBezTo>
                  <a:pt x="1595223" y="310406"/>
                  <a:pt x="1562557" y="337634"/>
                  <a:pt x="1548947" y="373030"/>
                </a:cubicBezTo>
                <a:cubicBezTo>
                  <a:pt x="1551667" y="370307"/>
                  <a:pt x="1554390" y="367584"/>
                  <a:pt x="1557113" y="364864"/>
                </a:cubicBezTo>
                <a:cubicBezTo>
                  <a:pt x="1578891" y="340357"/>
                  <a:pt x="1606112" y="321298"/>
                  <a:pt x="1638779" y="321298"/>
                </a:cubicBezTo>
                <a:cubicBezTo>
                  <a:pt x="1608835" y="337634"/>
                  <a:pt x="1581614" y="359418"/>
                  <a:pt x="1562557" y="389368"/>
                </a:cubicBezTo>
                <a:cubicBezTo>
                  <a:pt x="1562557" y="389368"/>
                  <a:pt x="1562557" y="392091"/>
                  <a:pt x="1562557" y="392091"/>
                </a:cubicBezTo>
                <a:cubicBezTo>
                  <a:pt x="1587058" y="375754"/>
                  <a:pt x="1619724" y="367584"/>
                  <a:pt x="1646949" y="364864"/>
                </a:cubicBezTo>
                <a:cubicBezTo>
                  <a:pt x="1619724" y="378476"/>
                  <a:pt x="1589781" y="392091"/>
                  <a:pt x="1568002" y="416595"/>
                </a:cubicBezTo>
                <a:cubicBezTo>
                  <a:pt x="1554390" y="427488"/>
                  <a:pt x="1546224" y="441104"/>
                  <a:pt x="1540778" y="460161"/>
                </a:cubicBezTo>
                <a:cubicBezTo>
                  <a:pt x="1565280" y="430211"/>
                  <a:pt x="1603392" y="411149"/>
                  <a:pt x="1641502" y="402984"/>
                </a:cubicBezTo>
                <a:cubicBezTo>
                  <a:pt x="1641502" y="402984"/>
                  <a:pt x="1641502" y="405707"/>
                  <a:pt x="1641502" y="405707"/>
                </a:cubicBezTo>
                <a:cubicBezTo>
                  <a:pt x="1617002" y="413872"/>
                  <a:pt x="1592504" y="430211"/>
                  <a:pt x="1573445" y="449269"/>
                </a:cubicBezTo>
                <a:cubicBezTo>
                  <a:pt x="1603392" y="424765"/>
                  <a:pt x="1638779" y="411149"/>
                  <a:pt x="1679615" y="413872"/>
                </a:cubicBezTo>
                <a:cubicBezTo>
                  <a:pt x="1641502" y="422042"/>
                  <a:pt x="1606112" y="443827"/>
                  <a:pt x="1578891" y="471054"/>
                </a:cubicBezTo>
                <a:cubicBezTo>
                  <a:pt x="1578891" y="473777"/>
                  <a:pt x="1576168" y="476500"/>
                  <a:pt x="1573445" y="479223"/>
                </a:cubicBezTo>
                <a:cubicBezTo>
                  <a:pt x="1597946" y="460161"/>
                  <a:pt x="1627890" y="446546"/>
                  <a:pt x="1660557" y="438380"/>
                </a:cubicBezTo>
                <a:cubicBezTo>
                  <a:pt x="1627890" y="457438"/>
                  <a:pt x="1592504" y="479223"/>
                  <a:pt x="1570725" y="511897"/>
                </a:cubicBezTo>
                <a:cubicBezTo>
                  <a:pt x="1565280" y="520065"/>
                  <a:pt x="1559837" y="530954"/>
                  <a:pt x="1554390" y="541847"/>
                </a:cubicBezTo>
                <a:cubicBezTo>
                  <a:pt x="1557113" y="536401"/>
                  <a:pt x="1562557" y="530954"/>
                  <a:pt x="1565280" y="525511"/>
                </a:cubicBezTo>
                <a:cubicBezTo>
                  <a:pt x="1592504" y="498281"/>
                  <a:pt x="1633336" y="481946"/>
                  <a:pt x="1671446" y="473777"/>
                </a:cubicBezTo>
                <a:cubicBezTo>
                  <a:pt x="1671446" y="473777"/>
                  <a:pt x="1671446" y="476500"/>
                  <a:pt x="1671446" y="476500"/>
                </a:cubicBezTo>
                <a:cubicBezTo>
                  <a:pt x="1646949" y="501004"/>
                  <a:pt x="1608835" y="511897"/>
                  <a:pt x="1587058" y="536401"/>
                </a:cubicBezTo>
                <a:cubicBezTo>
                  <a:pt x="1581614" y="541847"/>
                  <a:pt x="1578891" y="547293"/>
                  <a:pt x="1576168" y="552739"/>
                </a:cubicBezTo>
                <a:cubicBezTo>
                  <a:pt x="1595223" y="530954"/>
                  <a:pt x="1622448" y="514620"/>
                  <a:pt x="1655114" y="511897"/>
                </a:cubicBezTo>
                <a:cubicBezTo>
                  <a:pt x="1627890" y="520065"/>
                  <a:pt x="1608835" y="536401"/>
                  <a:pt x="1592504" y="558185"/>
                </a:cubicBezTo>
                <a:cubicBezTo>
                  <a:pt x="1614281" y="541847"/>
                  <a:pt x="1638779" y="536401"/>
                  <a:pt x="1666003" y="528231"/>
                </a:cubicBezTo>
                <a:cubicBezTo>
                  <a:pt x="1668727" y="528231"/>
                  <a:pt x="1668727" y="528231"/>
                  <a:pt x="1668727" y="528231"/>
                </a:cubicBezTo>
                <a:cubicBezTo>
                  <a:pt x="1633336" y="544570"/>
                  <a:pt x="1600669" y="563631"/>
                  <a:pt x="1578891" y="596304"/>
                </a:cubicBezTo>
                <a:cubicBezTo>
                  <a:pt x="1573445" y="607197"/>
                  <a:pt x="1568002" y="618086"/>
                  <a:pt x="1562557" y="628978"/>
                </a:cubicBezTo>
                <a:cubicBezTo>
                  <a:pt x="1562557" y="631701"/>
                  <a:pt x="1562557" y="634424"/>
                  <a:pt x="1562557" y="634424"/>
                </a:cubicBezTo>
                <a:cubicBezTo>
                  <a:pt x="1565280" y="628978"/>
                  <a:pt x="1568002" y="623531"/>
                  <a:pt x="1570725" y="618086"/>
                </a:cubicBezTo>
                <a:cubicBezTo>
                  <a:pt x="1592504" y="585413"/>
                  <a:pt x="1630613" y="558185"/>
                  <a:pt x="1671446" y="571797"/>
                </a:cubicBezTo>
                <a:cubicBezTo>
                  <a:pt x="1636059" y="574520"/>
                  <a:pt x="1611558" y="593581"/>
                  <a:pt x="1592504" y="620809"/>
                </a:cubicBezTo>
                <a:cubicBezTo>
                  <a:pt x="1611558" y="609920"/>
                  <a:pt x="1630613" y="604474"/>
                  <a:pt x="1652391" y="596304"/>
                </a:cubicBezTo>
                <a:cubicBezTo>
                  <a:pt x="1652391" y="596304"/>
                  <a:pt x="1652391" y="599027"/>
                  <a:pt x="1652391" y="599027"/>
                </a:cubicBezTo>
                <a:cubicBezTo>
                  <a:pt x="1641502" y="607197"/>
                  <a:pt x="1630613" y="615363"/>
                  <a:pt x="1619724" y="623531"/>
                </a:cubicBezTo>
                <a:cubicBezTo>
                  <a:pt x="1627890" y="620809"/>
                  <a:pt x="1638779" y="615363"/>
                  <a:pt x="1646949" y="612643"/>
                </a:cubicBezTo>
                <a:cubicBezTo>
                  <a:pt x="1655114" y="609920"/>
                  <a:pt x="1663280" y="604474"/>
                  <a:pt x="1671446" y="601751"/>
                </a:cubicBezTo>
                <a:cubicBezTo>
                  <a:pt x="1671446" y="601751"/>
                  <a:pt x="1671446" y="604474"/>
                  <a:pt x="1671446" y="604474"/>
                </a:cubicBezTo>
                <a:cubicBezTo>
                  <a:pt x="1641502" y="626255"/>
                  <a:pt x="1617002" y="658928"/>
                  <a:pt x="1600669" y="688882"/>
                </a:cubicBezTo>
                <a:cubicBezTo>
                  <a:pt x="1595223" y="699771"/>
                  <a:pt x="1589781" y="707940"/>
                  <a:pt x="1587058" y="716110"/>
                </a:cubicBezTo>
                <a:cubicBezTo>
                  <a:pt x="1606112" y="688882"/>
                  <a:pt x="1633336" y="669820"/>
                  <a:pt x="1655114" y="642593"/>
                </a:cubicBezTo>
                <a:cubicBezTo>
                  <a:pt x="1657837" y="639870"/>
                  <a:pt x="1657837" y="642593"/>
                  <a:pt x="1657837" y="642593"/>
                </a:cubicBezTo>
                <a:cubicBezTo>
                  <a:pt x="1641502" y="667097"/>
                  <a:pt x="1625170" y="694329"/>
                  <a:pt x="1611558" y="718833"/>
                </a:cubicBezTo>
                <a:cubicBezTo>
                  <a:pt x="1625170" y="707940"/>
                  <a:pt x="1644226" y="697048"/>
                  <a:pt x="1663280" y="691606"/>
                </a:cubicBezTo>
                <a:cubicBezTo>
                  <a:pt x="1638779" y="705217"/>
                  <a:pt x="1617002" y="727002"/>
                  <a:pt x="1603392" y="754229"/>
                </a:cubicBezTo>
                <a:cubicBezTo>
                  <a:pt x="1617002" y="737890"/>
                  <a:pt x="1636059" y="724279"/>
                  <a:pt x="1655114" y="710663"/>
                </a:cubicBezTo>
                <a:cubicBezTo>
                  <a:pt x="1655114" y="710663"/>
                  <a:pt x="1655114" y="713386"/>
                  <a:pt x="1655114" y="713386"/>
                </a:cubicBezTo>
                <a:cubicBezTo>
                  <a:pt x="1633336" y="732447"/>
                  <a:pt x="1619724" y="756952"/>
                  <a:pt x="1608835" y="784179"/>
                </a:cubicBezTo>
                <a:cubicBezTo>
                  <a:pt x="1630613" y="756952"/>
                  <a:pt x="1652391" y="732447"/>
                  <a:pt x="1682335" y="710663"/>
                </a:cubicBezTo>
                <a:cubicBezTo>
                  <a:pt x="1682335" y="710663"/>
                  <a:pt x="1682335" y="710663"/>
                  <a:pt x="1682335" y="713386"/>
                </a:cubicBezTo>
                <a:cubicBezTo>
                  <a:pt x="1668727" y="727002"/>
                  <a:pt x="1663280" y="746060"/>
                  <a:pt x="1652391" y="762399"/>
                </a:cubicBezTo>
                <a:cubicBezTo>
                  <a:pt x="1649668" y="765122"/>
                  <a:pt x="1646949" y="767844"/>
                  <a:pt x="1644226" y="770567"/>
                </a:cubicBezTo>
                <a:cubicBezTo>
                  <a:pt x="1655114" y="762399"/>
                  <a:pt x="1663280" y="754229"/>
                  <a:pt x="1674170" y="746060"/>
                </a:cubicBezTo>
                <a:cubicBezTo>
                  <a:pt x="1674170" y="746060"/>
                  <a:pt x="1676892" y="746060"/>
                  <a:pt x="1676892" y="746060"/>
                </a:cubicBezTo>
                <a:cubicBezTo>
                  <a:pt x="1655114" y="773290"/>
                  <a:pt x="1641502" y="803240"/>
                  <a:pt x="1633336" y="835914"/>
                </a:cubicBezTo>
                <a:cubicBezTo>
                  <a:pt x="1644226" y="819576"/>
                  <a:pt x="1660557" y="803240"/>
                  <a:pt x="1676892" y="789626"/>
                </a:cubicBezTo>
                <a:cubicBezTo>
                  <a:pt x="1679615" y="786903"/>
                  <a:pt x="1679615" y="789626"/>
                  <a:pt x="1679615" y="789626"/>
                </a:cubicBezTo>
                <a:cubicBezTo>
                  <a:pt x="1666003" y="811410"/>
                  <a:pt x="1655114" y="830469"/>
                  <a:pt x="1646949" y="852253"/>
                </a:cubicBezTo>
                <a:cubicBezTo>
                  <a:pt x="1657837" y="841360"/>
                  <a:pt x="1671446" y="833192"/>
                  <a:pt x="1687781" y="830469"/>
                </a:cubicBezTo>
                <a:cubicBezTo>
                  <a:pt x="1657837" y="846806"/>
                  <a:pt x="1638779" y="882203"/>
                  <a:pt x="1627890" y="914876"/>
                </a:cubicBezTo>
                <a:cubicBezTo>
                  <a:pt x="1630613" y="909430"/>
                  <a:pt x="1633336" y="903988"/>
                  <a:pt x="1638779" y="901265"/>
                </a:cubicBezTo>
                <a:cubicBezTo>
                  <a:pt x="1641502" y="890372"/>
                  <a:pt x="1646949" y="882203"/>
                  <a:pt x="1649668" y="876757"/>
                </a:cubicBezTo>
                <a:cubicBezTo>
                  <a:pt x="1652391" y="876757"/>
                  <a:pt x="1652391" y="876757"/>
                  <a:pt x="1652391" y="876757"/>
                </a:cubicBezTo>
                <a:cubicBezTo>
                  <a:pt x="1649668" y="882203"/>
                  <a:pt x="1646949" y="887649"/>
                  <a:pt x="1646949" y="893095"/>
                </a:cubicBezTo>
                <a:cubicBezTo>
                  <a:pt x="1649668" y="890372"/>
                  <a:pt x="1652391" y="887649"/>
                  <a:pt x="1655114" y="884926"/>
                </a:cubicBezTo>
                <a:cubicBezTo>
                  <a:pt x="1657837" y="876757"/>
                  <a:pt x="1660557" y="868588"/>
                  <a:pt x="1666003" y="863142"/>
                </a:cubicBezTo>
                <a:cubicBezTo>
                  <a:pt x="1668727" y="860422"/>
                  <a:pt x="1671446" y="863142"/>
                  <a:pt x="1671446" y="865865"/>
                </a:cubicBezTo>
                <a:cubicBezTo>
                  <a:pt x="1663280" y="876757"/>
                  <a:pt x="1663280" y="895818"/>
                  <a:pt x="1666003" y="912153"/>
                </a:cubicBezTo>
                <a:cubicBezTo>
                  <a:pt x="1671446" y="920322"/>
                  <a:pt x="1671446" y="931215"/>
                  <a:pt x="1674170" y="939384"/>
                </a:cubicBezTo>
                <a:cubicBezTo>
                  <a:pt x="1674170" y="939384"/>
                  <a:pt x="1674170" y="939384"/>
                  <a:pt x="1674170" y="942107"/>
                </a:cubicBezTo>
                <a:cubicBezTo>
                  <a:pt x="1676892" y="939384"/>
                  <a:pt x="1676892" y="939384"/>
                  <a:pt x="1676892" y="939384"/>
                </a:cubicBezTo>
                <a:cubicBezTo>
                  <a:pt x="1674170" y="925769"/>
                  <a:pt x="1676892" y="912153"/>
                  <a:pt x="1676892" y="898542"/>
                </a:cubicBezTo>
                <a:cubicBezTo>
                  <a:pt x="1682335" y="879480"/>
                  <a:pt x="1687781" y="860422"/>
                  <a:pt x="1698671" y="841360"/>
                </a:cubicBezTo>
                <a:cubicBezTo>
                  <a:pt x="1698671" y="841360"/>
                  <a:pt x="1701394" y="841360"/>
                  <a:pt x="1698671" y="844083"/>
                </a:cubicBezTo>
                <a:cubicBezTo>
                  <a:pt x="1695948" y="863142"/>
                  <a:pt x="1695948" y="882203"/>
                  <a:pt x="1698671" y="901265"/>
                </a:cubicBezTo>
                <a:cubicBezTo>
                  <a:pt x="1698671" y="898542"/>
                  <a:pt x="1701394" y="893095"/>
                  <a:pt x="1704113" y="887649"/>
                </a:cubicBezTo>
                <a:cubicBezTo>
                  <a:pt x="1704113" y="884926"/>
                  <a:pt x="1706836" y="882203"/>
                  <a:pt x="1706836" y="879480"/>
                </a:cubicBezTo>
                <a:cubicBezTo>
                  <a:pt x="1712282" y="852253"/>
                  <a:pt x="1731337" y="819576"/>
                  <a:pt x="1739503" y="797795"/>
                </a:cubicBezTo>
                <a:cubicBezTo>
                  <a:pt x="1739503" y="814133"/>
                  <a:pt x="1736780" y="830469"/>
                  <a:pt x="1734060" y="846806"/>
                </a:cubicBezTo>
                <a:cubicBezTo>
                  <a:pt x="1736780" y="844083"/>
                  <a:pt x="1736780" y="841360"/>
                  <a:pt x="1739503" y="841360"/>
                </a:cubicBezTo>
                <a:cubicBezTo>
                  <a:pt x="1747669" y="819576"/>
                  <a:pt x="1755838" y="797795"/>
                  <a:pt x="1764004" y="776010"/>
                </a:cubicBezTo>
                <a:cubicBezTo>
                  <a:pt x="1764004" y="773290"/>
                  <a:pt x="1766727" y="776010"/>
                  <a:pt x="1766727" y="776010"/>
                </a:cubicBezTo>
                <a:cubicBezTo>
                  <a:pt x="1764004" y="786903"/>
                  <a:pt x="1761281" y="797795"/>
                  <a:pt x="1761281" y="811410"/>
                </a:cubicBezTo>
                <a:cubicBezTo>
                  <a:pt x="1764004" y="808687"/>
                  <a:pt x="1764004" y="805963"/>
                  <a:pt x="1766727" y="803240"/>
                </a:cubicBezTo>
                <a:cubicBezTo>
                  <a:pt x="1777617" y="781456"/>
                  <a:pt x="1788505" y="762399"/>
                  <a:pt x="1788505" y="740614"/>
                </a:cubicBezTo>
                <a:cubicBezTo>
                  <a:pt x="1788505" y="737890"/>
                  <a:pt x="1791225" y="737890"/>
                  <a:pt x="1791225" y="740614"/>
                </a:cubicBezTo>
                <a:cubicBezTo>
                  <a:pt x="1793948" y="767844"/>
                  <a:pt x="1788505" y="792349"/>
                  <a:pt x="1777617" y="819576"/>
                </a:cubicBezTo>
                <a:cubicBezTo>
                  <a:pt x="1793948" y="792349"/>
                  <a:pt x="1807561" y="765122"/>
                  <a:pt x="1813003" y="732447"/>
                </a:cubicBezTo>
                <a:cubicBezTo>
                  <a:pt x="1813003" y="746060"/>
                  <a:pt x="1815726" y="759675"/>
                  <a:pt x="1813003" y="770567"/>
                </a:cubicBezTo>
                <a:cubicBezTo>
                  <a:pt x="1818449" y="748783"/>
                  <a:pt x="1821172" y="727002"/>
                  <a:pt x="1823892" y="705217"/>
                </a:cubicBezTo>
                <a:cubicBezTo>
                  <a:pt x="1823892" y="705217"/>
                  <a:pt x="1826615" y="705217"/>
                  <a:pt x="1826615" y="705217"/>
                </a:cubicBezTo>
                <a:cubicBezTo>
                  <a:pt x="1826615" y="724279"/>
                  <a:pt x="1829338" y="740614"/>
                  <a:pt x="1829338" y="759675"/>
                </a:cubicBezTo>
                <a:cubicBezTo>
                  <a:pt x="1845670" y="727002"/>
                  <a:pt x="1851116" y="702494"/>
                  <a:pt x="1845670" y="667097"/>
                </a:cubicBezTo>
                <a:cubicBezTo>
                  <a:pt x="1845670" y="664374"/>
                  <a:pt x="1848393" y="664374"/>
                  <a:pt x="1848393" y="664374"/>
                </a:cubicBezTo>
                <a:cubicBezTo>
                  <a:pt x="1859282" y="688882"/>
                  <a:pt x="1864725" y="713386"/>
                  <a:pt x="1862006" y="740614"/>
                </a:cubicBezTo>
                <a:cubicBezTo>
                  <a:pt x="1864725" y="721556"/>
                  <a:pt x="1867448" y="702494"/>
                  <a:pt x="1864725" y="686159"/>
                </a:cubicBezTo>
                <a:cubicBezTo>
                  <a:pt x="1864725" y="686159"/>
                  <a:pt x="1867448" y="686159"/>
                  <a:pt x="1867448" y="686159"/>
                </a:cubicBezTo>
                <a:cubicBezTo>
                  <a:pt x="1872894" y="702494"/>
                  <a:pt x="1875614" y="718833"/>
                  <a:pt x="1872894" y="737890"/>
                </a:cubicBezTo>
                <a:cubicBezTo>
                  <a:pt x="1878337" y="721556"/>
                  <a:pt x="1886502" y="707940"/>
                  <a:pt x="1889226" y="691606"/>
                </a:cubicBezTo>
                <a:cubicBezTo>
                  <a:pt x="1889226" y="680713"/>
                  <a:pt x="1891950" y="669820"/>
                  <a:pt x="1889226" y="661651"/>
                </a:cubicBezTo>
                <a:lnTo>
                  <a:pt x="1891509" y="661651"/>
                </a:lnTo>
                <a:lnTo>
                  <a:pt x="1891950" y="669820"/>
                </a:lnTo>
                <a:cubicBezTo>
                  <a:pt x="1891950" y="667097"/>
                  <a:pt x="1891950" y="664374"/>
                  <a:pt x="1891950" y="661651"/>
                </a:cubicBezTo>
                <a:lnTo>
                  <a:pt x="1891509" y="661651"/>
                </a:lnTo>
                <a:lnTo>
                  <a:pt x="1891269" y="657229"/>
                </a:lnTo>
                <a:cubicBezTo>
                  <a:pt x="1890589" y="652802"/>
                  <a:pt x="1889226" y="648040"/>
                  <a:pt x="1886502" y="642593"/>
                </a:cubicBezTo>
                <a:cubicBezTo>
                  <a:pt x="1886502" y="642593"/>
                  <a:pt x="1889226" y="642593"/>
                  <a:pt x="1889226" y="642593"/>
                </a:cubicBezTo>
                <a:cubicBezTo>
                  <a:pt x="1900115" y="656206"/>
                  <a:pt x="1908284" y="672544"/>
                  <a:pt x="1911004" y="691606"/>
                </a:cubicBezTo>
                <a:cubicBezTo>
                  <a:pt x="1911004" y="694329"/>
                  <a:pt x="1911004" y="699771"/>
                  <a:pt x="1913727" y="702494"/>
                </a:cubicBezTo>
                <a:cubicBezTo>
                  <a:pt x="1916451" y="683436"/>
                  <a:pt x="1919174" y="667097"/>
                  <a:pt x="1913727" y="645316"/>
                </a:cubicBezTo>
                <a:cubicBezTo>
                  <a:pt x="1913727" y="645316"/>
                  <a:pt x="1916451" y="645316"/>
                  <a:pt x="1916451" y="645316"/>
                </a:cubicBezTo>
                <a:cubicBezTo>
                  <a:pt x="1924616" y="667097"/>
                  <a:pt x="1927339" y="691606"/>
                  <a:pt x="1927339" y="713386"/>
                </a:cubicBezTo>
                <a:cubicBezTo>
                  <a:pt x="1938228" y="683436"/>
                  <a:pt x="1943672" y="650763"/>
                  <a:pt x="1935505" y="618086"/>
                </a:cubicBezTo>
                <a:cubicBezTo>
                  <a:pt x="1935505" y="618086"/>
                  <a:pt x="1938228" y="618086"/>
                  <a:pt x="1938228" y="618086"/>
                </a:cubicBezTo>
                <a:cubicBezTo>
                  <a:pt x="1949117" y="648040"/>
                  <a:pt x="1951840" y="675267"/>
                  <a:pt x="1949117" y="707940"/>
                </a:cubicBezTo>
                <a:cubicBezTo>
                  <a:pt x="1965449" y="672544"/>
                  <a:pt x="1973618" y="628978"/>
                  <a:pt x="1962729" y="596304"/>
                </a:cubicBezTo>
                <a:cubicBezTo>
                  <a:pt x="1962729" y="593581"/>
                  <a:pt x="1965449" y="593581"/>
                  <a:pt x="1965449" y="593581"/>
                </a:cubicBezTo>
                <a:cubicBezTo>
                  <a:pt x="1976338" y="620809"/>
                  <a:pt x="1979061" y="656206"/>
                  <a:pt x="1976338" y="688882"/>
                </a:cubicBezTo>
                <a:cubicBezTo>
                  <a:pt x="1984507" y="661651"/>
                  <a:pt x="1995397" y="631701"/>
                  <a:pt x="1995397" y="604474"/>
                </a:cubicBezTo>
                <a:cubicBezTo>
                  <a:pt x="1998116" y="634424"/>
                  <a:pt x="2000839" y="664374"/>
                  <a:pt x="1995397" y="694329"/>
                </a:cubicBezTo>
                <a:cubicBezTo>
                  <a:pt x="2000839" y="680713"/>
                  <a:pt x="2006285" y="667097"/>
                  <a:pt x="2009005" y="656206"/>
                </a:cubicBezTo>
                <a:cubicBezTo>
                  <a:pt x="2019894" y="623531"/>
                  <a:pt x="2025340" y="588136"/>
                  <a:pt x="2025340" y="555462"/>
                </a:cubicBezTo>
                <a:cubicBezTo>
                  <a:pt x="2025340" y="552739"/>
                  <a:pt x="2028059" y="552739"/>
                  <a:pt x="2028059" y="555462"/>
                </a:cubicBezTo>
                <a:cubicBezTo>
                  <a:pt x="2033506" y="588136"/>
                  <a:pt x="2036229" y="618086"/>
                  <a:pt x="2030783" y="653486"/>
                </a:cubicBezTo>
                <a:cubicBezTo>
                  <a:pt x="2028059" y="664374"/>
                  <a:pt x="2025340" y="677990"/>
                  <a:pt x="2022617" y="691606"/>
                </a:cubicBezTo>
                <a:cubicBezTo>
                  <a:pt x="2025340" y="691606"/>
                  <a:pt x="2025340" y="688882"/>
                  <a:pt x="2025340" y="688882"/>
                </a:cubicBezTo>
                <a:cubicBezTo>
                  <a:pt x="2030783" y="683436"/>
                  <a:pt x="2033506" y="675267"/>
                  <a:pt x="2038949" y="669820"/>
                </a:cubicBezTo>
                <a:cubicBezTo>
                  <a:pt x="2044395" y="658928"/>
                  <a:pt x="2052562" y="648040"/>
                  <a:pt x="2055284" y="637147"/>
                </a:cubicBezTo>
                <a:cubicBezTo>
                  <a:pt x="2066173" y="599027"/>
                  <a:pt x="2074339" y="558185"/>
                  <a:pt x="2079784" y="520065"/>
                </a:cubicBezTo>
                <a:cubicBezTo>
                  <a:pt x="2079784" y="558185"/>
                  <a:pt x="2085228" y="596304"/>
                  <a:pt x="2077062" y="631701"/>
                </a:cubicBezTo>
                <a:cubicBezTo>
                  <a:pt x="2074339" y="642593"/>
                  <a:pt x="2071616" y="650763"/>
                  <a:pt x="2068896" y="658928"/>
                </a:cubicBezTo>
                <a:cubicBezTo>
                  <a:pt x="2071616" y="656206"/>
                  <a:pt x="2077062" y="650763"/>
                  <a:pt x="2079784" y="645316"/>
                </a:cubicBezTo>
                <a:cubicBezTo>
                  <a:pt x="2085228" y="634424"/>
                  <a:pt x="2090674" y="623531"/>
                  <a:pt x="2096117" y="612643"/>
                </a:cubicBezTo>
                <a:cubicBezTo>
                  <a:pt x="2109730" y="574520"/>
                  <a:pt x="2117895" y="539124"/>
                  <a:pt x="2126061" y="498281"/>
                </a:cubicBezTo>
                <a:cubicBezTo>
                  <a:pt x="2123341" y="541847"/>
                  <a:pt x="2126061" y="577243"/>
                  <a:pt x="2112452" y="618086"/>
                </a:cubicBezTo>
                <a:cubicBezTo>
                  <a:pt x="2112452" y="623531"/>
                  <a:pt x="2109730" y="626255"/>
                  <a:pt x="2109730" y="628978"/>
                </a:cubicBezTo>
                <a:cubicBezTo>
                  <a:pt x="2112452" y="623531"/>
                  <a:pt x="2115172" y="618086"/>
                  <a:pt x="2115172" y="612643"/>
                </a:cubicBezTo>
                <a:cubicBezTo>
                  <a:pt x="2126061" y="582690"/>
                  <a:pt x="2139673" y="558185"/>
                  <a:pt x="2150562" y="530954"/>
                </a:cubicBezTo>
                <a:cubicBezTo>
                  <a:pt x="2150562" y="528231"/>
                  <a:pt x="2153285" y="530954"/>
                  <a:pt x="2153285" y="530954"/>
                </a:cubicBezTo>
                <a:cubicBezTo>
                  <a:pt x="2142396" y="560908"/>
                  <a:pt x="2139673" y="593581"/>
                  <a:pt x="2131506" y="626255"/>
                </a:cubicBezTo>
                <a:cubicBezTo>
                  <a:pt x="2131506" y="628978"/>
                  <a:pt x="2131506" y="631701"/>
                  <a:pt x="2128784" y="631701"/>
                </a:cubicBezTo>
                <a:cubicBezTo>
                  <a:pt x="2131506" y="631701"/>
                  <a:pt x="2131506" y="628978"/>
                  <a:pt x="2134230" y="626255"/>
                </a:cubicBezTo>
                <a:cubicBezTo>
                  <a:pt x="2139673" y="618086"/>
                  <a:pt x="2145119" y="607197"/>
                  <a:pt x="2150562" y="596304"/>
                </a:cubicBezTo>
                <a:cubicBezTo>
                  <a:pt x="2153285" y="593581"/>
                  <a:pt x="2156008" y="588136"/>
                  <a:pt x="2156008" y="585413"/>
                </a:cubicBezTo>
                <a:cubicBezTo>
                  <a:pt x="2169617" y="558185"/>
                  <a:pt x="2191395" y="539124"/>
                  <a:pt x="2205007" y="514620"/>
                </a:cubicBezTo>
                <a:cubicBezTo>
                  <a:pt x="2194118" y="544570"/>
                  <a:pt x="2177786" y="571797"/>
                  <a:pt x="2169617" y="601751"/>
                </a:cubicBezTo>
                <a:cubicBezTo>
                  <a:pt x="2166897" y="609920"/>
                  <a:pt x="2164174" y="623531"/>
                  <a:pt x="2161452" y="634424"/>
                </a:cubicBezTo>
                <a:cubicBezTo>
                  <a:pt x="2177786" y="609920"/>
                  <a:pt x="2191395" y="588136"/>
                  <a:pt x="2207730" y="563631"/>
                </a:cubicBezTo>
                <a:cubicBezTo>
                  <a:pt x="2210453" y="560908"/>
                  <a:pt x="2210453" y="555462"/>
                  <a:pt x="2213172" y="552739"/>
                </a:cubicBezTo>
                <a:cubicBezTo>
                  <a:pt x="2226785" y="528231"/>
                  <a:pt x="2240396" y="509173"/>
                  <a:pt x="2264894" y="495558"/>
                </a:cubicBezTo>
                <a:cubicBezTo>
                  <a:pt x="2264894" y="495558"/>
                  <a:pt x="2267618" y="495558"/>
                  <a:pt x="2264894" y="498281"/>
                </a:cubicBezTo>
                <a:cubicBezTo>
                  <a:pt x="2248563" y="509173"/>
                  <a:pt x="2240396" y="525511"/>
                  <a:pt x="2232231" y="544570"/>
                </a:cubicBezTo>
                <a:cubicBezTo>
                  <a:pt x="2243120" y="530954"/>
                  <a:pt x="2256729" y="520065"/>
                  <a:pt x="2275783" y="509173"/>
                </a:cubicBezTo>
                <a:cubicBezTo>
                  <a:pt x="2259452" y="528231"/>
                  <a:pt x="2248563" y="552739"/>
                  <a:pt x="2240396" y="579967"/>
                </a:cubicBezTo>
                <a:cubicBezTo>
                  <a:pt x="2240396" y="577243"/>
                  <a:pt x="2243120" y="574520"/>
                  <a:pt x="2245839" y="574520"/>
                </a:cubicBezTo>
                <a:cubicBezTo>
                  <a:pt x="2259452" y="560908"/>
                  <a:pt x="2275783" y="547293"/>
                  <a:pt x="2289396" y="530954"/>
                </a:cubicBezTo>
                <a:cubicBezTo>
                  <a:pt x="2292118" y="528231"/>
                  <a:pt x="2294842" y="525511"/>
                  <a:pt x="2297561" y="522788"/>
                </a:cubicBezTo>
                <a:cubicBezTo>
                  <a:pt x="2305731" y="514620"/>
                  <a:pt x="2313897" y="506450"/>
                  <a:pt x="2319340" y="498281"/>
                </a:cubicBezTo>
                <a:cubicBezTo>
                  <a:pt x="2319340" y="498281"/>
                  <a:pt x="2322062" y="498281"/>
                  <a:pt x="2322062" y="501004"/>
                </a:cubicBezTo>
                <a:cubicBezTo>
                  <a:pt x="2308451" y="517343"/>
                  <a:pt x="2297561" y="539124"/>
                  <a:pt x="2286673" y="558185"/>
                </a:cubicBezTo>
                <a:cubicBezTo>
                  <a:pt x="2283953" y="563631"/>
                  <a:pt x="2278507" y="569074"/>
                  <a:pt x="2275783" y="574520"/>
                </a:cubicBezTo>
                <a:cubicBezTo>
                  <a:pt x="2281230" y="571797"/>
                  <a:pt x="2283953" y="569074"/>
                  <a:pt x="2289396" y="569074"/>
                </a:cubicBezTo>
                <a:cubicBezTo>
                  <a:pt x="2305731" y="558185"/>
                  <a:pt x="2322062" y="547293"/>
                  <a:pt x="2338398" y="536401"/>
                </a:cubicBezTo>
                <a:cubicBezTo>
                  <a:pt x="2352010" y="528231"/>
                  <a:pt x="2365619" y="522788"/>
                  <a:pt x="2381954" y="517343"/>
                </a:cubicBezTo>
                <a:cubicBezTo>
                  <a:pt x="2360176" y="525511"/>
                  <a:pt x="2346564" y="544570"/>
                  <a:pt x="2335675" y="563631"/>
                </a:cubicBezTo>
                <a:cubicBezTo>
                  <a:pt x="2338398" y="563631"/>
                  <a:pt x="2341121" y="560908"/>
                  <a:pt x="2346564" y="560908"/>
                </a:cubicBezTo>
                <a:cubicBezTo>
                  <a:pt x="2349286" y="560908"/>
                  <a:pt x="2349286" y="558185"/>
                  <a:pt x="2352010" y="558185"/>
                </a:cubicBezTo>
                <a:cubicBezTo>
                  <a:pt x="2362899" y="552739"/>
                  <a:pt x="2371065" y="547293"/>
                  <a:pt x="2381954" y="541847"/>
                </a:cubicBezTo>
                <a:cubicBezTo>
                  <a:pt x="2401008" y="528231"/>
                  <a:pt x="2422787" y="520065"/>
                  <a:pt x="2444565" y="511897"/>
                </a:cubicBezTo>
                <a:cubicBezTo>
                  <a:pt x="2425510" y="525511"/>
                  <a:pt x="2401008" y="539124"/>
                  <a:pt x="2381954" y="555462"/>
                </a:cubicBezTo>
                <a:cubicBezTo>
                  <a:pt x="2411898" y="550016"/>
                  <a:pt x="2441842" y="547293"/>
                  <a:pt x="2466342" y="533677"/>
                </a:cubicBezTo>
                <a:cubicBezTo>
                  <a:pt x="2471786" y="530954"/>
                  <a:pt x="2479955" y="530954"/>
                  <a:pt x="2485398" y="528231"/>
                </a:cubicBezTo>
                <a:cubicBezTo>
                  <a:pt x="2471786" y="544570"/>
                  <a:pt x="2455454" y="558185"/>
                  <a:pt x="2439119" y="569074"/>
                </a:cubicBezTo>
                <a:cubicBezTo>
                  <a:pt x="2469066" y="560908"/>
                  <a:pt x="2496287" y="558185"/>
                  <a:pt x="2523511" y="550016"/>
                </a:cubicBezTo>
                <a:cubicBezTo>
                  <a:pt x="2518065" y="555462"/>
                  <a:pt x="2512622" y="560908"/>
                  <a:pt x="2504453" y="563631"/>
                </a:cubicBezTo>
                <a:cubicBezTo>
                  <a:pt x="2523511" y="566351"/>
                  <a:pt x="2539842" y="569074"/>
                  <a:pt x="2553455" y="574520"/>
                </a:cubicBezTo>
                <a:cubicBezTo>
                  <a:pt x="2548009" y="574520"/>
                  <a:pt x="2542565" y="577243"/>
                  <a:pt x="2537120" y="577243"/>
                </a:cubicBezTo>
                <a:cubicBezTo>
                  <a:pt x="2550732" y="582690"/>
                  <a:pt x="2561620" y="588136"/>
                  <a:pt x="2572509" y="596304"/>
                </a:cubicBezTo>
                <a:cubicBezTo>
                  <a:pt x="2572509" y="596304"/>
                  <a:pt x="2572509" y="599027"/>
                  <a:pt x="2572509" y="599027"/>
                </a:cubicBezTo>
                <a:cubicBezTo>
                  <a:pt x="2556178" y="590858"/>
                  <a:pt x="2537120" y="588136"/>
                  <a:pt x="2518065" y="585413"/>
                </a:cubicBezTo>
                <a:cubicBezTo>
                  <a:pt x="2534400" y="593581"/>
                  <a:pt x="2545288" y="604474"/>
                  <a:pt x="2553455" y="615363"/>
                </a:cubicBezTo>
                <a:cubicBezTo>
                  <a:pt x="2556178" y="615363"/>
                  <a:pt x="2553455" y="618086"/>
                  <a:pt x="2553455" y="618086"/>
                </a:cubicBezTo>
                <a:cubicBezTo>
                  <a:pt x="2528954" y="604474"/>
                  <a:pt x="2504453" y="590858"/>
                  <a:pt x="2477232" y="588136"/>
                </a:cubicBezTo>
                <a:cubicBezTo>
                  <a:pt x="2490844" y="596304"/>
                  <a:pt x="2504453" y="604474"/>
                  <a:pt x="2512622" y="615363"/>
                </a:cubicBezTo>
                <a:cubicBezTo>
                  <a:pt x="2512622" y="615363"/>
                  <a:pt x="2512622" y="618086"/>
                  <a:pt x="2512622" y="618086"/>
                </a:cubicBezTo>
                <a:cubicBezTo>
                  <a:pt x="2490844" y="607197"/>
                  <a:pt x="2469066" y="601751"/>
                  <a:pt x="2444565" y="599027"/>
                </a:cubicBezTo>
                <a:cubicBezTo>
                  <a:pt x="2463619" y="607197"/>
                  <a:pt x="2477232" y="615363"/>
                  <a:pt x="2488121" y="631701"/>
                </a:cubicBezTo>
                <a:cubicBezTo>
                  <a:pt x="2490844" y="631701"/>
                  <a:pt x="2488121" y="634424"/>
                  <a:pt x="2488121" y="634424"/>
                </a:cubicBezTo>
                <a:cubicBezTo>
                  <a:pt x="2466342" y="618086"/>
                  <a:pt x="2441842" y="615363"/>
                  <a:pt x="2417344" y="615363"/>
                </a:cubicBezTo>
                <a:cubicBezTo>
                  <a:pt x="2430952" y="620809"/>
                  <a:pt x="2444565" y="631701"/>
                  <a:pt x="2452730" y="645316"/>
                </a:cubicBezTo>
                <a:cubicBezTo>
                  <a:pt x="2430952" y="634424"/>
                  <a:pt x="2409175" y="626255"/>
                  <a:pt x="2387397" y="623531"/>
                </a:cubicBezTo>
                <a:cubicBezTo>
                  <a:pt x="2401008" y="631701"/>
                  <a:pt x="2414621" y="645316"/>
                  <a:pt x="2420064" y="664374"/>
                </a:cubicBezTo>
                <a:lnTo>
                  <a:pt x="2417344" y="661651"/>
                </a:lnTo>
                <a:lnTo>
                  <a:pt x="2415980" y="662675"/>
                </a:lnTo>
                <a:cubicBezTo>
                  <a:pt x="2415301" y="663015"/>
                  <a:pt x="2414621" y="663015"/>
                  <a:pt x="2414621" y="661651"/>
                </a:cubicBezTo>
                <a:cubicBezTo>
                  <a:pt x="2406454" y="653486"/>
                  <a:pt x="2398286" y="645316"/>
                  <a:pt x="2387397" y="639870"/>
                </a:cubicBezTo>
                <a:cubicBezTo>
                  <a:pt x="2376508" y="637147"/>
                  <a:pt x="2365619" y="634424"/>
                  <a:pt x="2354729" y="631701"/>
                </a:cubicBezTo>
                <a:cubicBezTo>
                  <a:pt x="2371065" y="642593"/>
                  <a:pt x="2376508" y="658928"/>
                  <a:pt x="2384677" y="677990"/>
                </a:cubicBezTo>
                <a:cubicBezTo>
                  <a:pt x="2384677" y="680713"/>
                  <a:pt x="2384677" y="683436"/>
                  <a:pt x="2387397" y="686159"/>
                </a:cubicBezTo>
                <a:cubicBezTo>
                  <a:pt x="2379232" y="675267"/>
                  <a:pt x="2373788" y="667097"/>
                  <a:pt x="2365619" y="658928"/>
                </a:cubicBezTo>
                <a:cubicBezTo>
                  <a:pt x="2352010" y="650763"/>
                  <a:pt x="2332952" y="648040"/>
                  <a:pt x="2319340" y="645316"/>
                </a:cubicBezTo>
                <a:cubicBezTo>
                  <a:pt x="2316620" y="645316"/>
                  <a:pt x="2313897" y="645316"/>
                  <a:pt x="2311174" y="645316"/>
                </a:cubicBezTo>
                <a:cubicBezTo>
                  <a:pt x="2327508" y="661651"/>
                  <a:pt x="2338398" y="680713"/>
                  <a:pt x="2354729" y="699771"/>
                </a:cubicBezTo>
                <a:cubicBezTo>
                  <a:pt x="2354729" y="702494"/>
                  <a:pt x="2354729" y="702494"/>
                  <a:pt x="2354729" y="702494"/>
                </a:cubicBezTo>
                <a:cubicBezTo>
                  <a:pt x="2335675" y="680713"/>
                  <a:pt x="2305731" y="661651"/>
                  <a:pt x="2278507" y="653486"/>
                </a:cubicBezTo>
                <a:cubicBezTo>
                  <a:pt x="2275783" y="650763"/>
                  <a:pt x="2273064" y="650763"/>
                  <a:pt x="2270342" y="650763"/>
                </a:cubicBezTo>
                <a:cubicBezTo>
                  <a:pt x="2275783" y="653486"/>
                  <a:pt x="2281230" y="656206"/>
                  <a:pt x="2283953" y="658928"/>
                </a:cubicBezTo>
                <a:cubicBezTo>
                  <a:pt x="2305731" y="675267"/>
                  <a:pt x="2313897" y="691606"/>
                  <a:pt x="2327508" y="716110"/>
                </a:cubicBezTo>
                <a:cubicBezTo>
                  <a:pt x="2327508" y="716110"/>
                  <a:pt x="2324785" y="716110"/>
                  <a:pt x="2324785" y="716110"/>
                </a:cubicBezTo>
                <a:cubicBezTo>
                  <a:pt x="2313897" y="697048"/>
                  <a:pt x="2289396" y="683436"/>
                  <a:pt x="2267618" y="672544"/>
                </a:cubicBezTo>
                <a:cubicBezTo>
                  <a:pt x="2262175" y="672544"/>
                  <a:pt x="2256729" y="669820"/>
                  <a:pt x="2251286" y="667097"/>
                </a:cubicBezTo>
                <a:cubicBezTo>
                  <a:pt x="2256729" y="672544"/>
                  <a:pt x="2259452" y="677990"/>
                  <a:pt x="2262175" y="680713"/>
                </a:cubicBezTo>
                <a:cubicBezTo>
                  <a:pt x="2278507" y="702494"/>
                  <a:pt x="2283953" y="727002"/>
                  <a:pt x="2283953" y="751506"/>
                </a:cubicBezTo>
                <a:cubicBezTo>
                  <a:pt x="2275783" y="729725"/>
                  <a:pt x="2264894" y="710663"/>
                  <a:pt x="2245839" y="694329"/>
                </a:cubicBezTo>
                <a:cubicBezTo>
                  <a:pt x="2240396" y="688882"/>
                  <a:pt x="2234951" y="686159"/>
                  <a:pt x="2229508" y="680713"/>
                </a:cubicBezTo>
                <a:cubicBezTo>
                  <a:pt x="2221342" y="677990"/>
                  <a:pt x="2215896" y="677990"/>
                  <a:pt x="2207730" y="675267"/>
                </a:cubicBezTo>
                <a:cubicBezTo>
                  <a:pt x="2215896" y="683436"/>
                  <a:pt x="2224062" y="688882"/>
                  <a:pt x="2229508" y="697048"/>
                </a:cubicBezTo>
                <a:cubicBezTo>
                  <a:pt x="2234951" y="705217"/>
                  <a:pt x="2240396" y="713386"/>
                  <a:pt x="2245839" y="724279"/>
                </a:cubicBezTo>
                <a:cubicBezTo>
                  <a:pt x="2251286" y="732447"/>
                  <a:pt x="2254006" y="743337"/>
                  <a:pt x="2256729" y="756952"/>
                </a:cubicBezTo>
                <a:cubicBezTo>
                  <a:pt x="2254006" y="756952"/>
                  <a:pt x="2254006" y="756952"/>
                  <a:pt x="2254006" y="756952"/>
                </a:cubicBezTo>
                <a:cubicBezTo>
                  <a:pt x="2256729" y="759675"/>
                  <a:pt x="2256729" y="762399"/>
                  <a:pt x="2256729" y="767844"/>
                </a:cubicBezTo>
                <a:cubicBezTo>
                  <a:pt x="2251286" y="748783"/>
                  <a:pt x="2240396" y="732447"/>
                  <a:pt x="2226785" y="718833"/>
                </a:cubicBezTo>
                <a:cubicBezTo>
                  <a:pt x="2221342" y="716110"/>
                  <a:pt x="2218618" y="713386"/>
                  <a:pt x="2213172" y="710663"/>
                </a:cubicBezTo>
                <a:cubicBezTo>
                  <a:pt x="2205007" y="707940"/>
                  <a:pt x="2199564" y="705217"/>
                  <a:pt x="2191395" y="705217"/>
                </a:cubicBezTo>
                <a:cubicBezTo>
                  <a:pt x="2194118" y="707940"/>
                  <a:pt x="2194118" y="707940"/>
                  <a:pt x="2196841" y="710663"/>
                </a:cubicBezTo>
                <a:cubicBezTo>
                  <a:pt x="2210453" y="727002"/>
                  <a:pt x="2218618" y="743337"/>
                  <a:pt x="2224062" y="762399"/>
                </a:cubicBezTo>
                <a:cubicBezTo>
                  <a:pt x="2226785" y="770567"/>
                  <a:pt x="2229508" y="778733"/>
                  <a:pt x="2229508" y="786903"/>
                </a:cubicBezTo>
                <a:cubicBezTo>
                  <a:pt x="2221342" y="765122"/>
                  <a:pt x="2202284" y="748783"/>
                  <a:pt x="2180506" y="737890"/>
                </a:cubicBezTo>
                <a:cubicBezTo>
                  <a:pt x="2177786" y="735170"/>
                  <a:pt x="2172340" y="732447"/>
                  <a:pt x="2169617" y="732447"/>
                </a:cubicBezTo>
                <a:cubicBezTo>
                  <a:pt x="2188674" y="751506"/>
                  <a:pt x="2202284" y="776010"/>
                  <a:pt x="2213172" y="800517"/>
                </a:cubicBezTo>
                <a:cubicBezTo>
                  <a:pt x="2213172" y="803240"/>
                  <a:pt x="2210453" y="803240"/>
                  <a:pt x="2210453" y="803240"/>
                </a:cubicBezTo>
                <a:cubicBezTo>
                  <a:pt x="2196841" y="776010"/>
                  <a:pt x="2169617" y="754229"/>
                  <a:pt x="2142396" y="737890"/>
                </a:cubicBezTo>
                <a:cubicBezTo>
                  <a:pt x="2134230" y="732447"/>
                  <a:pt x="2126061" y="729725"/>
                  <a:pt x="2117895" y="724279"/>
                </a:cubicBezTo>
                <a:cubicBezTo>
                  <a:pt x="2123341" y="729725"/>
                  <a:pt x="2128784" y="735170"/>
                  <a:pt x="2134230" y="740614"/>
                </a:cubicBezTo>
                <a:cubicBezTo>
                  <a:pt x="2153285" y="759675"/>
                  <a:pt x="2158728" y="781456"/>
                  <a:pt x="2169617" y="805963"/>
                </a:cubicBezTo>
                <a:cubicBezTo>
                  <a:pt x="2169617" y="805963"/>
                  <a:pt x="2169617" y="805963"/>
                  <a:pt x="2166897" y="805963"/>
                </a:cubicBezTo>
                <a:cubicBezTo>
                  <a:pt x="2156008" y="784179"/>
                  <a:pt x="2134230" y="765122"/>
                  <a:pt x="2112452" y="748783"/>
                </a:cubicBezTo>
                <a:cubicBezTo>
                  <a:pt x="2101563" y="743337"/>
                  <a:pt x="2090674" y="737890"/>
                  <a:pt x="2079784" y="729725"/>
                </a:cubicBezTo>
                <a:cubicBezTo>
                  <a:pt x="2079784" y="729725"/>
                  <a:pt x="2079784" y="732447"/>
                  <a:pt x="2079784" y="732447"/>
                </a:cubicBezTo>
                <a:cubicBezTo>
                  <a:pt x="2087951" y="735170"/>
                  <a:pt x="2093394" y="740614"/>
                  <a:pt x="2098840" y="746060"/>
                </a:cubicBezTo>
                <a:cubicBezTo>
                  <a:pt x="2128784" y="770567"/>
                  <a:pt x="2147839" y="800517"/>
                  <a:pt x="2169617" y="833192"/>
                </a:cubicBezTo>
                <a:cubicBezTo>
                  <a:pt x="2145119" y="805963"/>
                  <a:pt x="2115172" y="784179"/>
                  <a:pt x="2085228" y="765122"/>
                </a:cubicBezTo>
                <a:cubicBezTo>
                  <a:pt x="2077062" y="759675"/>
                  <a:pt x="2071616" y="754229"/>
                  <a:pt x="2063450" y="751506"/>
                </a:cubicBezTo>
                <a:cubicBezTo>
                  <a:pt x="2060727" y="751506"/>
                  <a:pt x="2060727" y="751506"/>
                  <a:pt x="2060727" y="751506"/>
                </a:cubicBezTo>
                <a:cubicBezTo>
                  <a:pt x="2068896" y="759675"/>
                  <a:pt x="2074339" y="767844"/>
                  <a:pt x="2082505" y="776010"/>
                </a:cubicBezTo>
                <a:cubicBezTo>
                  <a:pt x="2112452" y="805963"/>
                  <a:pt x="2145119" y="844083"/>
                  <a:pt x="2183228" y="865865"/>
                </a:cubicBezTo>
                <a:cubicBezTo>
                  <a:pt x="2156008" y="857696"/>
                  <a:pt x="2134230" y="846806"/>
                  <a:pt x="2112452" y="830469"/>
                </a:cubicBezTo>
                <a:cubicBezTo>
                  <a:pt x="2120618" y="841360"/>
                  <a:pt x="2128784" y="852253"/>
                  <a:pt x="2136949" y="860422"/>
                </a:cubicBezTo>
                <a:cubicBezTo>
                  <a:pt x="2107006" y="846806"/>
                  <a:pt x="2087951" y="819576"/>
                  <a:pt x="2058007" y="805963"/>
                </a:cubicBezTo>
                <a:cubicBezTo>
                  <a:pt x="2052562" y="803240"/>
                  <a:pt x="2047118" y="800517"/>
                  <a:pt x="2041672" y="797795"/>
                </a:cubicBezTo>
                <a:cubicBezTo>
                  <a:pt x="2044395" y="800517"/>
                  <a:pt x="2044395" y="800517"/>
                  <a:pt x="2047118" y="803240"/>
                </a:cubicBezTo>
                <a:cubicBezTo>
                  <a:pt x="2071616" y="822299"/>
                  <a:pt x="2087951" y="852253"/>
                  <a:pt x="2115172" y="868588"/>
                </a:cubicBezTo>
                <a:cubicBezTo>
                  <a:pt x="2115172" y="871310"/>
                  <a:pt x="2115172" y="871310"/>
                  <a:pt x="2112452" y="871310"/>
                </a:cubicBezTo>
                <a:cubicBezTo>
                  <a:pt x="2085228" y="857696"/>
                  <a:pt x="2063450" y="835914"/>
                  <a:pt x="2036229" y="822299"/>
                </a:cubicBezTo>
                <a:cubicBezTo>
                  <a:pt x="2025340" y="816853"/>
                  <a:pt x="2014451" y="811410"/>
                  <a:pt x="2003562" y="808687"/>
                </a:cubicBezTo>
                <a:cubicBezTo>
                  <a:pt x="1998116" y="805963"/>
                  <a:pt x="1995397" y="805963"/>
                  <a:pt x="1989950" y="803240"/>
                </a:cubicBezTo>
                <a:cubicBezTo>
                  <a:pt x="2017171" y="822299"/>
                  <a:pt x="2041672" y="846806"/>
                  <a:pt x="2060727" y="871310"/>
                </a:cubicBezTo>
                <a:cubicBezTo>
                  <a:pt x="2060727" y="874033"/>
                  <a:pt x="2060727" y="874033"/>
                  <a:pt x="2058007" y="874033"/>
                </a:cubicBezTo>
                <a:cubicBezTo>
                  <a:pt x="2030783" y="852253"/>
                  <a:pt x="1998116" y="838637"/>
                  <a:pt x="1965449" y="822299"/>
                </a:cubicBezTo>
                <a:cubicBezTo>
                  <a:pt x="1960006" y="822299"/>
                  <a:pt x="1951840" y="819576"/>
                  <a:pt x="1943672" y="819576"/>
                </a:cubicBezTo>
                <a:cubicBezTo>
                  <a:pt x="1954560" y="825022"/>
                  <a:pt x="1962729" y="830469"/>
                  <a:pt x="1970894" y="835914"/>
                </a:cubicBezTo>
                <a:cubicBezTo>
                  <a:pt x="1987227" y="849529"/>
                  <a:pt x="2011728" y="860422"/>
                  <a:pt x="2011728" y="884926"/>
                </a:cubicBezTo>
                <a:cubicBezTo>
                  <a:pt x="2011728" y="884926"/>
                  <a:pt x="2009005" y="887649"/>
                  <a:pt x="2009005" y="884926"/>
                </a:cubicBezTo>
                <a:cubicBezTo>
                  <a:pt x="1989950" y="868588"/>
                  <a:pt x="1965449" y="857696"/>
                  <a:pt x="1940951" y="849529"/>
                </a:cubicBezTo>
                <a:cubicBezTo>
                  <a:pt x="1932782" y="846806"/>
                  <a:pt x="1921893" y="844083"/>
                  <a:pt x="1913727" y="844083"/>
                </a:cubicBezTo>
                <a:cubicBezTo>
                  <a:pt x="1932782" y="854976"/>
                  <a:pt x="1951840" y="871310"/>
                  <a:pt x="1962729" y="890372"/>
                </a:cubicBezTo>
                <a:cubicBezTo>
                  <a:pt x="1962729" y="890372"/>
                  <a:pt x="1965449" y="890372"/>
                  <a:pt x="1965449" y="890372"/>
                </a:cubicBezTo>
                <a:cubicBezTo>
                  <a:pt x="2014451" y="893095"/>
                  <a:pt x="2060727" y="898542"/>
                  <a:pt x="2109730" y="895818"/>
                </a:cubicBezTo>
                <a:cubicBezTo>
                  <a:pt x="2169617" y="893095"/>
                  <a:pt x="2221342" y="906707"/>
                  <a:pt x="2270342" y="933938"/>
                </a:cubicBezTo>
                <a:cubicBezTo>
                  <a:pt x="2292118" y="939384"/>
                  <a:pt x="2313897" y="950273"/>
                  <a:pt x="2335675" y="963888"/>
                </a:cubicBezTo>
                <a:cubicBezTo>
                  <a:pt x="2362899" y="982949"/>
                  <a:pt x="2384677" y="1010177"/>
                  <a:pt x="2406454" y="1034681"/>
                </a:cubicBezTo>
                <a:cubicBezTo>
                  <a:pt x="2420064" y="1053742"/>
                  <a:pt x="2439119" y="1070081"/>
                  <a:pt x="2455454" y="1089139"/>
                </a:cubicBezTo>
                <a:cubicBezTo>
                  <a:pt x="2458176" y="1091862"/>
                  <a:pt x="2460896" y="1094585"/>
                  <a:pt x="2460896" y="1097308"/>
                </a:cubicBezTo>
                <a:cubicBezTo>
                  <a:pt x="2485398" y="1121812"/>
                  <a:pt x="2507176" y="1149044"/>
                  <a:pt x="2526231" y="1178994"/>
                </a:cubicBezTo>
                <a:cubicBezTo>
                  <a:pt x="2539842" y="1192608"/>
                  <a:pt x="2548009" y="1208944"/>
                  <a:pt x="2558898" y="1225283"/>
                </a:cubicBezTo>
                <a:cubicBezTo>
                  <a:pt x="2561620" y="1228005"/>
                  <a:pt x="2561620" y="1233451"/>
                  <a:pt x="2564344" y="1238894"/>
                </a:cubicBezTo>
                <a:cubicBezTo>
                  <a:pt x="2575232" y="1263402"/>
                  <a:pt x="2583399" y="1287907"/>
                  <a:pt x="2586122" y="1312414"/>
                </a:cubicBezTo>
                <a:cubicBezTo>
                  <a:pt x="2594287" y="1364146"/>
                  <a:pt x="2597010" y="1415880"/>
                  <a:pt x="2583399" y="1467615"/>
                </a:cubicBezTo>
                <a:cubicBezTo>
                  <a:pt x="2580676" y="1443110"/>
                  <a:pt x="2580676" y="1418603"/>
                  <a:pt x="2577956" y="1394099"/>
                </a:cubicBezTo>
                <a:cubicBezTo>
                  <a:pt x="2572509" y="1407711"/>
                  <a:pt x="2564344" y="1418603"/>
                  <a:pt x="2550732" y="1429496"/>
                </a:cubicBezTo>
                <a:cubicBezTo>
                  <a:pt x="2550732" y="1429496"/>
                  <a:pt x="2550732" y="1426773"/>
                  <a:pt x="2550732" y="1426773"/>
                </a:cubicBezTo>
                <a:cubicBezTo>
                  <a:pt x="2569786" y="1407711"/>
                  <a:pt x="2569786" y="1364146"/>
                  <a:pt x="2569786" y="1339641"/>
                </a:cubicBezTo>
                <a:cubicBezTo>
                  <a:pt x="2564344" y="1358703"/>
                  <a:pt x="2556178" y="1375037"/>
                  <a:pt x="2539842" y="1394099"/>
                </a:cubicBezTo>
                <a:cubicBezTo>
                  <a:pt x="2539842" y="1394099"/>
                  <a:pt x="2539842" y="1394099"/>
                  <a:pt x="2539842" y="1391376"/>
                </a:cubicBezTo>
                <a:cubicBezTo>
                  <a:pt x="2548009" y="1377761"/>
                  <a:pt x="2550732" y="1355980"/>
                  <a:pt x="2553455" y="1336918"/>
                </a:cubicBezTo>
                <a:cubicBezTo>
                  <a:pt x="2545288" y="1347810"/>
                  <a:pt x="2539842" y="1358703"/>
                  <a:pt x="2531677" y="1369591"/>
                </a:cubicBezTo>
                <a:cubicBezTo>
                  <a:pt x="2528954" y="1369591"/>
                  <a:pt x="2528954" y="1369591"/>
                  <a:pt x="2528954" y="1369591"/>
                </a:cubicBezTo>
                <a:cubicBezTo>
                  <a:pt x="2542565" y="1345087"/>
                  <a:pt x="2553455" y="1312414"/>
                  <a:pt x="2553455" y="1285183"/>
                </a:cubicBezTo>
                <a:cubicBezTo>
                  <a:pt x="2553455" y="1285183"/>
                  <a:pt x="2553455" y="1282463"/>
                  <a:pt x="2553455" y="1282463"/>
                </a:cubicBezTo>
                <a:cubicBezTo>
                  <a:pt x="2553455" y="1279740"/>
                  <a:pt x="2553455" y="1277017"/>
                  <a:pt x="2553455" y="1274294"/>
                </a:cubicBezTo>
                <a:cubicBezTo>
                  <a:pt x="2553455" y="1266125"/>
                  <a:pt x="2550732" y="1257956"/>
                  <a:pt x="2550732" y="1249787"/>
                </a:cubicBezTo>
                <a:cubicBezTo>
                  <a:pt x="2548009" y="1260678"/>
                  <a:pt x="2548009" y="1268848"/>
                  <a:pt x="2545288" y="1277017"/>
                </a:cubicBezTo>
                <a:cubicBezTo>
                  <a:pt x="2539842" y="1306967"/>
                  <a:pt x="2528954" y="1331471"/>
                  <a:pt x="2504453" y="1347810"/>
                </a:cubicBezTo>
                <a:cubicBezTo>
                  <a:pt x="2518065" y="1320583"/>
                  <a:pt x="2526231" y="1290630"/>
                  <a:pt x="2526231" y="1257956"/>
                </a:cubicBezTo>
                <a:cubicBezTo>
                  <a:pt x="2528954" y="1247064"/>
                  <a:pt x="2526231" y="1233451"/>
                  <a:pt x="2526231" y="1222560"/>
                </a:cubicBezTo>
                <a:cubicBezTo>
                  <a:pt x="2526231" y="1222560"/>
                  <a:pt x="2526231" y="1222560"/>
                  <a:pt x="2523511" y="1219837"/>
                </a:cubicBezTo>
                <a:cubicBezTo>
                  <a:pt x="2523511" y="1228005"/>
                  <a:pt x="2523511" y="1233451"/>
                  <a:pt x="2523511" y="1238894"/>
                </a:cubicBezTo>
                <a:cubicBezTo>
                  <a:pt x="2515341" y="1271571"/>
                  <a:pt x="2501733" y="1290630"/>
                  <a:pt x="2482674" y="1315137"/>
                </a:cubicBezTo>
                <a:cubicBezTo>
                  <a:pt x="2482674" y="1315137"/>
                  <a:pt x="2482674" y="1315137"/>
                  <a:pt x="2482674" y="1312414"/>
                </a:cubicBezTo>
                <a:cubicBezTo>
                  <a:pt x="2496287" y="1293353"/>
                  <a:pt x="2504453" y="1260678"/>
                  <a:pt x="2504453" y="1236171"/>
                </a:cubicBezTo>
                <a:cubicBezTo>
                  <a:pt x="2504453" y="1230728"/>
                  <a:pt x="2504453" y="1222560"/>
                  <a:pt x="2504453" y="1214390"/>
                </a:cubicBezTo>
                <a:cubicBezTo>
                  <a:pt x="2501733" y="1214390"/>
                  <a:pt x="2501733" y="1214390"/>
                  <a:pt x="2501733" y="1214390"/>
                </a:cubicBezTo>
                <a:cubicBezTo>
                  <a:pt x="2501733" y="1238894"/>
                  <a:pt x="2496287" y="1257956"/>
                  <a:pt x="2479955" y="1282463"/>
                </a:cubicBezTo>
                <a:cubicBezTo>
                  <a:pt x="2488121" y="1257956"/>
                  <a:pt x="2482674" y="1228005"/>
                  <a:pt x="2474509" y="1203498"/>
                </a:cubicBezTo>
                <a:cubicBezTo>
                  <a:pt x="2469066" y="1230728"/>
                  <a:pt x="2458176" y="1255233"/>
                  <a:pt x="2433675" y="1277017"/>
                </a:cubicBezTo>
                <a:cubicBezTo>
                  <a:pt x="2452730" y="1249787"/>
                  <a:pt x="2455454" y="1214390"/>
                  <a:pt x="2455454" y="1184440"/>
                </a:cubicBezTo>
                <a:cubicBezTo>
                  <a:pt x="2450008" y="1217114"/>
                  <a:pt x="2439119" y="1247064"/>
                  <a:pt x="2414621" y="1266125"/>
                </a:cubicBezTo>
                <a:cubicBezTo>
                  <a:pt x="2411898" y="1266125"/>
                  <a:pt x="2411898" y="1266125"/>
                  <a:pt x="2411898" y="1266125"/>
                </a:cubicBezTo>
                <a:cubicBezTo>
                  <a:pt x="2430952" y="1238894"/>
                  <a:pt x="2433675" y="1203498"/>
                  <a:pt x="2433675" y="1168101"/>
                </a:cubicBezTo>
                <a:cubicBezTo>
                  <a:pt x="2425510" y="1195328"/>
                  <a:pt x="2411898" y="1219837"/>
                  <a:pt x="2395566" y="1241618"/>
                </a:cubicBezTo>
                <a:cubicBezTo>
                  <a:pt x="2395566" y="1241618"/>
                  <a:pt x="2392843" y="1241618"/>
                  <a:pt x="2392843" y="1241618"/>
                </a:cubicBezTo>
                <a:cubicBezTo>
                  <a:pt x="2403732" y="1217114"/>
                  <a:pt x="2411898" y="1189886"/>
                  <a:pt x="2414621" y="1159932"/>
                </a:cubicBezTo>
                <a:cubicBezTo>
                  <a:pt x="2409175" y="1176271"/>
                  <a:pt x="2403732" y="1189886"/>
                  <a:pt x="2392843" y="1203498"/>
                </a:cubicBezTo>
                <a:cubicBezTo>
                  <a:pt x="2392843" y="1203498"/>
                  <a:pt x="2392843" y="1203498"/>
                  <a:pt x="2392843" y="1200775"/>
                </a:cubicBezTo>
                <a:cubicBezTo>
                  <a:pt x="2401008" y="1178994"/>
                  <a:pt x="2401008" y="1157209"/>
                  <a:pt x="2401008" y="1135428"/>
                </a:cubicBezTo>
                <a:cubicBezTo>
                  <a:pt x="2392843" y="1159932"/>
                  <a:pt x="2376508" y="1187163"/>
                  <a:pt x="2362899" y="1208944"/>
                </a:cubicBezTo>
                <a:cubicBezTo>
                  <a:pt x="2362899" y="1208944"/>
                  <a:pt x="2360176" y="1208944"/>
                  <a:pt x="2360176" y="1206221"/>
                </a:cubicBezTo>
                <a:cubicBezTo>
                  <a:pt x="2365619" y="1189886"/>
                  <a:pt x="2371065" y="1170824"/>
                  <a:pt x="2376508" y="1154486"/>
                </a:cubicBezTo>
                <a:cubicBezTo>
                  <a:pt x="2373788" y="1159932"/>
                  <a:pt x="2368342" y="1165378"/>
                  <a:pt x="2365619" y="1173548"/>
                </a:cubicBezTo>
                <a:cubicBezTo>
                  <a:pt x="2362899" y="1176271"/>
                  <a:pt x="2360176" y="1173548"/>
                  <a:pt x="2362899" y="1170824"/>
                </a:cubicBezTo>
                <a:cubicBezTo>
                  <a:pt x="2373788" y="1135428"/>
                  <a:pt x="2384677" y="1105478"/>
                  <a:pt x="2371065" y="1067358"/>
                </a:cubicBezTo>
                <a:cubicBezTo>
                  <a:pt x="2368342" y="1061912"/>
                  <a:pt x="2365619" y="1053742"/>
                  <a:pt x="2362899" y="1045574"/>
                </a:cubicBezTo>
                <a:cubicBezTo>
                  <a:pt x="2362899" y="1045574"/>
                  <a:pt x="2362899" y="1048296"/>
                  <a:pt x="2362899" y="1051019"/>
                </a:cubicBezTo>
                <a:cubicBezTo>
                  <a:pt x="2365619" y="1070081"/>
                  <a:pt x="2368342" y="1094585"/>
                  <a:pt x="2360176" y="1113647"/>
                </a:cubicBezTo>
                <a:cubicBezTo>
                  <a:pt x="2352010" y="1135428"/>
                  <a:pt x="2338398" y="1149044"/>
                  <a:pt x="2327508" y="1168101"/>
                </a:cubicBezTo>
                <a:cubicBezTo>
                  <a:pt x="2335675" y="1146320"/>
                  <a:pt x="2341121" y="1124535"/>
                  <a:pt x="2341121" y="1102755"/>
                </a:cubicBezTo>
                <a:cubicBezTo>
                  <a:pt x="2335675" y="1127259"/>
                  <a:pt x="2316620" y="1151767"/>
                  <a:pt x="2300285" y="1173548"/>
                </a:cubicBezTo>
                <a:cubicBezTo>
                  <a:pt x="2300285" y="1173548"/>
                  <a:pt x="2297561" y="1173548"/>
                  <a:pt x="2297561" y="1173548"/>
                </a:cubicBezTo>
                <a:cubicBezTo>
                  <a:pt x="2313897" y="1143597"/>
                  <a:pt x="2324785" y="1113647"/>
                  <a:pt x="2324785" y="1080970"/>
                </a:cubicBezTo>
                <a:cubicBezTo>
                  <a:pt x="2324785" y="1070081"/>
                  <a:pt x="2322062" y="1059189"/>
                  <a:pt x="2319340" y="1048296"/>
                </a:cubicBezTo>
                <a:cubicBezTo>
                  <a:pt x="2316620" y="1067358"/>
                  <a:pt x="2308451" y="1086416"/>
                  <a:pt x="2297561" y="1105478"/>
                </a:cubicBezTo>
                <a:cubicBezTo>
                  <a:pt x="2297561" y="1108201"/>
                  <a:pt x="2294842" y="1108201"/>
                  <a:pt x="2294842" y="1110924"/>
                </a:cubicBezTo>
                <a:cubicBezTo>
                  <a:pt x="2292118" y="1116367"/>
                  <a:pt x="2289396" y="1119089"/>
                  <a:pt x="2286673" y="1121812"/>
                </a:cubicBezTo>
                <a:cubicBezTo>
                  <a:pt x="2286673" y="1124535"/>
                  <a:pt x="2283953" y="1121812"/>
                  <a:pt x="2283953" y="1121812"/>
                </a:cubicBezTo>
                <a:cubicBezTo>
                  <a:pt x="2292118" y="1102755"/>
                  <a:pt x="2297561" y="1083693"/>
                  <a:pt x="2297561" y="1064635"/>
                </a:cubicBezTo>
                <a:cubicBezTo>
                  <a:pt x="2297561" y="1048296"/>
                  <a:pt x="2294842" y="1034681"/>
                  <a:pt x="2289396" y="1021069"/>
                </a:cubicBezTo>
                <a:cubicBezTo>
                  <a:pt x="2289396" y="1061912"/>
                  <a:pt x="2275783" y="1097308"/>
                  <a:pt x="2256729" y="1129982"/>
                </a:cubicBezTo>
                <a:cubicBezTo>
                  <a:pt x="2267618" y="1097308"/>
                  <a:pt x="2270342" y="1056465"/>
                  <a:pt x="2264894" y="1021069"/>
                </a:cubicBezTo>
                <a:cubicBezTo>
                  <a:pt x="2264894" y="1018346"/>
                  <a:pt x="2264894" y="1018346"/>
                  <a:pt x="2264894" y="1015623"/>
                </a:cubicBezTo>
                <a:cubicBezTo>
                  <a:pt x="2267618" y="1053742"/>
                  <a:pt x="2259452" y="1089139"/>
                  <a:pt x="2240396" y="1121812"/>
                </a:cubicBezTo>
                <a:cubicBezTo>
                  <a:pt x="2248563" y="1089139"/>
                  <a:pt x="2251286" y="1051019"/>
                  <a:pt x="2243120" y="1018346"/>
                </a:cubicBezTo>
                <a:cubicBezTo>
                  <a:pt x="2240396" y="1010177"/>
                  <a:pt x="2240396" y="1004731"/>
                  <a:pt x="2237674" y="996562"/>
                </a:cubicBezTo>
                <a:cubicBezTo>
                  <a:pt x="2237674" y="1002008"/>
                  <a:pt x="2237674" y="1004731"/>
                  <a:pt x="2237674" y="1007454"/>
                </a:cubicBezTo>
                <a:cubicBezTo>
                  <a:pt x="2245839" y="1053742"/>
                  <a:pt x="2234951" y="1105478"/>
                  <a:pt x="2205007" y="1143597"/>
                </a:cubicBezTo>
                <a:cubicBezTo>
                  <a:pt x="2205007" y="1143597"/>
                  <a:pt x="2202284" y="1143597"/>
                  <a:pt x="2202284" y="1143597"/>
                </a:cubicBezTo>
                <a:cubicBezTo>
                  <a:pt x="2210453" y="1127259"/>
                  <a:pt x="2215896" y="1108201"/>
                  <a:pt x="2218618" y="1088799"/>
                </a:cubicBezTo>
                <a:lnTo>
                  <a:pt x="2218618" y="1057907"/>
                </a:lnTo>
                <a:lnTo>
                  <a:pt x="2218959" y="1056465"/>
                </a:lnTo>
                <a:cubicBezTo>
                  <a:pt x="2219979" y="1048296"/>
                  <a:pt x="2219979" y="1040128"/>
                  <a:pt x="2218618" y="1031958"/>
                </a:cubicBezTo>
                <a:lnTo>
                  <a:pt x="2218618" y="1057907"/>
                </a:lnTo>
                <a:lnTo>
                  <a:pt x="2213172" y="1080970"/>
                </a:lnTo>
                <a:cubicBezTo>
                  <a:pt x="2210453" y="1091862"/>
                  <a:pt x="2207730" y="1102755"/>
                  <a:pt x="2199564" y="1110924"/>
                </a:cubicBezTo>
                <a:cubicBezTo>
                  <a:pt x="2196841" y="1119089"/>
                  <a:pt x="2194118" y="1124535"/>
                  <a:pt x="2188674" y="1129982"/>
                </a:cubicBezTo>
                <a:cubicBezTo>
                  <a:pt x="2188674" y="1132705"/>
                  <a:pt x="2185952" y="1129982"/>
                  <a:pt x="2185952" y="1129982"/>
                </a:cubicBezTo>
                <a:cubicBezTo>
                  <a:pt x="2188674" y="1129982"/>
                  <a:pt x="2188674" y="1127259"/>
                  <a:pt x="2188674" y="1127259"/>
                </a:cubicBezTo>
                <a:cubicBezTo>
                  <a:pt x="2199564" y="1091862"/>
                  <a:pt x="2202284" y="1056465"/>
                  <a:pt x="2188674" y="1021069"/>
                </a:cubicBezTo>
                <a:cubicBezTo>
                  <a:pt x="2185952" y="1015623"/>
                  <a:pt x="2183228" y="1007454"/>
                  <a:pt x="2180506" y="1002008"/>
                </a:cubicBezTo>
                <a:cubicBezTo>
                  <a:pt x="2188674" y="1045574"/>
                  <a:pt x="2175063" y="1083693"/>
                  <a:pt x="2153285" y="1121812"/>
                </a:cubicBezTo>
                <a:cubicBezTo>
                  <a:pt x="2169617" y="1080970"/>
                  <a:pt x="2169617" y="1034681"/>
                  <a:pt x="2150562" y="993839"/>
                </a:cubicBezTo>
                <a:cubicBezTo>
                  <a:pt x="2153285" y="1002008"/>
                  <a:pt x="2153285" y="1010177"/>
                  <a:pt x="2153285" y="1021069"/>
                </a:cubicBezTo>
                <a:cubicBezTo>
                  <a:pt x="2156008" y="1045574"/>
                  <a:pt x="2153285" y="1070081"/>
                  <a:pt x="2147839" y="1089139"/>
                </a:cubicBezTo>
                <a:cubicBezTo>
                  <a:pt x="2145119" y="1091862"/>
                  <a:pt x="2145119" y="1091862"/>
                  <a:pt x="2145119" y="1091862"/>
                </a:cubicBezTo>
                <a:cubicBezTo>
                  <a:pt x="2142396" y="1053742"/>
                  <a:pt x="2142396" y="1002008"/>
                  <a:pt x="2109730" y="974781"/>
                </a:cubicBezTo>
                <a:cubicBezTo>
                  <a:pt x="2112452" y="980226"/>
                  <a:pt x="2112452" y="982949"/>
                  <a:pt x="2115172" y="985669"/>
                </a:cubicBezTo>
                <a:cubicBezTo>
                  <a:pt x="2126061" y="1010177"/>
                  <a:pt x="2126061" y="1034681"/>
                  <a:pt x="2120618" y="1061912"/>
                </a:cubicBezTo>
                <a:cubicBezTo>
                  <a:pt x="2117895" y="1070081"/>
                  <a:pt x="2117895" y="1078247"/>
                  <a:pt x="2115172" y="1086416"/>
                </a:cubicBezTo>
                <a:cubicBezTo>
                  <a:pt x="2115172" y="1086416"/>
                  <a:pt x="2112452" y="1086416"/>
                  <a:pt x="2112452" y="1086416"/>
                </a:cubicBezTo>
                <a:cubicBezTo>
                  <a:pt x="2112452" y="1083693"/>
                  <a:pt x="2112452" y="1083693"/>
                  <a:pt x="2112452" y="1083693"/>
                </a:cubicBezTo>
                <a:cubicBezTo>
                  <a:pt x="2112452" y="1089139"/>
                  <a:pt x="2109730" y="1094585"/>
                  <a:pt x="2107006" y="1100031"/>
                </a:cubicBezTo>
                <a:cubicBezTo>
                  <a:pt x="2107006" y="1100031"/>
                  <a:pt x="2107006" y="1100031"/>
                  <a:pt x="2107006" y="1097308"/>
                </a:cubicBezTo>
                <a:cubicBezTo>
                  <a:pt x="2112452" y="1072801"/>
                  <a:pt x="2112452" y="1048296"/>
                  <a:pt x="2104282" y="1026515"/>
                </a:cubicBezTo>
                <a:cubicBezTo>
                  <a:pt x="2101563" y="1021069"/>
                  <a:pt x="2101563" y="1015623"/>
                  <a:pt x="2098840" y="1010177"/>
                </a:cubicBezTo>
                <a:cubicBezTo>
                  <a:pt x="2101563" y="1026515"/>
                  <a:pt x="2101563" y="1042851"/>
                  <a:pt x="2096117" y="1061912"/>
                </a:cubicBezTo>
                <a:cubicBezTo>
                  <a:pt x="2096117" y="1061912"/>
                  <a:pt x="2096117" y="1061912"/>
                  <a:pt x="2093394" y="1061912"/>
                </a:cubicBezTo>
                <a:cubicBezTo>
                  <a:pt x="2085228" y="1037405"/>
                  <a:pt x="2079784" y="1010177"/>
                  <a:pt x="2063450" y="991116"/>
                </a:cubicBezTo>
                <a:cubicBezTo>
                  <a:pt x="2063450" y="993839"/>
                  <a:pt x="2063450" y="999285"/>
                  <a:pt x="2066173" y="1004731"/>
                </a:cubicBezTo>
                <a:cubicBezTo>
                  <a:pt x="2066173" y="1029238"/>
                  <a:pt x="2058007" y="1048296"/>
                  <a:pt x="2058007" y="1072801"/>
                </a:cubicBezTo>
                <a:cubicBezTo>
                  <a:pt x="2058007" y="1075524"/>
                  <a:pt x="2055284" y="1075524"/>
                  <a:pt x="2055284" y="1072801"/>
                </a:cubicBezTo>
                <a:cubicBezTo>
                  <a:pt x="2049838" y="1031958"/>
                  <a:pt x="2047118" y="991116"/>
                  <a:pt x="2014451" y="958442"/>
                </a:cubicBezTo>
                <a:cubicBezTo>
                  <a:pt x="2011728" y="955719"/>
                  <a:pt x="2009005" y="952996"/>
                  <a:pt x="2006285" y="950273"/>
                </a:cubicBezTo>
                <a:cubicBezTo>
                  <a:pt x="2017171" y="961165"/>
                  <a:pt x="2025340" y="977504"/>
                  <a:pt x="2030783" y="988392"/>
                </a:cubicBezTo>
                <a:cubicBezTo>
                  <a:pt x="2041672" y="1015623"/>
                  <a:pt x="2036229" y="1040128"/>
                  <a:pt x="2030783" y="1067358"/>
                </a:cubicBezTo>
                <a:cubicBezTo>
                  <a:pt x="2030783" y="1067358"/>
                  <a:pt x="2028059" y="1067358"/>
                  <a:pt x="2028059" y="1067358"/>
                </a:cubicBezTo>
                <a:cubicBezTo>
                  <a:pt x="2028059" y="1042851"/>
                  <a:pt x="2022617" y="1018346"/>
                  <a:pt x="2009005" y="996562"/>
                </a:cubicBezTo>
                <a:cubicBezTo>
                  <a:pt x="2009005" y="1012901"/>
                  <a:pt x="2006285" y="1029238"/>
                  <a:pt x="2000839" y="1045574"/>
                </a:cubicBezTo>
                <a:cubicBezTo>
                  <a:pt x="2000839" y="1048296"/>
                  <a:pt x="1998116" y="1048296"/>
                  <a:pt x="1998116" y="1045574"/>
                </a:cubicBezTo>
                <a:cubicBezTo>
                  <a:pt x="2000839" y="1023792"/>
                  <a:pt x="1995397" y="996562"/>
                  <a:pt x="1984507" y="974781"/>
                </a:cubicBezTo>
                <a:cubicBezTo>
                  <a:pt x="1984507" y="972058"/>
                  <a:pt x="1981784" y="969335"/>
                  <a:pt x="1979061" y="969335"/>
                </a:cubicBezTo>
                <a:cubicBezTo>
                  <a:pt x="1976338" y="963888"/>
                  <a:pt x="1970894" y="961165"/>
                  <a:pt x="1965449" y="958442"/>
                </a:cubicBezTo>
                <a:cubicBezTo>
                  <a:pt x="1981784" y="980226"/>
                  <a:pt x="1979061" y="1004731"/>
                  <a:pt x="1970894" y="1029238"/>
                </a:cubicBezTo>
                <a:cubicBezTo>
                  <a:pt x="1970894" y="1002008"/>
                  <a:pt x="1960006" y="977504"/>
                  <a:pt x="1938228" y="963888"/>
                </a:cubicBezTo>
                <a:cubicBezTo>
                  <a:pt x="1935505" y="961165"/>
                  <a:pt x="1935505" y="961165"/>
                  <a:pt x="1932782" y="961165"/>
                </a:cubicBezTo>
                <a:cubicBezTo>
                  <a:pt x="1935505" y="961165"/>
                  <a:pt x="1935505" y="963888"/>
                  <a:pt x="1935505" y="963888"/>
                </a:cubicBezTo>
                <a:cubicBezTo>
                  <a:pt x="1957283" y="993839"/>
                  <a:pt x="1954560" y="1023792"/>
                  <a:pt x="1946394" y="1056465"/>
                </a:cubicBezTo>
                <a:cubicBezTo>
                  <a:pt x="1943672" y="1056465"/>
                  <a:pt x="1943672" y="1056465"/>
                  <a:pt x="1943672" y="1056465"/>
                </a:cubicBezTo>
                <a:cubicBezTo>
                  <a:pt x="1945034" y="1042851"/>
                  <a:pt x="1942991" y="1027876"/>
                  <a:pt x="1938228" y="1013920"/>
                </a:cubicBezTo>
                <a:lnTo>
                  <a:pt x="1916547" y="977669"/>
                </a:lnTo>
                <a:lnTo>
                  <a:pt x="1916451" y="974781"/>
                </a:lnTo>
                <a:cubicBezTo>
                  <a:pt x="1916451" y="974781"/>
                  <a:pt x="1916451" y="977504"/>
                  <a:pt x="1916451" y="977504"/>
                </a:cubicBezTo>
                <a:lnTo>
                  <a:pt x="1916547" y="977669"/>
                </a:lnTo>
                <a:lnTo>
                  <a:pt x="1917470" y="1004731"/>
                </a:lnTo>
                <a:cubicBezTo>
                  <a:pt x="1915770" y="1014943"/>
                  <a:pt x="1912367" y="1025153"/>
                  <a:pt x="1908284" y="1034681"/>
                </a:cubicBezTo>
                <a:cubicBezTo>
                  <a:pt x="1908284" y="1004731"/>
                  <a:pt x="1894672" y="985669"/>
                  <a:pt x="1878337" y="966612"/>
                </a:cubicBezTo>
                <a:cubicBezTo>
                  <a:pt x="1889226" y="988392"/>
                  <a:pt x="1891950" y="1010177"/>
                  <a:pt x="1883783" y="1034681"/>
                </a:cubicBezTo>
                <a:cubicBezTo>
                  <a:pt x="1886502" y="1010177"/>
                  <a:pt x="1872894" y="988392"/>
                  <a:pt x="1853836" y="969335"/>
                </a:cubicBezTo>
                <a:cubicBezTo>
                  <a:pt x="1856559" y="974781"/>
                  <a:pt x="1856559" y="977504"/>
                  <a:pt x="1856559" y="980226"/>
                </a:cubicBezTo>
                <a:cubicBezTo>
                  <a:pt x="1859282" y="993839"/>
                  <a:pt x="1856559" y="1007454"/>
                  <a:pt x="1853836" y="1021069"/>
                </a:cubicBezTo>
                <a:cubicBezTo>
                  <a:pt x="1853836" y="1023792"/>
                  <a:pt x="1851116" y="1023792"/>
                  <a:pt x="1851116" y="1021069"/>
                </a:cubicBezTo>
                <a:cubicBezTo>
                  <a:pt x="1851116" y="1007454"/>
                  <a:pt x="1842947" y="991116"/>
                  <a:pt x="1834782" y="977504"/>
                </a:cubicBezTo>
                <a:cubicBezTo>
                  <a:pt x="1837504" y="988392"/>
                  <a:pt x="1837504" y="1002008"/>
                  <a:pt x="1840227" y="1015623"/>
                </a:cubicBezTo>
                <a:cubicBezTo>
                  <a:pt x="1840227" y="1015623"/>
                  <a:pt x="1837504" y="1015623"/>
                  <a:pt x="1837504" y="1015623"/>
                </a:cubicBezTo>
                <a:cubicBezTo>
                  <a:pt x="1834782" y="1002008"/>
                  <a:pt x="1826615" y="985669"/>
                  <a:pt x="1815726" y="974781"/>
                </a:cubicBezTo>
                <a:cubicBezTo>
                  <a:pt x="1821172" y="991116"/>
                  <a:pt x="1821172" y="1004731"/>
                  <a:pt x="1818449" y="1021069"/>
                </a:cubicBezTo>
                <a:cubicBezTo>
                  <a:pt x="1804838" y="999285"/>
                  <a:pt x="1793948" y="980226"/>
                  <a:pt x="1772170" y="972058"/>
                </a:cubicBezTo>
                <a:cubicBezTo>
                  <a:pt x="1780336" y="982949"/>
                  <a:pt x="1783060" y="999285"/>
                  <a:pt x="1780336" y="1015623"/>
                </a:cubicBezTo>
                <a:cubicBezTo>
                  <a:pt x="1780336" y="1018346"/>
                  <a:pt x="1777617" y="1018346"/>
                  <a:pt x="1777617" y="1015623"/>
                </a:cubicBezTo>
                <a:cubicBezTo>
                  <a:pt x="1774893" y="1007454"/>
                  <a:pt x="1769447" y="999285"/>
                  <a:pt x="1764004" y="991116"/>
                </a:cubicBezTo>
                <a:cubicBezTo>
                  <a:pt x="1766727" y="1002008"/>
                  <a:pt x="1764004" y="1010177"/>
                  <a:pt x="1764004" y="1021069"/>
                </a:cubicBezTo>
                <a:cubicBezTo>
                  <a:pt x="1761281" y="1023792"/>
                  <a:pt x="1761281" y="1023792"/>
                  <a:pt x="1761281" y="1021069"/>
                </a:cubicBezTo>
                <a:cubicBezTo>
                  <a:pt x="1758558" y="1002008"/>
                  <a:pt x="1742226" y="991116"/>
                  <a:pt x="1725892" y="982949"/>
                </a:cubicBezTo>
                <a:cubicBezTo>
                  <a:pt x="1723171" y="982949"/>
                  <a:pt x="1723171" y="982949"/>
                  <a:pt x="1723171" y="982949"/>
                </a:cubicBezTo>
                <a:cubicBezTo>
                  <a:pt x="1728614" y="988392"/>
                  <a:pt x="1734060" y="993839"/>
                  <a:pt x="1736780" y="1002008"/>
                </a:cubicBezTo>
                <a:cubicBezTo>
                  <a:pt x="1742226" y="1010177"/>
                  <a:pt x="1739503" y="1018346"/>
                  <a:pt x="1736780" y="1026515"/>
                </a:cubicBezTo>
                <a:cubicBezTo>
                  <a:pt x="1736780" y="1029238"/>
                  <a:pt x="1731337" y="1029238"/>
                  <a:pt x="1731337" y="1026515"/>
                </a:cubicBezTo>
                <a:cubicBezTo>
                  <a:pt x="1731337" y="1021069"/>
                  <a:pt x="1725892" y="1012901"/>
                  <a:pt x="1720448" y="1007454"/>
                </a:cubicBezTo>
                <a:cubicBezTo>
                  <a:pt x="1715002" y="1004731"/>
                  <a:pt x="1709559" y="1002008"/>
                  <a:pt x="1706836" y="999285"/>
                </a:cubicBezTo>
                <a:cubicBezTo>
                  <a:pt x="1715002" y="1010177"/>
                  <a:pt x="1723171" y="1026515"/>
                  <a:pt x="1725892" y="1040128"/>
                </a:cubicBezTo>
                <a:cubicBezTo>
                  <a:pt x="1731337" y="1040128"/>
                  <a:pt x="1736780" y="1040128"/>
                  <a:pt x="1744949" y="1040128"/>
                </a:cubicBezTo>
                <a:cubicBezTo>
                  <a:pt x="1753116" y="1040128"/>
                  <a:pt x="1761281" y="1040128"/>
                  <a:pt x="1769447" y="1042851"/>
                </a:cubicBezTo>
                <a:cubicBezTo>
                  <a:pt x="1802114" y="1042851"/>
                  <a:pt x="1834782" y="1045574"/>
                  <a:pt x="1867448" y="1051019"/>
                </a:cubicBezTo>
                <a:cubicBezTo>
                  <a:pt x="1905561" y="1059189"/>
                  <a:pt x="1938228" y="1072801"/>
                  <a:pt x="1970894" y="1086416"/>
                </a:cubicBezTo>
                <a:cubicBezTo>
                  <a:pt x="1970894" y="1086416"/>
                  <a:pt x="1970894" y="1089139"/>
                  <a:pt x="1970894" y="1089139"/>
                </a:cubicBezTo>
                <a:cubicBezTo>
                  <a:pt x="1968172" y="1089139"/>
                  <a:pt x="1965449" y="1089139"/>
                  <a:pt x="1960006" y="1089139"/>
                </a:cubicBezTo>
                <a:cubicBezTo>
                  <a:pt x="1998116" y="1102755"/>
                  <a:pt x="2036229" y="1124535"/>
                  <a:pt x="2066173" y="1124535"/>
                </a:cubicBezTo>
                <a:cubicBezTo>
                  <a:pt x="2068896" y="1124535"/>
                  <a:pt x="2068896" y="1127259"/>
                  <a:pt x="2066173" y="1127259"/>
                </a:cubicBezTo>
                <a:cubicBezTo>
                  <a:pt x="2060727" y="1129982"/>
                  <a:pt x="2052562" y="1129982"/>
                  <a:pt x="2047118" y="1129982"/>
                </a:cubicBezTo>
                <a:cubicBezTo>
                  <a:pt x="2074339" y="1138151"/>
                  <a:pt x="2093394" y="1151767"/>
                  <a:pt x="2117895" y="1165378"/>
                </a:cubicBezTo>
                <a:cubicBezTo>
                  <a:pt x="2112452" y="1165378"/>
                  <a:pt x="2109730" y="1165378"/>
                  <a:pt x="2104282" y="1165378"/>
                </a:cubicBezTo>
                <a:cubicBezTo>
                  <a:pt x="2120618" y="1173548"/>
                  <a:pt x="2136949" y="1181717"/>
                  <a:pt x="2150562" y="1192608"/>
                </a:cubicBezTo>
                <a:cubicBezTo>
                  <a:pt x="2150562" y="1195328"/>
                  <a:pt x="2150562" y="1195328"/>
                  <a:pt x="2150562" y="1195328"/>
                </a:cubicBezTo>
                <a:cubicBezTo>
                  <a:pt x="2136949" y="1192608"/>
                  <a:pt x="2123341" y="1189886"/>
                  <a:pt x="2109730" y="1187163"/>
                </a:cubicBezTo>
                <a:cubicBezTo>
                  <a:pt x="2104282" y="1189886"/>
                  <a:pt x="2096117" y="1189886"/>
                  <a:pt x="2090674" y="1189886"/>
                </a:cubicBezTo>
                <a:cubicBezTo>
                  <a:pt x="2096117" y="1192608"/>
                  <a:pt x="2101563" y="1195328"/>
                  <a:pt x="2107006" y="1198052"/>
                </a:cubicBezTo>
                <a:cubicBezTo>
                  <a:pt x="2134230" y="1214390"/>
                  <a:pt x="2166897" y="1219837"/>
                  <a:pt x="2191395" y="1241618"/>
                </a:cubicBezTo>
                <a:cubicBezTo>
                  <a:pt x="2172340" y="1236171"/>
                  <a:pt x="2153285" y="1233451"/>
                  <a:pt x="2134230" y="1228005"/>
                </a:cubicBezTo>
                <a:cubicBezTo>
                  <a:pt x="2139673" y="1230728"/>
                  <a:pt x="2145119" y="1233451"/>
                  <a:pt x="2147839" y="1236171"/>
                </a:cubicBezTo>
                <a:cubicBezTo>
                  <a:pt x="2180506" y="1255233"/>
                  <a:pt x="2213172" y="1252510"/>
                  <a:pt x="2243120" y="1268848"/>
                </a:cubicBezTo>
                <a:cubicBezTo>
                  <a:pt x="2237674" y="1268848"/>
                  <a:pt x="2229508" y="1268848"/>
                  <a:pt x="2224062" y="1271571"/>
                </a:cubicBezTo>
                <a:cubicBezTo>
                  <a:pt x="2234951" y="1277017"/>
                  <a:pt x="2245839" y="1282463"/>
                  <a:pt x="2254006" y="1287907"/>
                </a:cubicBezTo>
                <a:cubicBezTo>
                  <a:pt x="2254006" y="1287907"/>
                  <a:pt x="2254006" y="1290630"/>
                  <a:pt x="2254006" y="1290630"/>
                </a:cubicBezTo>
                <a:cubicBezTo>
                  <a:pt x="2262175" y="1293353"/>
                  <a:pt x="2267618" y="1296075"/>
                  <a:pt x="2275783" y="1298798"/>
                </a:cubicBezTo>
                <a:cubicBezTo>
                  <a:pt x="2300285" y="1315137"/>
                  <a:pt x="2322062" y="1331471"/>
                  <a:pt x="2343841" y="1355980"/>
                </a:cubicBezTo>
                <a:cubicBezTo>
                  <a:pt x="2343841" y="1355980"/>
                  <a:pt x="2343841" y="1355980"/>
                  <a:pt x="2341121" y="1355980"/>
                </a:cubicBezTo>
                <a:cubicBezTo>
                  <a:pt x="2332952" y="1353256"/>
                  <a:pt x="2322062" y="1347810"/>
                  <a:pt x="2313897" y="1345087"/>
                </a:cubicBezTo>
                <a:cubicBezTo>
                  <a:pt x="2322062" y="1347810"/>
                  <a:pt x="2327508" y="1353256"/>
                  <a:pt x="2332952" y="1358703"/>
                </a:cubicBezTo>
                <a:cubicBezTo>
                  <a:pt x="2349286" y="1369591"/>
                  <a:pt x="2360176" y="1385930"/>
                  <a:pt x="2379232" y="1388653"/>
                </a:cubicBezTo>
                <a:cubicBezTo>
                  <a:pt x="2379232" y="1388653"/>
                  <a:pt x="2379232" y="1391376"/>
                  <a:pt x="2379232" y="1391376"/>
                </a:cubicBezTo>
                <a:cubicBezTo>
                  <a:pt x="2368342" y="1394099"/>
                  <a:pt x="2362899" y="1394099"/>
                  <a:pt x="2354729" y="1391376"/>
                </a:cubicBezTo>
                <a:cubicBezTo>
                  <a:pt x="2357452" y="1391376"/>
                  <a:pt x="2360176" y="1394099"/>
                  <a:pt x="2360176" y="1394099"/>
                </a:cubicBezTo>
                <a:cubicBezTo>
                  <a:pt x="2360176" y="1396822"/>
                  <a:pt x="2360176" y="1396822"/>
                  <a:pt x="2360176" y="1396822"/>
                </a:cubicBezTo>
                <a:cubicBezTo>
                  <a:pt x="2354729" y="1394099"/>
                  <a:pt x="2352010" y="1394099"/>
                  <a:pt x="2346564" y="1391376"/>
                </a:cubicBezTo>
                <a:cubicBezTo>
                  <a:pt x="2365619" y="1402269"/>
                  <a:pt x="2381954" y="1413157"/>
                  <a:pt x="2401008" y="1418603"/>
                </a:cubicBezTo>
                <a:cubicBezTo>
                  <a:pt x="2401008" y="1418603"/>
                  <a:pt x="2401008" y="1421326"/>
                  <a:pt x="2401008" y="1421326"/>
                </a:cubicBezTo>
                <a:cubicBezTo>
                  <a:pt x="2384677" y="1418603"/>
                  <a:pt x="2371065" y="1418603"/>
                  <a:pt x="2357452" y="1413157"/>
                </a:cubicBezTo>
                <a:cubicBezTo>
                  <a:pt x="2371065" y="1421326"/>
                  <a:pt x="2390120" y="1424050"/>
                  <a:pt x="2401008" y="1437665"/>
                </a:cubicBezTo>
                <a:cubicBezTo>
                  <a:pt x="2417344" y="1454000"/>
                  <a:pt x="2428232" y="1473061"/>
                  <a:pt x="2441842" y="1492120"/>
                </a:cubicBezTo>
                <a:cubicBezTo>
                  <a:pt x="2425510" y="1478507"/>
                  <a:pt x="2411898" y="1464892"/>
                  <a:pt x="2392843" y="1456723"/>
                </a:cubicBezTo>
                <a:cubicBezTo>
                  <a:pt x="2401008" y="1467615"/>
                  <a:pt x="2409175" y="1481230"/>
                  <a:pt x="2417344" y="1492120"/>
                </a:cubicBezTo>
                <a:cubicBezTo>
                  <a:pt x="2407815" y="1486673"/>
                  <a:pt x="2398286" y="1479867"/>
                  <a:pt x="2388760" y="1473061"/>
                </a:cubicBezTo>
                <a:lnTo>
                  <a:pt x="2364258" y="1456723"/>
                </a:lnTo>
                <a:lnTo>
                  <a:pt x="2357452" y="1451277"/>
                </a:lnTo>
                <a:cubicBezTo>
                  <a:pt x="2360176" y="1451277"/>
                  <a:pt x="2360176" y="1451277"/>
                  <a:pt x="2360176" y="1454000"/>
                </a:cubicBezTo>
                <a:lnTo>
                  <a:pt x="2364258" y="1456723"/>
                </a:lnTo>
                <a:lnTo>
                  <a:pt x="2371065" y="1462169"/>
                </a:lnTo>
                <a:cubicBezTo>
                  <a:pt x="2390120" y="1478507"/>
                  <a:pt x="2409175" y="1492120"/>
                  <a:pt x="2428232" y="1508457"/>
                </a:cubicBezTo>
                <a:cubicBezTo>
                  <a:pt x="2444565" y="1519350"/>
                  <a:pt x="2460896" y="1532962"/>
                  <a:pt x="2469066" y="1552023"/>
                </a:cubicBezTo>
                <a:cubicBezTo>
                  <a:pt x="2479955" y="1571085"/>
                  <a:pt x="2482674" y="1590143"/>
                  <a:pt x="2493563" y="1603758"/>
                </a:cubicBezTo>
                <a:cubicBezTo>
                  <a:pt x="2496287" y="1606482"/>
                  <a:pt x="2493563" y="1606482"/>
                  <a:pt x="2493563" y="1606482"/>
                </a:cubicBezTo>
                <a:cubicBezTo>
                  <a:pt x="2479955" y="1590143"/>
                  <a:pt x="2469066" y="1571085"/>
                  <a:pt x="2452730" y="1554746"/>
                </a:cubicBezTo>
                <a:cubicBezTo>
                  <a:pt x="2447288" y="1552023"/>
                  <a:pt x="2444565" y="1546577"/>
                  <a:pt x="2439119" y="1543854"/>
                </a:cubicBezTo>
                <a:cubicBezTo>
                  <a:pt x="2452730" y="1560193"/>
                  <a:pt x="2463619" y="1579250"/>
                  <a:pt x="2471786" y="1601035"/>
                </a:cubicBezTo>
                <a:cubicBezTo>
                  <a:pt x="2471786" y="1601035"/>
                  <a:pt x="2471786" y="1603758"/>
                  <a:pt x="2469066" y="1601035"/>
                </a:cubicBezTo>
                <a:cubicBezTo>
                  <a:pt x="2458176" y="1587420"/>
                  <a:pt x="2444565" y="1573805"/>
                  <a:pt x="2430952" y="1562916"/>
                </a:cubicBezTo>
                <a:cubicBezTo>
                  <a:pt x="2441842" y="1576527"/>
                  <a:pt x="2455454" y="1592866"/>
                  <a:pt x="2463619" y="1609205"/>
                </a:cubicBezTo>
                <a:cubicBezTo>
                  <a:pt x="2474509" y="1620093"/>
                  <a:pt x="2482674" y="1630986"/>
                  <a:pt x="2496287" y="1641878"/>
                </a:cubicBezTo>
                <a:cubicBezTo>
                  <a:pt x="2477232" y="1630986"/>
                  <a:pt x="2460896" y="1617370"/>
                  <a:pt x="2444565" y="1606482"/>
                </a:cubicBezTo>
                <a:cubicBezTo>
                  <a:pt x="2433675" y="1601035"/>
                  <a:pt x="2422787" y="1595589"/>
                  <a:pt x="2411898" y="1587420"/>
                </a:cubicBezTo>
                <a:cubicBezTo>
                  <a:pt x="2422787" y="1601035"/>
                  <a:pt x="2433675" y="1611928"/>
                  <a:pt x="2447288" y="1625539"/>
                </a:cubicBezTo>
                <a:cubicBezTo>
                  <a:pt x="2471786" y="1647320"/>
                  <a:pt x="2490844" y="1669105"/>
                  <a:pt x="2509898" y="1696332"/>
                </a:cubicBezTo>
                <a:cubicBezTo>
                  <a:pt x="2509898" y="1696332"/>
                  <a:pt x="2509898" y="1696332"/>
                  <a:pt x="2507176" y="1696332"/>
                </a:cubicBezTo>
                <a:cubicBezTo>
                  <a:pt x="2485398" y="1671828"/>
                  <a:pt x="2455454" y="1658213"/>
                  <a:pt x="2428232" y="1636432"/>
                </a:cubicBezTo>
                <a:cubicBezTo>
                  <a:pt x="2444565" y="1652767"/>
                  <a:pt x="2455454" y="1671828"/>
                  <a:pt x="2469066" y="1688163"/>
                </a:cubicBezTo>
                <a:cubicBezTo>
                  <a:pt x="2485398" y="1707225"/>
                  <a:pt x="2499010" y="1729009"/>
                  <a:pt x="2509898" y="1750791"/>
                </a:cubicBezTo>
                <a:cubicBezTo>
                  <a:pt x="2512622" y="1753514"/>
                  <a:pt x="2509898" y="1753514"/>
                  <a:pt x="2509898" y="1753514"/>
                </a:cubicBezTo>
                <a:cubicBezTo>
                  <a:pt x="2499010" y="1737175"/>
                  <a:pt x="2485398" y="1726286"/>
                  <a:pt x="2469066" y="1712671"/>
                </a:cubicBezTo>
                <a:cubicBezTo>
                  <a:pt x="2471786" y="1718117"/>
                  <a:pt x="2474509" y="1723563"/>
                  <a:pt x="2477232" y="1729009"/>
                </a:cubicBezTo>
                <a:cubicBezTo>
                  <a:pt x="2488121" y="1753514"/>
                  <a:pt x="2499010" y="1775295"/>
                  <a:pt x="2512622" y="1797079"/>
                </a:cubicBezTo>
                <a:cubicBezTo>
                  <a:pt x="2512622" y="1797079"/>
                  <a:pt x="2512622" y="1797079"/>
                  <a:pt x="2509898" y="1797079"/>
                </a:cubicBezTo>
                <a:cubicBezTo>
                  <a:pt x="2499010" y="1788911"/>
                  <a:pt x="2488121" y="1780741"/>
                  <a:pt x="2477232" y="1772572"/>
                </a:cubicBezTo>
                <a:cubicBezTo>
                  <a:pt x="2490844" y="1791633"/>
                  <a:pt x="2504453" y="1813415"/>
                  <a:pt x="2520788" y="1829752"/>
                </a:cubicBezTo>
                <a:cubicBezTo>
                  <a:pt x="2520788" y="1829752"/>
                  <a:pt x="2520788" y="1832475"/>
                  <a:pt x="2518065" y="1832475"/>
                </a:cubicBezTo>
                <a:cubicBezTo>
                  <a:pt x="2509898" y="1824306"/>
                  <a:pt x="2499010" y="1816138"/>
                  <a:pt x="2488121" y="1810695"/>
                </a:cubicBezTo>
                <a:cubicBezTo>
                  <a:pt x="2504453" y="1832475"/>
                  <a:pt x="2512622" y="1859703"/>
                  <a:pt x="2512622" y="1892380"/>
                </a:cubicBezTo>
                <a:cubicBezTo>
                  <a:pt x="2512622" y="1892380"/>
                  <a:pt x="2509898" y="1892380"/>
                  <a:pt x="2509898" y="1892380"/>
                </a:cubicBezTo>
                <a:cubicBezTo>
                  <a:pt x="2509898" y="1876041"/>
                  <a:pt x="2501733" y="1862426"/>
                  <a:pt x="2490844" y="1848814"/>
                </a:cubicBezTo>
                <a:cubicBezTo>
                  <a:pt x="2496287" y="1873318"/>
                  <a:pt x="2499010" y="1897825"/>
                  <a:pt x="2501733" y="1922330"/>
                </a:cubicBezTo>
                <a:cubicBezTo>
                  <a:pt x="2501733" y="1922330"/>
                  <a:pt x="2501733" y="1922330"/>
                  <a:pt x="2501733" y="1925054"/>
                </a:cubicBezTo>
                <a:cubicBezTo>
                  <a:pt x="2501733" y="1925054"/>
                  <a:pt x="2501733" y="1925054"/>
                  <a:pt x="2499010" y="1925054"/>
                </a:cubicBezTo>
                <a:cubicBezTo>
                  <a:pt x="2493563" y="1905992"/>
                  <a:pt x="2485398" y="1886934"/>
                  <a:pt x="2479955" y="1867872"/>
                </a:cubicBezTo>
                <a:cubicBezTo>
                  <a:pt x="2477232" y="1881488"/>
                  <a:pt x="2471786" y="1895103"/>
                  <a:pt x="2469066" y="1911438"/>
                </a:cubicBezTo>
                <a:cubicBezTo>
                  <a:pt x="2463619" y="1884211"/>
                  <a:pt x="2466342" y="1856979"/>
                  <a:pt x="2463619" y="1829752"/>
                </a:cubicBezTo>
                <a:cubicBezTo>
                  <a:pt x="2463619" y="1818861"/>
                  <a:pt x="2460896" y="1810695"/>
                  <a:pt x="2460896" y="1802525"/>
                </a:cubicBezTo>
                <a:cubicBezTo>
                  <a:pt x="2458176" y="1797079"/>
                  <a:pt x="2455454" y="1791633"/>
                  <a:pt x="2455454" y="1783464"/>
                </a:cubicBezTo>
                <a:cubicBezTo>
                  <a:pt x="2455454" y="1783464"/>
                  <a:pt x="2455454" y="1780741"/>
                  <a:pt x="2455454" y="1780741"/>
                </a:cubicBezTo>
                <a:cubicBezTo>
                  <a:pt x="2452730" y="1786187"/>
                  <a:pt x="2452730" y="1794356"/>
                  <a:pt x="2452730" y="1799802"/>
                </a:cubicBezTo>
                <a:cubicBezTo>
                  <a:pt x="2447288" y="1829752"/>
                  <a:pt x="2436398" y="1854257"/>
                  <a:pt x="2428232" y="1881488"/>
                </a:cubicBezTo>
                <a:cubicBezTo>
                  <a:pt x="2428232" y="1881488"/>
                  <a:pt x="2425510" y="1881488"/>
                  <a:pt x="2425510" y="1881488"/>
                </a:cubicBezTo>
                <a:cubicBezTo>
                  <a:pt x="2425510" y="1859703"/>
                  <a:pt x="2428232" y="1837922"/>
                  <a:pt x="2430952" y="1816138"/>
                </a:cubicBezTo>
                <a:cubicBezTo>
                  <a:pt x="2428232" y="1827029"/>
                  <a:pt x="2422787" y="1837922"/>
                  <a:pt x="2414621" y="1848814"/>
                </a:cubicBezTo>
                <a:cubicBezTo>
                  <a:pt x="2414621" y="1848814"/>
                  <a:pt x="2411898" y="1848814"/>
                  <a:pt x="2414621" y="1846091"/>
                </a:cubicBezTo>
                <a:cubicBezTo>
                  <a:pt x="2428232" y="1807971"/>
                  <a:pt x="2425510" y="1767129"/>
                  <a:pt x="2414621" y="1726286"/>
                </a:cubicBezTo>
                <a:cubicBezTo>
                  <a:pt x="2414621" y="1731732"/>
                  <a:pt x="2411898" y="1739898"/>
                  <a:pt x="2411898" y="1745345"/>
                </a:cubicBezTo>
                <a:cubicBezTo>
                  <a:pt x="2403732" y="1780741"/>
                  <a:pt x="2392843" y="1816138"/>
                  <a:pt x="2384677" y="1848814"/>
                </a:cubicBezTo>
                <a:cubicBezTo>
                  <a:pt x="2384677" y="1851537"/>
                  <a:pt x="2381954" y="1851537"/>
                  <a:pt x="2381954" y="1848814"/>
                </a:cubicBezTo>
                <a:cubicBezTo>
                  <a:pt x="2384677" y="1813415"/>
                  <a:pt x="2384677" y="1780741"/>
                  <a:pt x="2387397" y="1745345"/>
                </a:cubicBezTo>
                <a:cubicBezTo>
                  <a:pt x="2379232" y="1767129"/>
                  <a:pt x="2371065" y="1788911"/>
                  <a:pt x="2365619" y="1813415"/>
                </a:cubicBezTo>
                <a:cubicBezTo>
                  <a:pt x="2365619" y="1813415"/>
                  <a:pt x="2362899" y="1813415"/>
                  <a:pt x="2362899" y="1810695"/>
                </a:cubicBezTo>
                <a:cubicBezTo>
                  <a:pt x="2371065" y="1761682"/>
                  <a:pt x="2379232" y="1709948"/>
                  <a:pt x="2381954" y="1658213"/>
                </a:cubicBezTo>
                <a:cubicBezTo>
                  <a:pt x="2381954" y="1655490"/>
                  <a:pt x="2381954" y="1650043"/>
                  <a:pt x="2381954" y="1647320"/>
                </a:cubicBezTo>
                <a:cubicBezTo>
                  <a:pt x="2381954" y="1644598"/>
                  <a:pt x="2381954" y="1644598"/>
                  <a:pt x="2381954" y="1644598"/>
                </a:cubicBezTo>
                <a:cubicBezTo>
                  <a:pt x="2373788" y="1709948"/>
                  <a:pt x="2343841" y="1778018"/>
                  <a:pt x="2311174" y="1832475"/>
                </a:cubicBezTo>
                <a:cubicBezTo>
                  <a:pt x="2311174" y="1832475"/>
                  <a:pt x="2308451" y="1832475"/>
                  <a:pt x="2308451" y="1832475"/>
                </a:cubicBezTo>
                <a:cubicBezTo>
                  <a:pt x="2330232" y="1791633"/>
                  <a:pt x="2338398" y="1745345"/>
                  <a:pt x="2346564" y="1701779"/>
                </a:cubicBezTo>
                <a:cubicBezTo>
                  <a:pt x="2335675" y="1731732"/>
                  <a:pt x="2322062" y="1758959"/>
                  <a:pt x="2303008" y="1786187"/>
                </a:cubicBezTo>
                <a:cubicBezTo>
                  <a:pt x="2322062" y="1745345"/>
                  <a:pt x="2327508" y="1699056"/>
                  <a:pt x="2332952" y="1652767"/>
                </a:cubicBezTo>
                <a:lnTo>
                  <a:pt x="2335338" y="1628920"/>
                </a:lnTo>
                <a:lnTo>
                  <a:pt x="2335675" y="1628262"/>
                </a:lnTo>
                <a:cubicBezTo>
                  <a:pt x="2335675" y="1628262"/>
                  <a:pt x="2335675" y="1628262"/>
                  <a:pt x="2335675" y="1625539"/>
                </a:cubicBezTo>
                <a:lnTo>
                  <a:pt x="2335338" y="1628920"/>
                </a:lnTo>
                <a:lnTo>
                  <a:pt x="2305050" y="1687823"/>
                </a:lnTo>
                <a:cubicBezTo>
                  <a:pt x="2293479" y="1707225"/>
                  <a:pt x="2281230" y="1726286"/>
                  <a:pt x="2270342" y="1745345"/>
                </a:cubicBezTo>
                <a:cubicBezTo>
                  <a:pt x="2273064" y="1737175"/>
                  <a:pt x="2278507" y="1729009"/>
                  <a:pt x="2281230" y="1718117"/>
                </a:cubicBezTo>
                <a:cubicBezTo>
                  <a:pt x="2278507" y="1720840"/>
                  <a:pt x="2278507" y="1723563"/>
                  <a:pt x="2275783" y="1726286"/>
                </a:cubicBezTo>
                <a:cubicBezTo>
                  <a:pt x="2275783" y="1726286"/>
                  <a:pt x="2275783" y="1726286"/>
                  <a:pt x="2275783" y="1723563"/>
                </a:cubicBezTo>
                <a:cubicBezTo>
                  <a:pt x="2281230" y="1715394"/>
                  <a:pt x="2283953" y="1707225"/>
                  <a:pt x="2289396" y="1699056"/>
                </a:cubicBezTo>
                <a:cubicBezTo>
                  <a:pt x="2294842" y="1685443"/>
                  <a:pt x="2300285" y="1669105"/>
                  <a:pt x="2305731" y="1655490"/>
                </a:cubicBezTo>
                <a:cubicBezTo>
                  <a:pt x="2311174" y="1630986"/>
                  <a:pt x="2313897" y="1606482"/>
                  <a:pt x="2316620" y="1581973"/>
                </a:cubicBezTo>
                <a:cubicBezTo>
                  <a:pt x="2308451" y="1625539"/>
                  <a:pt x="2294842" y="1666382"/>
                  <a:pt x="2264894" y="1704502"/>
                </a:cubicBezTo>
                <a:cubicBezTo>
                  <a:pt x="2264894" y="1704502"/>
                  <a:pt x="2264894" y="1704502"/>
                  <a:pt x="2264894" y="1701779"/>
                </a:cubicBezTo>
                <a:cubicBezTo>
                  <a:pt x="2283953" y="1655490"/>
                  <a:pt x="2297561" y="1609205"/>
                  <a:pt x="2300285" y="1557469"/>
                </a:cubicBezTo>
                <a:cubicBezTo>
                  <a:pt x="2286673" y="1606482"/>
                  <a:pt x="2267618" y="1650043"/>
                  <a:pt x="2248563" y="1696332"/>
                </a:cubicBezTo>
                <a:cubicBezTo>
                  <a:pt x="2248563" y="1696332"/>
                  <a:pt x="2245839" y="1696332"/>
                  <a:pt x="2245839" y="1696332"/>
                </a:cubicBezTo>
                <a:cubicBezTo>
                  <a:pt x="2251286" y="1671828"/>
                  <a:pt x="2251286" y="1641878"/>
                  <a:pt x="2256729" y="1617370"/>
                </a:cubicBezTo>
                <a:cubicBezTo>
                  <a:pt x="2256729" y="1611928"/>
                  <a:pt x="2256729" y="1606482"/>
                  <a:pt x="2259452" y="1603758"/>
                </a:cubicBezTo>
                <a:cubicBezTo>
                  <a:pt x="2251286" y="1622816"/>
                  <a:pt x="2243120" y="1644598"/>
                  <a:pt x="2229508" y="1663659"/>
                </a:cubicBezTo>
                <a:cubicBezTo>
                  <a:pt x="2248563" y="1625539"/>
                  <a:pt x="2251286" y="1573805"/>
                  <a:pt x="2248563" y="1530239"/>
                </a:cubicBezTo>
                <a:cubicBezTo>
                  <a:pt x="2234951" y="1573805"/>
                  <a:pt x="2218618" y="1614647"/>
                  <a:pt x="2194118" y="1655490"/>
                </a:cubicBezTo>
                <a:cubicBezTo>
                  <a:pt x="2213172" y="1611928"/>
                  <a:pt x="2226785" y="1560193"/>
                  <a:pt x="2234951" y="1511180"/>
                </a:cubicBezTo>
                <a:cubicBezTo>
                  <a:pt x="2237674" y="1486673"/>
                  <a:pt x="2243120" y="1459446"/>
                  <a:pt x="2243120" y="1434942"/>
                </a:cubicBezTo>
                <a:cubicBezTo>
                  <a:pt x="2243120" y="1445830"/>
                  <a:pt x="2240396" y="1456723"/>
                  <a:pt x="2237674" y="1467615"/>
                </a:cubicBezTo>
                <a:cubicBezTo>
                  <a:pt x="2226785" y="1519350"/>
                  <a:pt x="2196841" y="1562916"/>
                  <a:pt x="2177786" y="1611928"/>
                </a:cubicBezTo>
                <a:cubicBezTo>
                  <a:pt x="2191395" y="1565639"/>
                  <a:pt x="2205007" y="1519350"/>
                  <a:pt x="2210453" y="1470339"/>
                </a:cubicBezTo>
                <a:cubicBezTo>
                  <a:pt x="2213172" y="1462169"/>
                  <a:pt x="2213172" y="1451277"/>
                  <a:pt x="2215896" y="1443110"/>
                </a:cubicBezTo>
                <a:cubicBezTo>
                  <a:pt x="2213172" y="1448554"/>
                  <a:pt x="2210453" y="1456723"/>
                  <a:pt x="2210453" y="1462169"/>
                </a:cubicBezTo>
                <a:cubicBezTo>
                  <a:pt x="2194118" y="1511180"/>
                  <a:pt x="2166897" y="1552023"/>
                  <a:pt x="2139673" y="1595589"/>
                </a:cubicBezTo>
                <a:cubicBezTo>
                  <a:pt x="2139673" y="1595589"/>
                  <a:pt x="2136949" y="1595589"/>
                  <a:pt x="2139673" y="1592866"/>
                </a:cubicBezTo>
                <a:cubicBezTo>
                  <a:pt x="2153285" y="1560193"/>
                  <a:pt x="2169617" y="1524796"/>
                  <a:pt x="2180506" y="1489396"/>
                </a:cubicBezTo>
                <a:cubicBezTo>
                  <a:pt x="2183228" y="1464892"/>
                  <a:pt x="2185952" y="1440387"/>
                  <a:pt x="2185952" y="1415880"/>
                </a:cubicBezTo>
                <a:cubicBezTo>
                  <a:pt x="2180506" y="1467615"/>
                  <a:pt x="2161452" y="1505735"/>
                  <a:pt x="2134230" y="1546577"/>
                </a:cubicBezTo>
                <a:cubicBezTo>
                  <a:pt x="2156008" y="1503012"/>
                  <a:pt x="2161452" y="1451277"/>
                  <a:pt x="2158728" y="1402269"/>
                </a:cubicBezTo>
                <a:cubicBezTo>
                  <a:pt x="2158728" y="1402269"/>
                  <a:pt x="2158728" y="1399546"/>
                  <a:pt x="2158728" y="1399546"/>
                </a:cubicBezTo>
                <a:cubicBezTo>
                  <a:pt x="2150562" y="1445830"/>
                  <a:pt x="2131506" y="1494843"/>
                  <a:pt x="2123341" y="1532962"/>
                </a:cubicBezTo>
                <a:cubicBezTo>
                  <a:pt x="2123341" y="1535685"/>
                  <a:pt x="2120618" y="1535685"/>
                  <a:pt x="2120618" y="1532962"/>
                </a:cubicBezTo>
                <a:cubicBezTo>
                  <a:pt x="2126061" y="1508457"/>
                  <a:pt x="2128784" y="1481230"/>
                  <a:pt x="2134230" y="1454000"/>
                </a:cubicBezTo>
                <a:cubicBezTo>
                  <a:pt x="2126061" y="1475784"/>
                  <a:pt x="2117895" y="1497566"/>
                  <a:pt x="2104282" y="1519350"/>
                </a:cubicBezTo>
                <a:cubicBezTo>
                  <a:pt x="2104282" y="1519350"/>
                  <a:pt x="2101563" y="1519350"/>
                  <a:pt x="2101563" y="1519350"/>
                </a:cubicBezTo>
                <a:cubicBezTo>
                  <a:pt x="2117895" y="1470339"/>
                  <a:pt x="2128784" y="1415880"/>
                  <a:pt x="2123341" y="1361426"/>
                </a:cubicBezTo>
                <a:cubicBezTo>
                  <a:pt x="2123341" y="1342364"/>
                  <a:pt x="2120618" y="1326026"/>
                  <a:pt x="2115172" y="1309691"/>
                </a:cubicBezTo>
                <a:cubicBezTo>
                  <a:pt x="2115172" y="1326026"/>
                  <a:pt x="2115172" y="1339641"/>
                  <a:pt x="2112452" y="1353256"/>
                </a:cubicBezTo>
                <a:cubicBezTo>
                  <a:pt x="2107006" y="1396822"/>
                  <a:pt x="2093394" y="1437665"/>
                  <a:pt x="2082505" y="1481230"/>
                </a:cubicBezTo>
                <a:cubicBezTo>
                  <a:pt x="2085228" y="1437665"/>
                  <a:pt x="2090674" y="1396822"/>
                  <a:pt x="2090674" y="1353256"/>
                </a:cubicBezTo>
                <a:cubicBezTo>
                  <a:pt x="2090674" y="1347810"/>
                  <a:pt x="2090674" y="1342364"/>
                  <a:pt x="2090674" y="1336918"/>
                </a:cubicBezTo>
                <a:cubicBezTo>
                  <a:pt x="2082505" y="1375037"/>
                  <a:pt x="2066173" y="1410434"/>
                  <a:pt x="2049838" y="1445830"/>
                </a:cubicBezTo>
                <a:cubicBezTo>
                  <a:pt x="2058007" y="1402269"/>
                  <a:pt x="2068896" y="1358703"/>
                  <a:pt x="2068896" y="1315137"/>
                </a:cubicBezTo>
                <a:cubicBezTo>
                  <a:pt x="2068896" y="1312414"/>
                  <a:pt x="2068896" y="1306967"/>
                  <a:pt x="2068896" y="1304244"/>
                </a:cubicBezTo>
                <a:cubicBezTo>
                  <a:pt x="2063450" y="1323303"/>
                  <a:pt x="2058007" y="1339641"/>
                  <a:pt x="2052562" y="1358703"/>
                </a:cubicBezTo>
                <a:cubicBezTo>
                  <a:pt x="2047118" y="1380484"/>
                  <a:pt x="2041672" y="1399546"/>
                  <a:pt x="2030783" y="1421326"/>
                </a:cubicBezTo>
                <a:cubicBezTo>
                  <a:pt x="2030783" y="1421326"/>
                  <a:pt x="2030783" y="1421326"/>
                  <a:pt x="2030783" y="1418603"/>
                </a:cubicBezTo>
                <a:cubicBezTo>
                  <a:pt x="2028059" y="1369591"/>
                  <a:pt x="2038949" y="1320583"/>
                  <a:pt x="2030783" y="1271571"/>
                </a:cubicBezTo>
                <a:cubicBezTo>
                  <a:pt x="2028059" y="1266125"/>
                  <a:pt x="2028059" y="1260678"/>
                  <a:pt x="2025340" y="1252510"/>
                </a:cubicBezTo>
                <a:cubicBezTo>
                  <a:pt x="2025340" y="1296075"/>
                  <a:pt x="2014451" y="1336918"/>
                  <a:pt x="2006285" y="1377761"/>
                </a:cubicBezTo>
                <a:cubicBezTo>
                  <a:pt x="2006285" y="1377761"/>
                  <a:pt x="2003562" y="1377761"/>
                  <a:pt x="2003562" y="1377761"/>
                </a:cubicBezTo>
                <a:cubicBezTo>
                  <a:pt x="2006285" y="1345087"/>
                  <a:pt x="2006285" y="1309691"/>
                  <a:pt x="2003562" y="1277017"/>
                </a:cubicBezTo>
                <a:cubicBezTo>
                  <a:pt x="2000839" y="1304244"/>
                  <a:pt x="1992673" y="1326026"/>
                  <a:pt x="1981784" y="1353256"/>
                </a:cubicBezTo>
                <a:cubicBezTo>
                  <a:pt x="1984507" y="1320583"/>
                  <a:pt x="1989950" y="1290630"/>
                  <a:pt x="1984507" y="1255233"/>
                </a:cubicBezTo>
                <a:cubicBezTo>
                  <a:pt x="1981784" y="1277017"/>
                  <a:pt x="1976338" y="1293353"/>
                  <a:pt x="1970894" y="1315137"/>
                </a:cubicBezTo>
                <a:cubicBezTo>
                  <a:pt x="1970894" y="1315137"/>
                  <a:pt x="1968172" y="1315137"/>
                  <a:pt x="1968172" y="1312414"/>
                </a:cubicBezTo>
                <a:cubicBezTo>
                  <a:pt x="1976338" y="1282463"/>
                  <a:pt x="1970894" y="1249787"/>
                  <a:pt x="1965449" y="1219837"/>
                </a:cubicBezTo>
                <a:cubicBezTo>
                  <a:pt x="1962729" y="1247064"/>
                  <a:pt x="1954560" y="1271571"/>
                  <a:pt x="1940951" y="1296075"/>
                </a:cubicBezTo>
                <a:cubicBezTo>
                  <a:pt x="1946394" y="1260678"/>
                  <a:pt x="1949117" y="1219837"/>
                  <a:pt x="1935505" y="1187163"/>
                </a:cubicBezTo>
                <a:cubicBezTo>
                  <a:pt x="1935505" y="1217114"/>
                  <a:pt x="1924616" y="1244341"/>
                  <a:pt x="1919174" y="1271571"/>
                </a:cubicBezTo>
                <a:cubicBezTo>
                  <a:pt x="1919174" y="1238894"/>
                  <a:pt x="1921893" y="1200775"/>
                  <a:pt x="1911004" y="1170824"/>
                </a:cubicBezTo>
                <a:cubicBezTo>
                  <a:pt x="1908284" y="1165378"/>
                  <a:pt x="1905561" y="1159932"/>
                  <a:pt x="1902838" y="1154486"/>
                </a:cubicBezTo>
                <a:cubicBezTo>
                  <a:pt x="1902838" y="1165378"/>
                  <a:pt x="1902838" y="1173548"/>
                  <a:pt x="1900115" y="1184440"/>
                </a:cubicBezTo>
                <a:cubicBezTo>
                  <a:pt x="1900115" y="1200775"/>
                  <a:pt x="1897395" y="1217114"/>
                  <a:pt x="1891950" y="1233451"/>
                </a:cubicBezTo>
                <a:cubicBezTo>
                  <a:pt x="1891950" y="1236171"/>
                  <a:pt x="1889226" y="1236171"/>
                  <a:pt x="1889226" y="1233451"/>
                </a:cubicBezTo>
                <a:cubicBezTo>
                  <a:pt x="1889226" y="1214390"/>
                  <a:pt x="1889226" y="1195328"/>
                  <a:pt x="1881060" y="1176271"/>
                </a:cubicBezTo>
                <a:cubicBezTo>
                  <a:pt x="1878337" y="1170824"/>
                  <a:pt x="1875614" y="1165378"/>
                  <a:pt x="1872894" y="1159932"/>
                </a:cubicBezTo>
                <a:cubicBezTo>
                  <a:pt x="1872894" y="1176271"/>
                  <a:pt x="1870171" y="1192608"/>
                  <a:pt x="1862006" y="1208944"/>
                </a:cubicBezTo>
                <a:cubicBezTo>
                  <a:pt x="1862006" y="1211667"/>
                  <a:pt x="1862006" y="1211667"/>
                  <a:pt x="1862006" y="1214390"/>
                </a:cubicBezTo>
                <a:cubicBezTo>
                  <a:pt x="1859282" y="1214390"/>
                  <a:pt x="1859282" y="1214390"/>
                  <a:pt x="1859282" y="1211667"/>
                </a:cubicBezTo>
                <a:cubicBezTo>
                  <a:pt x="1862006" y="1187163"/>
                  <a:pt x="1851116" y="1143597"/>
                  <a:pt x="1832058" y="1127259"/>
                </a:cubicBezTo>
                <a:cubicBezTo>
                  <a:pt x="1826615" y="1119089"/>
                  <a:pt x="1818449" y="1116367"/>
                  <a:pt x="1813003" y="1113647"/>
                </a:cubicBezTo>
                <a:cubicBezTo>
                  <a:pt x="1815726" y="1119089"/>
                  <a:pt x="1818449" y="1124535"/>
                  <a:pt x="1821172" y="1127259"/>
                </a:cubicBezTo>
                <a:cubicBezTo>
                  <a:pt x="1829338" y="1146320"/>
                  <a:pt x="1832058" y="1165378"/>
                  <a:pt x="1829338" y="1187163"/>
                </a:cubicBezTo>
                <a:cubicBezTo>
                  <a:pt x="1829338" y="1187163"/>
                  <a:pt x="1826615" y="1187163"/>
                  <a:pt x="1826615" y="1187163"/>
                </a:cubicBezTo>
                <a:cubicBezTo>
                  <a:pt x="1818449" y="1165378"/>
                  <a:pt x="1807561" y="1146320"/>
                  <a:pt x="1793948" y="1127259"/>
                </a:cubicBezTo>
                <a:cubicBezTo>
                  <a:pt x="1788505" y="1121812"/>
                  <a:pt x="1783060" y="1116367"/>
                  <a:pt x="1777617" y="1110924"/>
                </a:cubicBezTo>
                <a:cubicBezTo>
                  <a:pt x="1780336" y="1113647"/>
                  <a:pt x="1780336" y="1113647"/>
                  <a:pt x="1780336" y="1116367"/>
                </a:cubicBezTo>
                <a:cubicBezTo>
                  <a:pt x="1788505" y="1132705"/>
                  <a:pt x="1791225" y="1146320"/>
                  <a:pt x="1785782" y="1162655"/>
                </a:cubicBezTo>
                <a:cubicBezTo>
                  <a:pt x="1783060" y="1159932"/>
                  <a:pt x="1780336" y="1154486"/>
                  <a:pt x="1777617" y="1151767"/>
                </a:cubicBezTo>
                <a:cubicBezTo>
                  <a:pt x="1777617" y="1151767"/>
                  <a:pt x="1777617" y="1154486"/>
                  <a:pt x="1777617" y="1154486"/>
                </a:cubicBezTo>
                <a:cubicBezTo>
                  <a:pt x="1772170" y="1157209"/>
                  <a:pt x="1769447" y="1157209"/>
                  <a:pt x="1764004" y="1157209"/>
                </a:cubicBezTo>
                <a:cubicBezTo>
                  <a:pt x="1766727" y="1162655"/>
                  <a:pt x="1766727" y="1168101"/>
                  <a:pt x="1769447" y="1173548"/>
                </a:cubicBezTo>
                <a:cubicBezTo>
                  <a:pt x="1788505" y="1176271"/>
                  <a:pt x="1804838" y="1189886"/>
                  <a:pt x="1818449" y="1203498"/>
                </a:cubicBezTo>
                <a:cubicBezTo>
                  <a:pt x="1818449" y="1206221"/>
                  <a:pt x="1818449" y="1206221"/>
                  <a:pt x="1818449" y="1206221"/>
                </a:cubicBezTo>
                <a:cubicBezTo>
                  <a:pt x="1810284" y="1200775"/>
                  <a:pt x="1804838" y="1198052"/>
                  <a:pt x="1796671" y="1198052"/>
                </a:cubicBezTo>
                <a:cubicBezTo>
                  <a:pt x="1807561" y="1203498"/>
                  <a:pt x="1815726" y="1208944"/>
                  <a:pt x="1826615" y="1217114"/>
                </a:cubicBezTo>
                <a:cubicBezTo>
                  <a:pt x="1840227" y="1228005"/>
                  <a:pt x="1851116" y="1244341"/>
                  <a:pt x="1867448" y="1255233"/>
                </a:cubicBezTo>
                <a:cubicBezTo>
                  <a:pt x="1848393" y="1244341"/>
                  <a:pt x="1829338" y="1236171"/>
                  <a:pt x="1810284" y="1225283"/>
                </a:cubicBezTo>
                <a:cubicBezTo>
                  <a:pt x="1815726" y="1230728"/>
                  <a:pt x="1821172" y="1233451"/>
                  <a:pt x="1829338" y="1238894"/>
                </a:cubicBezTo>
                <a:cubicBezTo>
                  <a:pt x="1842947" y="1247064"/>
                  <a:pt x="1862006" y="1257956"/>
                  <a:pt x="1875614" y="1271571"/>
                </a:cubicBezTo>
                <a:cubicBezTo>
                  <a:pt x="1886502" y="1285183"/>
                  <a:pt x="1891950" y="1298798"/>
                  <a:pt x="1905561" y="1309691"/>
                </a:cubicBezTo>
                <a:cubicBezTo>
                  <a:pt x="1905561" y="1312414"/>
                  <a:pt x="1905561" y="1312414"/>
                  <a:pt x="1902838" y="1312414"/>
                </a:cubicBezTo>
                <a:cubicBezTo>
                  <a:pt x="1881060" y="1293353"/>
                  <a:pt x="1859282" y="1279740"/>
                  <a:pt x="1834782" y="1263402"/>
                </a:cubicBezTo>
                <a:cubicBezTo>
                  <a:pt x="1848393" y="1282463"/>
                  <a:pt x="1862006" y="1301521"/>
                  <a:pt x="1881060" y="1315137"/>
                </a:cubicBezTo>
                <a:cubicBezTo>
                  <a:pt x="1856559" y="1298798"/>
                  <a:pt x="1832058" y="1279740"/>
                  <a:pt x="1807561" y="1260678"/>
                </a:cubicBezTo>
                <a:cubicBezTo>
                  <a:pt x="1810284" y="1266125"/>
                  <a:pt x="1815726" y="1271571"/>
                  <a:pt x="1821172" y="1274294"/>
                </a:cubicBezTo>
                <a:cubicBezTo>
                  <a:pt x="1834782" y="1285183"/>
                  <a:pt x="1845670" y="1293353"/>
                  <a:pt x="1856559" y="1304244"/>
                </a:cubicBezTo>
                <a:cubicBezTo>
                  <a:pt x="1886502" y="1326026"/>
                  <a:pt x="1911004" y="1350533"/>
                  <a:pt x="1930062" y="1380484"/>
                </a:cubicBezTo>
                <a:cubicBezTo>
                  <a:pt x="1930062" y="1383207"/>
                  <a:pt x="1930062" y="1383207"/>
                  <a:pt x="1930062" y="1383207"/>
                </a:cubicBezTo>
                <a:cubicBezTo>
                  <a:pt x="1916451" y="1366868"/>
                  <a:pt x="1900115" y="1353256"/>
                  <a:pt x="1881060" y="1339641"/>
                </a:cubicBezTo>
                <a:cubicBezTo>
                  <a:pt x="1894672" y="1358703"/>
                  <a:pt x="1905561" y="1375037"/>
                  <a:pt x="1913727" y="1388653"/>
                </a:cubicBezTo>
                <a:cubicBezTo>
                  <a:pt x="1902838" y="1380484"/>
                  <a:pt x="1894672" y="1372314"/>
                  <a:pt x="1883783" y="1364146"/>
                </a:cubicBezTo>
                <a:cubicBezTo>
                  <a:pt x="1883783" y="1366868"/>
                  <a:pt x="1886502" y="1366868"/>
                  <a:pt x="1886502" y="1369591"/>
                </a:cubicBezTo>
                <a:cubicBezTo>
                  <a:pt x="1891950" y="1375037"/>
                  <a:pt x="1897395" y="1380484"/>
                  <a:pt x="1900115" y="1385930"/>
                </a:cubicBezTo>
                <a:cubicBezTo>
                  <a:pt x="1919174" y="1402269"/>
                  <a:pt x="1932782" y="1418603"/>
                  <a:pt x="1943672" y="1440387"/>
                </a:cubicBezTo>
                <a:cubicBezTo>
                  <a:pt x="1924616" y="1421326"/>
                  <a:pt x="1905561" y="1404988"/>
                  <a:pt x="1883783" y="1388653"/>
                </a:cubicBezTo>
                <a:cubicBezTo>
                  <a:pt x="1891950" y="1402269"/>
                  <a:pt x="1902838" y="1415880"/>
                  <a:pt x="1913727" y="1426773"/>
                </a:cubicBezTo>
                <a:cubicBezTo>
                  <a:pt x="1921893" y="1434942"/>
                  <a:pt x="1930062" y="1443110"/>
                  <a:pt x="1935505" y="1454000"/>
                </a:cubicBezTo>
                <a:cubicBezTo>
                  <a:pt x="1919174" y="1445830"/>
                  <a:pt x="1900115" y="1437665"/>
                  <a:pt x="1881060" y="1426773"/>
                </a:cubicBezTo>
                <a:cubicBezTo>
                  <a:pt x="1891950" y="1432219"/>
                  <a:pt x="1900115" y="1440387"/>
                  <a:pt x="1908284" y="1445830"/>
                </a:cubicBezTo>
                <a:cubicBezTo>
                  <a:pt x="1932782" y="1462169"/>
                  <a:pt x="1951840" y="1481230"/>
                  <a:pt x="1962729" y="1511180"/>
                </a:cubicBezTo>
                <a:cubicBezTo>
                  <a:pt x="1946394" y="1494843"/>
                  <a:pt x="1927339" y="1478507"/>
                  <a:pt x="1908284" y="1464892"/>
                </a:cubicBezTo>
                <a:cubicBezTo>
                  <a:pt x="1905561" y="1462169"/>
                  <a:pt x="1902838" y="1462169"/>
                  <a:pt x="1900115" y="1459446"/>
                </a:cubicBezTo>
                <a:cubicBezTo>
                  <a:pt x="1897395" y="1459446"/>
                  <a:pt x="1894672" y="1456723"/>
                  <a:pt x="1891950" y="1456723"/>
                </a:cubicBezTo>
                <a:cubicBezTo>
                  <a:pt x="1894672" y="1456723"/>
                  <a:pt x="1894672" y="1459446"/>
                  <a:pt x="1894672" y="1459446"/>
                </a:cubicBezTo>
                <a:cubicBezTo>
                  <a:pt x="1897395" y="1462169"/>
                  <a:pt x="1900115" y="1462169"/>
                  <a:pt x="1900115" y="1462169"/>
                </a:cubicBezTo>
                <a:cubicBezTo>
                  <a:pt x="1916451" y="1475784"/>
                  <a:pt x="1927339" y="1492120"/>
                  <a:pt x="1938228" y="1505735"/>
                </a:cubicBezTo>
                <a:cubicBezTo>
                  <a:pt x="1940951" y="1508457"/>
                  <a:pt x="1938228" y="1508457"/>
                  <a:pt x="1938228" y="1508457"/>
                </a:cubicBezTo>
                <a:lnTo>
                  <a:pt x="1927339" y="1503012"/>
                </a:lnTo>
                <a:lnTo>
                  <a:pt x="1962386" y="1528539"/>
                </a:lnTo>
                <a:cubicBezTo>
                  <a:pt x="1972255" y="1537728"/>
                  <a:pt x="1980421" y="1547941"/>
                  <a:pt x="1987227" y="1560193"/>
                </a:cubicBezTo>
                <a:cubicBezTo>
                  <a:pt x="1970894" y="1546577"/>
                  <a:pt x="1954560" y="1535685"/>
                  <a:pt x="1935505" y="1527519"/>
                </a:cubicBezTo>
                <a:cubicBezTo>
                  <a:pt x="1949117" y="1543854"/>
                  <a:pt x="1962729" y="1560193"/>
                  <a:pt x="1973618" y="1579250"/>
                </a:cubicBezTo>
                <a:cubicBezTo>
                  <a:pt x="1962729" y="1568362"/>
                  <a:pt x="1949117" y="1557469"/>
                  <a:pt x="1935505" y="1546577"/>
                </a:cubicBezTo>
                <a:cubicBezTo>
                  <a:pt x="1957283" y="1573805"/>
                  <a:pt x="1973618" y="1598312"/>
                  <a:pt x="1984507" y="1628262"/>
                </a:cubicBezTo>
                <a:cubicBezTo>
                  <a:pt x="1984507" y="1628262"/>
                  <a:pt x="1984507" y="1628262"/>
                  <a:pt x="1981784" y="1628262"/>
                </a:cubicBezTo>
                <a:cubicBezTo>
                  <a:pt x="1970894" y="1606482"/>
                  <a:pt x="1951840" y="1587420"/>
                  <a:pt x="1935505" y="1568362"/>
                </a:cubicBezTo>
                <a:cubicBezTo>
                  <a:pt x="1954560" y="1595589"/>
                  <a:pt x="1970894" y="1625539"/>
                  <a:pt x="1981784" y="1652767"/>
                </a:cubicBezTo>
                <a:cubicBezTo>
                  <a:pt x="1981784" y="1655490"/>
                  <a:pt x="1979061" y="1655490"/>
                  <a:pt x="1979061" y="1655490"/>
                </a:cubicBezTo>
                <a:lnTo>
                  <a:pt x="1949613" y="1620916"/>
                </a:lnTo>
                <a:lnTo>
                  <a:pt x="1949117" y="1620093"/>
                </a:lnTo>
                <a:lnTo>
                  <a:pt x="1948324" y="1619400"/>
                </a:lnTo>
                <a:lnTo>
                  <a:pt x="1916451" y="1581973"/>
                </a:lnTo>
                <a:cubicBezTo>
                  <a:pt x="1921893" y="1590143"/>
                  <a:pt x="1924616" y="1595589"/>
                  <a:pt x="1927339" y="1601035"/>
                </a:cubicBezTo>
                <a:lnTo>
                  <a:pt x="1948324" y="1619400"/>
                </a:lnTo>
                <a:lnTo>
                  <a:pt x="1949613" y="1620916"/>
                </a:lnTo>
                <a:lnTo>
                  <a:pt x="2003562" y="1709948"/>
                </a:lnTo>
                <a:cubicBezTo>
                  <a:pt x="2003562" y="1709948"/>
                  <a:pt x="2000839" y="1709948"/>
                  <a:pt x="2000839" y="1709948"/>
                </a:cubicBezTo>
                <a:cubicBezTo>
                  <a:pt x="1987227" y="1682721"/>
                  <a:pt x="1960006" y="1655490"/>
                  <a:pt x="1935505" y="1633709"/>
                </a:cubicBezTo>
                <a:cubicBezTo>
                  <a:pt x="1927339" y="1628262"/>
                  <a:pt x="1921893" y="1625539"/>
                  <a:pt x="1913727" y="1620093"/>
                </a:cubicBezTo>
                <a:cubicBezTo>
                  <a:pt x="1921893" y="1628262"/>
                  <a:pt x="1924616" y="1639155"/>
                  <a:pt x="1930062" y="1650043"/>
                </a:cubicBezTo>
                <a:cubicBezTo>
                  <a:pt x="1938228" y="1660936"/>
                  <a:pt x="1943672" y="1671828"/>
                  <a:pt x="1949117" y="1679998"/>
                </a:cubicBezTo>
                <a:cubicBezTo>
                  <a:pt x="1970894" y="1715394"/>
                  <a:pt x="1984507" y="1745345"/>
                  <a:pt x="1992673" y="1786187"/>
                </a:cubicBezTo>
                <a:cubicBezTo>
                  <a:pt x="1992673" y="1786187"/>
                  <a:pt x="1989950" y="1786187"/>
                  <a:pt x="1989950" y="1786187"/>
                </a:cubicBezTo>
                <a:cubicBezTo>
                  <a:pt x="1979061" y="1750791"/>
                  <a:pt x="1954560" y="1720840"/>
                  <a:pt x="1932782" y="1690886"/>
                </a:cubicBezTo>
                <a:cubicBezTo>
                  <a:pt x="1951840" y="1729009"/>
                  <a:pt x="1962729" y="1764405"/>
                  <a:pt x="1970894" y="1807971"/>
                </a:cubicBezTo>
                <a:cubicBezTo>
                  <a:pt x="1970894" y="1807971"/>
                  <a:pt x="1970894" y="1807971"/>
                  <a:pt x="1968172" y="1807971"/>
                </a:cubicBezTo>
                <a:lnTo>
                  <a:pt x="1920261" y="1709731"/>
                </a:lnTo>
                <a:lnTo>
                  <a:pt x="1919174" y="1707225"/>
                </a:lnTo>
                <a:cubicBezTo>
                  <a:pt x="1916451" y="1704502"/>
                  <a:pt x="1913727" y="1699056"/>
                  <a:pt x="1913727" y="1696332"/>
                </a:cubicBezTo>
                <a:lnTo>
                  <a:pt x="1920261" y="1709731"/>
                </a:lnTo>
                <a:lnTo>
                  <a:pt x="1946394" y="1769852"/>
                </a:lnTo>
                <a:cubicBezTo>
                  <a:pt x="1951840" y="1788911"/>
                  <a:pt x="1957283" y="1810695"/>
                  <a:pt x="1965449" y="1832475"/>
                </a:cubicBezTo>
                <a:cubicBezTo>
                  <a:pt x="1951840" y="1799802"/>
                  <a:pt x="1938228" y="1772572"/>
                  <a:pt x="1921893" y="1745345"/>
                </a:cubicBezTo>
                <a:cubicBezTo>
                  <a:pt x="1921893" y="1750791"/>
                  <a:pt x="1924616" y="1756236"/>
                  <a:pt x="1924616" y="1761682"/>
                </a:cubicBezTo>
                <a:cubicBezTo>
                  <a:pt x="1930062" y="1769852"/>
                  <a:pt x="1935505" y="1778018"/>
                  <a:pt x="1938228" y="1783464"/>
                </a:cubicBezTo>
                <a:cubicBezTo>
                  <a:pt x="1954560" y="1810695"/>
                  <a:pt x="1957283" y="1840645"/>
                  <a:pt x="1965449" y="1870595"/>
                </a:cubicBezTo>
                <a:cubicBezTo>
                  <a:pt x="1951840" y="1846091"/>
                  <a:pt x="1938228" y="1818861"/>
                  <a:pt x="1921893" y="1794356"/>
                </a:cubicBezTo>
                <a:cubicBezTo>
                  <a:pt x="1924616" y="1799802"/>
                  <a:pt x="1924616" y="1805248"/>
                  <a:pt x="1927339" y="1807971"/>
                </a:cubicBezTo>
                <a:cubicBezTo>
                  <a:pt x="1935505" y="1846091"/>
                  <a:pt x="1943672" y="1886934"/>
                  <a:pt x="1954560" y="1922330"/>
                </a:cubicBezTo>
                <a:cubicBezTo>
                  <a:pt x="1940951" y="1897825"/>
                  <a:pt x="1927339" y="1873318"/>
                  <a:pt x="1916451" y="1848814"/>
                </a:cubicBezTo>
                <a:cubicBezTo>
                  <a:pt x="1919174" y="1854257"/>
                  <a:pt x="1919174" y="1856979"/>
                  <a:pt x="1919174" y="1862426"/>
                </a:cubicBezTo>
                <a:cubicBezTo>
                  <a:pt x="1921893" y="1867872"/>
                  <a:pt x="1921893" y="1870595"/>
                  <a:pt x="1924616" y="1876041"/>
                </a:cubicBezTo>
                <a:cubicBezTo>
                  <a:pt x="1935505" y="1905992"/>
                  <a:pt x="1943672" y="1935945"/>
                  <a:pt x="1943672" y="1968618"/>
                </a:cubicBezTo>
                <a:cubicBezTo>
                  <a:pt x="1938228" y="1944111"/>
                  <a:pt x="1927339" y="1919607"/>
                  <a:pt x="1913727" y="1897825"/>
                </a:cubicBezTo>
                <a:cubicBezTo>
                  <a:pt x="1919174" y="1927777"/>
                  <a:pt x="1921893" y="1955004"/>
                  <a:pt x="1924616" y="1984954"/>
                </a:cubicBezTo>
                <a:cubicBezTo>
                  <a:pt x="1919174" y="1963173"/>
                  <a:pt x="1911004" y="1944111"/>
                  <a:pt x="1902838" y="1922330"/>
                </a:cubicBezTo>
                <a:cubicBezTo>
                  <a:pt x="1905561" y="1927777"/>
                  <a:pt x="1908284" y="1935945"/>
                  <a:pt x="1908284" y="1941391"/>
                </a:cubicBezTo>
                <a:cubicBezTo>
                  <a:pt x="1916451" y="1968618"/>
                  <a:pt x="1916451" y="1993123"/>
                  <a:pt x="1913727" y="2020354"/>
                </a:cubicBezTo>
                <a:cubicBezTo>
                  <a:pt x="1911004" y="1993123"/>
                  <a:pt x="1897395" y="1965895"/>
                  <a:pt x="1886502" y="1944111"/>
                </a:cubicBezTo>
                <a:cubicBezTo>
                  <a:pt x="1886502" y="1941391"/>
                  <a:pt x="1883783" y="1938668"/>
                  <a:pt x="1881060" y="1933222"/>
                </a:cubicBezTo>
                <a:cubicBezTo>
                  <a:pt x="1881060" y="1938668"/>
                  <a:pt x="1881060" y="1941391"/>
                  <a:pt x="1878337" y="1944111"/>
                </a:cubicBezTo>
                <a:cubicBezTo>
                  <a:pt x="1900115" y="1979511"/>
                  <a:pt x="1889226" y="2028520"/>
                  <a:pt x="1886502" y="2066643"/>
                </a:cubicBezTo>
                <a:cubicBezTo>
                  <a:pt x="1883783" y="2042135"/>
                  <a:pt x="1881060" y="2017631"/>
                  <a:pt x="1872894" y="1993123"/>
                </a:cubicBezTo>
                <a:cubicBezTo>
                  <a:pt x="1872894" y="2006738"/>
                  <a:pt x="1872894" y="2020354"/>
                  <a:pt x="1867448" y="2033966"/>
                </a:cubicBezTo>
                <a:cubicBezTo>
                  <a:pt x="1862006" y="2058473"/>
                  <a:pt x="1853836" y="2088424"/>
                  <a:pt x="1837504" y="2107485"/>
                </a:cubicBezTo>
                <a:cubicBezTo>
                  <a:pt x="1834782" y="2107485"/>
                  <a:pt x="1834782" y="2107485"/>
                  <a:pt x="1834782" y="2107485"/>
                </a:cubicBezTo>
                <a:cubicBezTo>
                  <a:pt x="1842947" y="2082977"/>
                  <a:pt x="1845670" y="2055750"/>
                  <a:pt x="1851116" y="2031243"/>
                </a:cubicBezTo>
                <a:cubicBezTo>
                  <a:pt x="1851116" y="2031243"/>
                  <a:pt x="1851116" y="2031243"/>
                  <a:pt x="1851116" y="2028520"/>
                </a:cubicBezTo>
                <a:cubicBezTo>
                  <a:pt x="1848393" y="2031243"/>
                  <a:pt x="1848393" y="2033966"/>
                  <a:pt x="1848393" y="2036688"/>
                </a:cubicBezTo>
                <a:cubicBezTo>
                  <a:pt x="1832058" y="2063920"/>
                  <a:pt x="1810284" y="2080254"/>
                  <a:pt x="1785782" y="2099316"/>
                </a:cubicBezTo>
                <a:cubicBezTo>
                  <a:pt x="1785782" y="2099316"/>
                  <a:pt x="1783060" y="2099316"/>
                  <a:pt x="1785782" y="2096593"/>
                </a:cubicBezTo>
                <a:cubicBezTo>
                  <a:pt x="1799394" y="2074808"/>
                  <a:pt x="1818449" y="2050304"/>
                  <a:pt x="1829338" y="2025800"/>
                </a:cubicBezTo>
                <a:cubicBezTo>
                  <a:pt x="1832058" y="2023077"/>
                  <a:pt x="1834782" y="2017631"/>
                  <a:pt x="1837504" y="2012184"/>
                </a:cubicBezTo>
                <a:cubicBezTo>
                  <a:pt x="1826615" y="2023077"/>
                  <a:pt x="1813003" y="2031243"/>
                  <a:pt x="1799394" y="2036688"/>
                </a:cubicBezTo>
                <a:cubicBezTo>
                  <a:pt x="1796671" y="2039411"/>
                  <a:pt x="1796671" y="2036688"/>
                  <a:pt x="1796671" y="2036688"/>
                </a:cubicBezTo>
                <a:cubicBezTo>
                  <a:pt x="1815726" y="2020354"/>
                  <a:pt x="1829338" y="2004015"/>
                  <a:pt x="1840227" y="1982231"/>
                </a:cubicBezTo>
                <a:cubicBezTo>
                  <a:pt x="1829338" y="1995847"/>
                  <a:pt x="1815726" y="2006738"/>
                  <a:pt x="1804838" y="2014907"/>
                </a:cubicBezTo>
                <a:cubicBezTo>
                  <a:pt x="1810284" y="2006738"/>
                  <a:pt x="1815726" y="1998570"/>
                  <a:pt x="1823892" y="1987677"/>
                </a:cubicBezTo>
                <a:cubicBezTo>
                  <a:pt x="1810284" y="1995847"/>
                  <a:pt x="1796671" y="2001292"/>
                  <a:pt x="1783060" y="2004015"/>
                </a:cubicBezTo>
                <a:cubicBezTo>
                  <a:pt x="1783060" y="2004015"/>
                  <a:pt x="1783060" y="2004015"/>
                  <a:pt x="1783060" y="2001292"/>
                </a:cubicBezTo>
                <a:cubicBezTo>
                  <a:pt x="1807561" y="1984954"/>
                  <a:pt x="1832058" y="1963173"/>
                  <a:pt x="1848393" y="1935945"/>
                </a:cubicBezTo>
                <a:cubicBezTo>
                  <a:pt x="1848393" y="1933222"/>
                  <a:pt x="1848393" y="1930500"/>
                  <a:pt x="1851116" y="1927777"/>
                </a:cubicBezTo>
                <a:cubicBezTo>
                  <a:pt x="1821172" y="1957727"/>
                  <a:pt x="1785782" y="1968618"/>
                  <a:pt x="1744949" y="1976788"/>
                </a:cubicBezTo>
                <a:lnTo>
                  <a:pt x="1802233" y="1935405"/>
                </a:lnTo>
                <a:lnTo>
                  <a:pt x="1805177" y="1934582"/>
                </a:lnTo>
                <a:cubicBezTo>
                  <a:pt x="1818449" y="1927096"/>
                  <a:pt x="1830698" y="1916884"/>
                  <a:pt x="1842947" y="1905992"/>
                </a:cubicBezTo>
                <a:lnTo>
                  <a:pt x="1802233" y="1935405"/>
                </a:lnTo>
                <a:lnTo>
                  <a:pt x="1761281" y="1946834"/>
                </a:lnTo>
                <a:cubicBezTo>
                  <a:pt x="1761281" y="1946834"/>
                  <a:pt x="1761281" y="1944111"/>
                  <a:pt x="1761281" y="1944111"/>
                </a:cubicBezTo>
                <a:cubicBezTo>
                  <a:pt x="1788505" y="1930500"/>
                  <a:pt x="1810284" y="1911438"/>
                  <a:pt x="1826615" y="1889657"/>
                </a:cubicBezTo>
                <a:cubicBezTo>
                  <a:pt x="1821172" y="1895103"/>
                  <a:pt x="1815726" y="1897825"/>
                  <a:pt x="1810284" y="1900548"/>
                </a:cubicBezTo>
                <a:cubicBezTo>
                  <a:pt x="1791225" y="1911438"/>
                  <a:pt x="1761281" y="1925054"/>
                  <a:pt x="1736780" y="1916884"/>
                </a:cubicBezTo>
                <a:lnTo>
                  <a:pt x="1731337" y="1916884"/>
                </a:lnTo>
                <a:cubicBezTo>
                  <a:pt x="1731337" y="1916884"/>
                  <a:pt x="1731337" y="1914161"/>
                  <a:pt x="1728614" y="1914161"/>
                </a:cubicBezTo>
                <a:cubicBezTo>
                  <a:pt x="1728614" y="1914161"/>
                  <a:pt x="1728614" y="1914161"/>
                  <a:pt x="1731337" y="1914161"/>
                </a:cubicBezTo>
                <a:cubicBezTo>
                  <a:pt x="1731337" y="1914161"/>
                  <a:pt x="1734060" y="1914161"/>
                  <a:pt x="1736780" y="1914161"/>
                </a:cubicBezTo>
                <a:cubicBezTo>
                  <a:pt x="1764004" y="1911438"/>
                  <a:pt x="1791225" y="1895103"/>
                  <a:pt x="1810284" y="1873318"/>
                </a:cubicBezTo>
                <a:cubicBezTo>
                  <a:pt x="1788505" y="1884211"/>
                  <a:pt x="1761281" y="1886934"/>
                  <a:pt x="1744949" y="1881488"/>
                </a:cubicBezTo>
                <a:cubicBezTo>
                  <a:pt x="1744949" y="1881488"/>
                  <a:pt x="1744949" y="1881488"/>
                  <a:pt x="1742226" y="1884211"/>
                </a:cubicBezTo>
                <a:cubicBezTo>
                  <a:pt x="1742226" y="1884211"/>
                  <a:pt x="1742226" y="1881488"/>
                  <a:pt x="1742226" y="1881488"/>
                </a:cubicBezTo>
                <a:cubicBezTo>
                  <a:pt x="1772170" y="1870595"/>
                  <a:pt x="1802114" y="1851537"/>
                  <a:pt x="1826615" y="1829752"/>
                </a:cubicBezTo>
                <a:cubicBezTo>
                  <a:pt x="1815726" y="1837922"/>
                  <a:pt x="1802114" y="1840645"/>
                  <a:pt x="1788505" y="1840645"/>
                </a:cubicBezTo>
                <a:cubicBezTo>
                  <a:pt x="1791225" y="1840645"/>
                  <a:pt x="1791225" y="1837922"/>
                  <a:pt x="1793948" y="1837922"/>
                </a:cubicBezTo>
                <a:cubicBezTo>
                  <a:pt x="1793948" y="1837922"/>
                  <a:pt x="1793948" y="1837922"/>
                  <a:pt x="1793948" y="1835199"/>
                </a:cubicBezTo>
                <a:cubicBezTo>
                  <a:pt x="1804838" y="1827029"/>
                  <a:pt x="1818449" y="1818861"/>
                  <a:pt x="1829338" y="1807971"/>
                </a:cubicBezTo>
                <a:cubicBezTo>
                  <a:pt x="1832058" y="1805248"/>
                  <a:pt x="1832058" y="1802525"/>
                  <a:pt x="1834782" y="1802525"/>
                </a:cubicBezTo>
                <a:cubicBezTo>
                  <a:pt x="1807561" y="1818861"/>
                  <a:pt x="1780336" y="1829752"/>
                  <a:pt x="1750392" y="1832475"/>
                </a:cubicBezTo>
                <a:cubicBezTo>
                  <a:pt x="1744949" y="1835199"/>
                  <a:pt x="1742226" y="1835199"/>
                  <a:pt x="1739503" y="1835199"/>
                </a:cubicBezTo>
                <a:cubicBezTo>
                  <a:pt x="1739503" y="1835199"/>
                  <a:pt x="1742226" y="1832475"/>
                  <a:pt x="1742226" y="1832475"/>
                </a:cubicBezTo>
                <a:cubicBezTo>
                  <a:pt x="1742226" y="1832475"/>
                  <a:pt x="1742226" y="1832475"/>
                  <a:pt x="1744949" y="1832475"/>
                </a:cubicBezTo>
                <a:cubicBezTo>
                  <a:pt x="1747669" y="1829752"/>
                  <a:pt x="1750392" y="1829752"/>
                  <a:pt x="1753116" y="1827029"/>
                </a:cubicBezTo>
                <a:cubicBezTo>
                  <a:pt x="1777617" y="1816138"/>
                  <a:pt x="1802114" y="1797079"/>
                  <a:pt x="1821172" y="1775295"/>
                </a:cubicBezTo>
                <a:cubicBezTo>
                  <a:pt x="1813003" y="1780741"/>
                  <a:pt x="1804838" y="1783464"/>
                  <a:pt x="1799394" y="1786187"/>
                </a:cubicBezTo>
                <a:cubicBezTo>
                  <a:pt x="1769447" y="1799802"/>
                  <a:pt x="1731337" y="1805248"/>
                  <a:pt x="1701394" y="1794356"/>
                </a:cubicBezTo>
                <a:cubicBezTo>
                  <a:pt x="1701394" y="1794356"/>
                  <a:pt x="1698671" y="1794356"/>
                  <a:pt x="1695948" y="1794356"/>
                </a:cubicBezTo>
                <a:cubicBezTo>
                  <a:pt x="1695948" y="1794356"/>
                  <a:pt x="1695948" y="1791633"/>
                  <a:pt x="1695948" y="1791633"/>
                </a:cubicBezTo>
                <a:cubicBezTo>
                  <a:pt x="1739503" y="1788911"/>
                  <a:pt x="1785782" y="1767129"/>
                  <a:pt x="1815726" y="1737175"/>
                </a:cubicBezTo>
                <a:cubicBezTo>
                  <a:pt x="1777617" y="1756236"/>
                  <a:pt x="1734060" y="1769852"/>
                  <a:pt x="1695948" y="1750791"/>
                </a:cubicBezTo>
                <a:cubicBezTo>
                  <a:pt x="1693224" y="1750791"/>
                  <a:pt x="1693224" y="1750791"/>
                  <a:pt x="1690504" y="1750791"/>
                </a:cubicBezTo>
                <a:cubicBezTo>
                  <a:pt x="1690504" y="1748068"/>
                  <a:pt x="1690504" y="1748068"/>
                  <a:pt x="1690504" y="1748068"/>
                </a:cubicBezTo>
                <a:cubicBezTo>
                  <a:pt x="1704113" y="1745345"/>
                  <a:pt x="1715002" y="1745345"/>
                  <a:pt x="1723171" y="1745345"/>
                </a:cubicBezTo>
                <a:cubicBezTo>
                  <a:pt x="1744949" y="1739898"/>
                  <a:pt x="1766727" y="1726286"/>
                  <a:pt x="1783060" y="1712671"/>
                </a:cubicBezTo>
                <a:cubicBezTo>
                  <a:pt x="1766727" y="1720840"/>
                  <a:pt x="1747669" y="1723563"/>
                  <a:pt x="1725892" y="1720840"/>
                </a:cubicBezTo>
                <a:cubicBezTo>
                  <a:pt x="1750392" y="1715394"/>
                  <a:pt x="1772170" y="1701779"/>
                  <a:pt x="1791225" y="1682721"/>
                </a:cubicBezTo>
                <a:cubicBezTo>
                  <a:pt x="1764004" y="1696332"/>
                  <a:pt x="1736780" y="1701779"/>
                  <a:pt x="1706836" y="1701779"/>
                </a:cubicBezTo>
                <a:cubicBezTo>
                  <a:pt x="1704113" y="1701779"/>
                  <a:pt x="1704113" y="1699056"/>
                  <a:pt x="1706836" y="1699056"/>
                </a:cubicBezTo>
                <a:cubicBezTo>
                  <a:pt x="1742226" y="1690886"/>
                  <a:pt x="1783060" y="1674552"/>
                  <a:pt x="1810284" y="1647320"/>
                </a:cubicBezTo>
                <a:cubicBezTo>
                  <a:pt x="1815726" y="1641878"/>
                  <a:pt x="1818449" y="1639155"/>
                  <a:pt x="1823892" y="1633709"/>
                </a:cubicBezTo>
                <a:cubicBezTo>
                  <a:pt x="1815726" y="1639155"/>
                  <a:pt x="1810284" y="1644598"/>
                  <a:pt x="1802114" y="1647320"/>
                </a:cubicBezTo>
                <a:cubicBezTo>
                  <a:pt x="1788505" y="1658213"/>
                  <a:pt x="1772170" y="1663659"/>
                  <a:pt x="1755838" y="1666382"/>
                </a:cubicBezTo>
                <a:cubicBezTo>
                  <a:pt x="1750392" y="1666382"/>
                  <a:pt x="1747669" y="1669105"/>
                  <a:pt x="1742226" y="1669105"/>
                </a:cubicBezTo>
                <a:cubicBezTo>
                  <a:pt x="1742226" y="1669105"/>
                  <a:pt x="1742226" y="1669105"/>
                  <a:pt x="1739503" y="1669105"/>
                </a:cubicBezTo>
                <a:cubicBezTo>
                  <a:pt x="1753116" y="1663659"/>
                  <a:pt x="1766727" y="1660936"/>
                  <a:pt x="1777617" y="1652767"/>
                </a:cubicBezTo>
                <a:cubicBezTo>
                  <a:pt x="1788505" y="1644598"/>
                  <a:pt x="1796671" y="1633709"/>
                  <a:pt x="1804838" y="1620093"/>
                </a:cubicBezTo>
                <a:cubicBezTo>
                  <a:pt x="1804838" y="1620093"/>
                  <a:pt x="1802114" y="1622816"/>
                  <a:pt x="1802114" y="1622816"/>
                </a:cubicBezTo>
                <a:cubicBezTo>
                  <a:pt x="1777617" y="1641878"/>
                  <a:pt x="1753116" y="1652767"/>
                  <a:pt x="1725892" y="1660936"/>
                </a:cubicBezTo>
                <a:cubicBezTo>
                  <a:pt x="1715002" y="1663659"/>
                  <a:pt x="1704113" y="1666382"/>
                  <a:pt x="1693224" y="1666382"/>
                </a:cubicBezTo>
                <a:cubicBezTo>
                  <a:pt x="1690504" y="1669105"/>
                  <a:pt x="1687781" y="1669105"/>
                  <a:pt x="1685058" y="1669105"/>
                </a:cubicBezTo>
                <a:cubicBezTo>
                  <a:pt x="1682335" y="1669105"/>
                  <a:pt x="1682335" y="1669105"/>
                  <a:pt x="1682335" y="1669105"/>
                </a:cubicBezTo>
                <a:cubicBezTo>
                  <a:pt x="1685058" y="1666382"/>
                  <a:pt x="1685058" y="1666382"/>
                  <a:pt x="1685058" y="1666382"/>
                </a:cubicBezTo>
                <a:cubicBezTo>
                  <a:pt x="1712282" y="1650043"/>
                  <a:pt x="1736780" y="1639155"/>
                  <a:pt x="1761281" y="1617370"/>
                </a:cubicBezTo>
                <a:cubicBezTo>
                  <a:pt x="1761281" y="1617370"/>
                  <a:pt x="1764004" y="1614647"/>
                  <a:pt x="1764004" y="1614647"/>
                </a:cubicBezTo>
                <a:cubicBezTo>
                  <a:pt x="1742226" y="1622816"/>
                  <a:pt x="1712282" y="1636432"/>
                  <a:pt x="1687781" y="1633709"/>
                </a:cubicBezTo>
                <a:cubicBezTo>
                  <a:pt x="1685058" y="1633709"/>
                  <a:pt x="1682335" y="1633709"/>
                  <a:pt x="1676892" y="1633709"/>
                </a:cubicBezTo>
                <a:cubicBezTo>
                  <a:pt x="1676892" y="1633709"/>
                  <a:pt x="1676892" y="1630986"/>
                  <a:pt x="1676892" y="1630986"/>
                </a:cubicBezTo>
                <a:cubicBezTo>
                  <a:pt x="1679615" y="1630986"/>
                  <a:pt x="1682335" y="1630986"/>
                  <a:pt x="1682335" y="1630986"/>
                </a:cubicBezTo>
                <a:cubicBezTo>
                  <a:pt x="1723171" y="1622816"/>
                  <a:pt x="1758558" y="1595589"/>
                  <a:pt x="1785782" y="1565639"/>
                </a:cubicBezTo>
                <a:cubicBezTo>
                  <a:pt x="1785782" y="1565639"/>
                  <a:pt x="1785782" y="1565639"/>
                  <a:pt x="1788505" y="1562916"/>
                </a:cubicBezTo>
                <a:cubicBezTo>
                  <a:pt x="1761281" y="1587420"/>
                  <a:pt x="1728614" y="1603758"/>
                  <a:pt x="1695948" y="1609205"/>
                </a:cubicBezTo>
                <a:cubicBezTo>
                  <a:pt x="1728614" y="1592866"/>
                  <a:pt x="1758558" y="1573805"/>
                  <a:pt x="1783060" y="1543854"/>
                </a:cubicBezTo>
                <a:cubicBezTo>
                  <a:pt x="1788505" y="1538409"/>
                  <a:pt x="1793948" y="1530239"/>
                  <a:pt x="1799394" y="1524796"/>
                </a:cubicBezTo>
                <a:cubicBezTo>
                  <a:pt x="1793948" y="1530239"/>
                  <a:pt x="1788505" y="1535685"/>
                  <a:pt x="1780336" y="1541132"/>
                </a:cubicBezTo>
                <a:cubicBezTo>
                  <a:pt x="1753116" y="1562916"/>
                  <a:pt x="1715002" y="1598312"/>
                  <a:pt x="1676892" y="1587420"/>
                </a:cubicBezTo>
                <a:cubicBezTo>
                  <a:pt x="1676892" y="1587420"/>
                  <a:pt x="1676892" y="1584697"/>
                  <a:pt x="1676892" y="1584697"/>
                </a:cubicBezTo>
                <a:cubicBezTo>
                  <a:pt x="1717725" y="1576527"/>
                  <a:pt x="1744949" y="1562916"/>
                  <a:pt x="1772170" y="1530239"/>
                </a:cubicBezTo>
                <a:cubicBezTo>
                  <a:pt x="1785782" y="1516627"/>
                  <a:pt x="1799394" y="1500289"/>
                  <a:pt x="1807561" y="1483950"/>
                </a:cubicBezTo>
                <a:cubicBezTo>
                  <a:pt x="1810284" y="1481230"/>
                  <a:pt x="1810284" y="1481230"/>
                  <a:pt x="1810284" y="1478507"/>
                </a:cubicBezTo>
                <a:cubicBezTo>
                  <a:pt x="1802114" y="1492120"/>
                  <a:pt x="1791225" y="1503012"/>
                  <a:pt x="1780336" y="1511180"/>
                </a:cubicBezTo>
                <a:cubicBezTo>
                  <a:pt x="1753116" y="1532962"/>
                  <a:pt x="1723171" y="1560193"/>
                  <a:pt x="1687781" y="1560193"/>
                </a:cubicBezTo>
                <a:cubicBezTo>
                  <a:pt x="1685058" y="1560193"/>
                  <a:pt x="1685058" y="1560193"/>
                  <a:pt x="1682335" y="1560193"/>
                </a:cubicBezTo>
                <a:cubicBezTo>
                  <a:pt x="1709559" y="1554746"/>
                  <a:pt x="1734060" y="1527519"/>
                  <a:pt x="1747669" y="1505735"/>
                </a:cubicBezTo>
                <a:cubicBezTo>
                  <a:pt x="1753116" y="1500289"/>
                  <a:pt x="1755838" y="1494843"/>
                  <a:pt x="1758558" y="1486673"/>
                </a:cubicBezTo>
                <a:cubicBezTo>
                  <a:pt x="1736780" y="1505735"/>
                  <a:pt x="1715002" y="1516627"/>
                  <a:pt x="1685058" y="1522073"/>
                </a:cubicBezTo>
                <a:cubicBezTo>
                  <a:pt x="1685058" y="1519350"/>
                  <a:pt x="1687781" y="1519350"/>
                  <a:pt x="1687781" y="1519350"/>
                </a:cubicBezTo>
                <a:cubicBezTo>
                  <a:pt x="1687781" y="1519350"/>
                  <a:pt x="1687781" y="1519350"/>
                  <a:pt x="1687781" y="1516627"/>
                </a:cubicBezTo>
                <a:cubicBezTo>
                  <a:pt x="1709559" y="1505735"/>
                  <a:pt x="1728614" y="1486673"/>
                  <a:pt x="1742226" y="1467615"/>
                </a:cubicBezTo>
                <a:cubicBezTo>
                  <a:pt x="1744949" y="1462169"/>
                  <a:pt x="1744949" y="1459446"/>
                  <a:pt x="1747669" y="1454000"/>
                </a:cubicBezTo>
                <a:cubicBezTo>
                  <a:pt x="1728614" y="1467615"/>
                  <a:pt x="1704113" y="1478507"/>
                  <a:pt x="1682335" y="1492120"/>
                </a:cubicBezTo>
                <a:cubicBezTo>
                  <a:pt x="1682335" y="1492120"/>
                  <a:pt x="1682335" y="1492120"/>
                  <a:pt x="1682335" y="1489396"/>
                </a:cubicBezTo>
                <a:cubicBezTo>
                  <a:pt x="1687781" y="1483950"/>
                  <a:pt x="1695948" y="1478507"/>
                  <a:pt x="1704113" y="1473061"/>
                </a:cubicBezTo>
                <a:cubicBezTo>
                  <a:pt x="1720448" y="1456723"/>
                  <a:pt x="1736780" y="1437665"/>
                  <a:pt x="1747669" y="1415880"/>
                </a:cubicBezTo>
                <a:cubicBezTo>
                  <a:pt x="1750392" y="1410434"/>
                  <a:pt x="1753116" y="1404988"/>
                  <a:pt x="1755838" y="1399546"/>
                </a:cubicBezTo>
                <a:cubicBezTo>
                  <a:pt x="1739503" y="1421326"/>
                  <a:pt x="1723171" y="1434942"/>
                  <a:pt x="1698671" y="1451277"/>
                </a:cubicBezTo>
                <a:cubicBezTo>
                  <a:pt x="1698671" y="1451277"/>
                  <a:pt x="1698671" y="1448554"/>
                  <a:pt x="1698671" y="1448554"/>
                </a:cubicBezTo>
                <a:cubicBezTo>
                  <a:pt x="1717725" y="1434942"/>
                  <a:pt x="1731337" y="1407711"/>
                  <a:pt x="1742226" y="1383207"/>
                </a:cubicBezTo>
                <a:cubicBezTo>
                  <a:pt x="1744949" y="1377761"/>
                  <a:pt x="1744949" y="1372314"/>
                  <a:pt x="1744949" y="1366868"/>
                </a:cubicBezTo>
                <a:cubicBezTo>
                  <a:pt x="1742226" y="1375037"/>
                  <a:pt x="1739503" y="1380484"/>
                  <a:pt x="1736780" y="1385930"/>
                </a:cubicBezTo>
                <a:cubicBezTo>
                  <a:pt x="1731337" y="1399546"/>
                  <a:pt x="1723171" y="1410434"/>
                  <a:pt x="1709559" y="1418603"/>
                </a:cubicBezTo>
                <a:cubicBezTo>
                  <a:pt x="1709559" y="1418603"/>
                  <a:pt x="1709559" y="1418603"/>
                  <a:pt x="1709559" y="1415880"/>
                </a:cubicBezTo>
                <a:cubicBezTo>
                  <a:pt x="1717725" y="1399546"/>
                  <a:pt x="1723171" y="1385930"/>
                  <a:pt x="1725892" y="1366868"/>
                </a:cubicBezTo>
                <a:cubicBezTo>
                  <a:pt x="1720448" y="1375037"/>
                  <a:pt x="1715002" y="1383207"/>
                  <a:pt x="1709559" y="1388653"/>
                </a:cubicBezTo>
                <a:cubicBezTo>
                  <a:pt x="1717725" y="1372314"/>
                  <a:pt x="1720448" y="1347810"/>
                  <a:pt x="1717725" y="1328749"/>
                </a:cubicBezTo>
                <a:cubicBezTo>
                  <a:pt x="1717725" y="1328749"/>
                  <a:pt x="1717725" y="1326026"/>
                  <a:pt x="1717725" y="1326026"/>
                </a:cubicBezTo>
                <a:cubicBezTo>
                  <a:pt x="1709559" y="1336918"/>
                  <a:pt x="1701394" y="1345087"/>
                  <a:pt x="1693224" y="1353256"/>
                </a:cubicBezTo>
                <a:cubicBezTo>
                  <a:pt x="1690504" y="1355980"/>
                  <a:pt x="1690504" y="1353256"/>
                  <a:pt x="1690504" y="1353256"/>
                </a:cubicBezTo>
                <a:cubicBezTo>
                  <a:pt x="1701394" y="1339641"/>
                  <a:pt x="1709559" y="1323303"/>
                  <a:pt x="1715002" y="1306967"/>
                </a:cubicBezTo>
                <a:cubicBezTo>
                  <a:pt x="1709559" y="1315137"/>
                  <a:pt x="1701394" y="1320583"/>
                  <a:pt x="1695948" y="1328749"/>
                </a:cubicBezTo>
                <a:cubicBezTo>
                  <a:pt x="1693224" y="1328749"/>
                  <a:pt x="1693224" y="1328749"/>
                  <a:pt x="1693224" y="1328749"/>
                </a:cubicBezTo>
                <a:cubicBezTo>
                  <a:pt x="1706836" y="1306967"/>
                  <a:pt x="1712282" y="1279740"/>
                  <a:pt x="1709559" y="1252510"/>
                </a:cubicBezTo>
                <a:cubicBezTo>
                  <a:pt x="1695948" y="1266125"/>
                  <a:pt x="1679615" y="1277017"/>
                  <a:pt x="1657837" y="1277017"/>
                </a:cubicBezTo>
                <a:cubicBezTo>
                  <a:pt x="1646949" y="1277017"/>
                  <a:pt x="1636059" y="1274294"/>
                  <a:pt x="1627890" y="1268848"/>
                </a:cubicBezTo>
                <a:cubicBezTo>
                  <a:pt x="1611558" y="1394099"/>
                  <a:pt x="1570725" y="1769852"/>
                  <a:pt x="1510834" y="2581255"/>
                </a:cubicBezTo>
                <a:cubicBezTo>
                  <a:pt x="1472724" y="3097237"/>
                  <a:pt x="1490419" y="3613216"/>
                  <a:pt x="1518320" y="4011090"/>
                </a:cubicBezTo>
                <a:lnTo>
                  <a:pt x="1530180" y="4158164"/>
                </a:lnTo>
                <a:lnTo>
                  <a:pt x="1431827" y="4158164"/>
                </a:lnTo>
                <a:lnTo>
                  <a:pt x="1426446" y="4078483"/>
                </a:lnTo>
                <a:cubicBezTo>
                  <a:pt x="1404668" y="3680606"/>
                  <a:pt x="1396502" y="3129911"/>
                  <a:pt x="1450947" y="2518631"/>
                </a:cubicBezTo>
                <a:cubicBezTo>
                  <a:pt x="1478168" y="2219120"/>
                  <a:pt x="1535336" y="1655490"/>
                  <a:pt x="1578891" y="1342364"/>
                </a:cubicBezTo>
                <a:cubicBezTo>
                  <a:pt x="1568002" y="1328749"/>
                  <a:pt x="1557113" y="1309691"/>
                  <a:pt x="1551667" y="1293353"/>
                </a:cubicBezTo>
                <a:cubicBezTo>
                  <a:pt x="1548947" y="1290630"/>
                  <a:pt x="1546224" y="1287907"/>
                  <a:pt x="1543501" y="1287907"/>
                </a:cubicBezTo>
                <a:cubicBezTo>
                  <a:pt x="1543501" y="1287907"/>
                  <a:pt x="1543501" y="1290630"/>
                  <a:pt x="1543501" y="1290630"/>
                </a:cubicBezTo>
                <a:cubicBezTo>
                  <a:pt x="1546224" y="1323303"/>
                  <a:pt x="1557113" y="1350533"/>
                  <a:pt x="1565280" y="1377761"/>
                </a:cubicBezTo>
                <a:cubicBezTo>
                  <a:pt x="1568002" y="1380484"/>
                  <a:pt x="1565280" y="1380484"/>
                  <a:pt x="1565280" y="1380484"/>
                </a:cubicBezTo>
                <a:cubicBezTo>
                  <a:pt x="1554390" y="1358703"/>
                  <a:pt x="1543501" y="1339641"/>
                  <a:pt x="1535336" y="1320583"/>
                </a:cubicBezTo>
                <a:cubicBezTo>
                  <a:pt x="1532612" y="1323303"/>
                  <a:pt x="1532612" y="1328749"/>
                  <a:pt x="1532612" y="1331471"/>
                </a:cubicBezTo>
                <a:cubicBezTo>
                  <a:pt x="1529889" y="1364146"/>
                  <a:pt x="1532612" y="1399546"/>
                  <a:pt x="1546224" y="1429496"/>
                </a:cubicBezTo>
                <a:cubicBezTo>
                  <a:pt x="1546224" y="1429496"/>
                  <a:pt x="1546224" y="1429496"/>
                  <a:pt x="1543501" y="1429496"/>
                </a:cubicBezTo>
                <a:cubicBezTo>
                  <a:pt x="1532612" y="1410434"/>
                  <a:pt x="1519000" y="1383207"/>
                  <a:pt x="1513558" y="1355980"/>
                </a:cubicBezTo>
                <a:cubicBezTo>
                  <a:pt x="1513558" y="1383207"/>
                  <a:pt x="1513558" y="1410434"/>
                  <a:pt x="1519000" y="1434942"/>
                </a:cubicBezTo>
                <a:cubicBezTo>
                  <a:pt x="1510834" y="1421326"/>
                  <a:pt x="1505392" y="1410434"/>
                  <a:pt x="1499945" y="1399546"/>
                </a:cubicBezTo>
                <a:cubicBezTo>
                  <a:pt x="1499945" y="1399546"/>
                  <a:pt x="1499945" y="1399546"/>
                  <a:pt x="1499945" y="1402269"/>
                </a:cubicBezTo>
                <a:cubicBezTo>
                  <a:pt x="1502668" y="1426773"/>
                  <a:pt x="1510834" y="1454000"/>
                  <a:pt x="1527169" y="1475784"/>
                </a:cubicBezTo>
                <a:cubicBezTo>
                  <a:pt x="1527169" y="1475784"/>
                  <a:pt x="1527169" y="1475784"/>
                  <a:pt x="1524446" y="1475784"/>
                </a:cubicBezTo>
                <a:cubicBezTo>
                  <a:pt x="1516280" y="1470339"/>
                  <a:pt x="1508112" y="1462169"/>
                  <a:pt x="1502668" y="1454000"/>
                </a:cubicBezTo>
                <a:cubicBezTo>
                  <a:pt x="1505392" y="1467615"/>
                  <a:pt x="1508112" y="1481230"/>
                  <a:pt x="1510834" y="1494843"/>
                </a:cubicBezTo>
                <a:cubicBezTo>
                  <a:pt x="1510834" y="1494843"/>
                  <a:pt x="1510834" y="1494843"/>
                  <a:pt x="1508112" y="1494843"/>
                </a:cubicBezTo>
                <a:cubicBezTo>
                  <a:pt x="1499945" y="1478507"/>
                  <a:pt x="1489056" y="1459446"/>
                  <a:pt x="1483614" y="1440387"/>
                </a:cubicBezTo>
                <a:cubicBezTo>
                  <a:pt x="1486333" y="1470339"/>
                  <a:pt x="1491779" y="1500289"/>
                  <a:pt x="1505392" y="1527519"/>
                </a:cubicBezTo>
                <a:cubicBezTo>
                  <a:pt x="1480891" y="1494843"/>
                  <a:pt x="1461835" y="1454000"/>
                  <a:pt x="1450947" y="1413157"/>
                </a:cubicBezTo>
                <a:cubicBezTo>
                  <a:pt x="1453667" y="1429496"/>
                  <a:pt x="1456390" y="1443110"/>
                  <a:pt x="1459112" y="1456723"/>
                </a:cubicBezTo>
                <a:cubicBezTo>
                  <a:pt x="1464555" y="1483950"/>
                  <a:pt x="1472724" y="1530239"/>
                  <a:pt x="1499945" y="1546577"/>
                </a:cubicBezTo>
                <a:cubicBezTo>
                  <a:pt x="1499945" y="1546577"/>
                  <a:pt x="1499945" y="1549300"/>
                  <a:pt x="1499945" y="1549300"/>
                </a:cubicBezTo>
                <a:cubicBezTo>
                  <a:pt x="1472724" y="1541132"/>
                  <a:pt x="1459112" y="1508457"/>
                  <a:pt x="1448224" y="1483950"/>
                </a:cubicBezTo>
                <a:cubicBezTo>
                  <a:pt x="1456390" y="1511180"/>
                  <a:pt x="1461835" y="1538409"/>
                  <a:pt x="1464555" y="1562916"/>
                </a:cubicBezTo>
                <a:cubicBezTo>
                  <a:pt x="1450947" y="1541132"/>
                  <a:pt x="1437334" y="1513904"/>
                  <a:pt x="1429169" y="1483950"/>
                </a:cubicBezTo>
                <a:cubicBezTo>
                  <a:pt x="1429169" y="1489396"/>
                  <a:pt x="1431888" y="1497566"/>
                  <a:pt x="1431888" y="1503012"/>
                </a:cubicBezTo>
                <a:cubicBezTo>
                  <a:pt x="1440057" y="1535685"/>
                  <a:pt x="1445500" y="1571085"/>
                  <a:pt x="1456390" y="1603758"/>
                </a:cubicBezTo>
                <a:cubicBezTo>
                  <a:pt x="1431888" y="1573805"/>
                  <a:pt x="1418279" y="1524796"/>
                  <a:pt x="1407390" y="1489396"/>
                </a:cubicBezTo>
                <a:cubicBezTo>
                  <a:pt x="1410110" y="1524796"/>
                  <a:pt x="1412833" y="1565639"/>
                  <a:pt x="1426446" y="1601035"/>
                </a:cubicBezTo>
                <a:cubicBezTo>
                  <a:pt x="1426446" y="1601035"/>
                  <a:pt x="1423722" y="1601035"/>
                  <a:pt x="1423722" y="1601035"/>
                </a:cubicBezTo>
                <a:cubicBezTo>
                  <a:pt x="1412833" y="1583337"/>
                  <a:pt x="1404668" y="1563596"/>
                  <a:pt x="1398202" y="1542834"/>
                </a:cubicBezTo>
                <a:lnTo>
                  <a:pt x="1384402" y="1484860"/>
                </a:lnTo>
                <a:lnTo>
                  <a:pt x="1381529" y="1467615"/>
                </a:lnTo>
                <a:lnTo>
                  <a:pt x="1380166" y="1456723"/>
                </a:lnTo>
                <a:cubicBezTo>
                  <a:pt x="1380166" y="1456723"/>
                  <a:pt x="1380166" y="1459446"/>
                  <a:pt x="1380166" y="1459446"/>
                </a:cubicBezTo>
                <a:lnTo>
                  <a:pt x="1381529" y="1467615"/>
                </a:lnTo>
                <a:lnTo>
                  <a:pt x="1382889" y="1478507"/>
                </a:lnTo>
                <a:lnTo>
                  <a:pt x="1384402" y="1484860"/>
                </a:lnTo>
                <a:lnTo>
                  <a:pt x="1391055" y="1524796"/>
                </a:lnTo>
                <a:cubicBezTo>
                  <a:pt x="1399222" y="1562916"/>
                  <a:pt x="1407390" y="1603758"/>
                  <a:pt x="1423722" y="1641878"/>
                </a:cubicBezTo>
                <a:cubicBezTo>
                  <a:pt x="1423722" y="1641878"/>
                  <a:pt x="1420999" y="1641878"/>
                  <a:pt x="1420999" y="1641878"/>
                </a:cubicBezTo>
                <a:cubicBezTo>
                  <a:pt x="1410110" y="1621457"/>
                  <a:pt x="1399904" y="1602395"/>
                  <a:pt x="1390716" y="1582657"/>
                </a:cubicBezTo>
                <a:lnTo>
                  <a:pt x="1372124" y="1533934"/>
                </a:lnTo>
                <a:lnTo>
                  <a:pt x="1366557" y="1511180"/>
                </a:lnTo>
                <a:cubicBezTo>
                  <a:pt x="1366557" y="1513904"/>
                  <a:pt x="1366557" y="1516627"/>
                  <a:pt x="1366557" y="1519350"/>
                </a:cubicBezTo>
                <a:lnTo>
                  <a:pt x="1372124" y="1533934"/>
                </a:lnTo>
                <a:lnTo>
                  <a:pt x="1382210" y="1575168"/>
                </a:lnTo>
                <a:cubicBezTo>
                  <a:pt x="1388335" y="1596269"/>
                  <a:pt x="1395138" y="1617370"/>
                  <a:pt x="1401945" y="1639155"/>
                </a:cubicBezTo>
                <a:cubicBezTo>
                  <a:pt x="1401945" y="1641878"/>
                  <a:pt x="1399222" y="1641878"/>
                  <a:pt x="1399222" y="1641878"/>
                </a:cubicBezTo>
                <a:cubicBezTo>
                  <a:pt x="1382889" y="1611928"/>
                  <a:pt x="1366557" y="1581973"/>
                  <a:pt x="1355668" y="1552023"/>
                </a:cubicBezTo>
                <a:cubicBezTo>
                  <a:pt x="1355668" y="1562916"/>
                  <a:pt x="1355668" y="1571085"/>
                  <a:pt x="1358388" y="1579250"/>
                </a:cubicBezTo>
                <a:cubicBezTo>
                  <a:pt x="1361111" y="1603758"/>
                  <a:pt x="1369278" y="1628262"/>
                  <a:pt x="1374724" y="1650043"/>
                </a:cubicBezTo>
                <a:cubicBezTo>
                  <a:pt x="1377447" y="1658213"/>
                  <a:pt x="1382889" y="1666382"/>
                  <a:pt x="1385612" y="1674552"/>
                </a:cubicBezTo>
                <a:cubicBezTo>
                  <a:pt x="1385612" y="1677275"/>
                  <a:pt x="1385612" y="1677275"/>
                  <a:pt x="1385612" y="1677275"/>
                </a:cubicBezTo>
                <a:cubicBezTo>
                  <a:pt x="1370640" y="1659576"/>
                  <a:pt x="1357708" y="1641195"/>
                  <a:pt x="1346480" y="1622136"/>
                </a:cubicBezTo>
                <a:lnTo>
                  <a:pt x="1318022" y="1563870"/>
                </a:lnTo>
                <a:lnTo>
                  <a:pt x="1314832" y="1552023"/>
                </a:lnTo>
                <a:cubicBezTo>
                  <a:pt x="1314832" y="1554746"/>
                  <a:pt x="1317556" y="1557469"/>
                  <a:pt x="1317556" y="1562916"/>
                </a:cubicBezTo>
                <a:lnTo>
                  <a:pt x="1318022" y="1563870"/>
                </a:lnTo>
                <a:lnTo>
                  <a:pt x="1333890" y="1622816"/>
                </a:lnTo>
                <a:cubicBezTo>
                  <a:pt x="1339334" y="1636432"/>
                  <a:pt x="1344780" y="1647320"/>
                  <a:pt x="1347500" y="1658213"/>
                </a:cubicBezTo>
                <a:cubicBezTo>
                  <a:pt x="1355668" y="1674552"/>
                  <a:pt x="1361111" y="1688163"/>
                  <a:pt x="1369278" y="1701779"/>
                </a:cubicBezTo>
                <a:cubicBezTo>
                  <a:pt x="1369278" y="1701779"/>
                  <a:pt x="1369278" y="1704502"/>
                  <a:pt x="1369278" y="1704502"/>
                </a:cubicBezTo>
                <a:cubicBezTo>
                  <a:pt x="1350222" y="1685443"/>
                  <a:pt x="1336610" y="1666382"/>
                  <a:pt x="1325721" y="1647320"/>
                </a:cubicBezTo>
                <a:cubicBezTo>
                  <a:pt x="1331167" y="1663659"/>
                  <a:pt x="1339334" y="1682721"/>
                  <a:pt x="1347500" y="1701779"/>
                </a:cubicBezTo>
                <a:cubicBezTo>
                  <a:pt x="1333890" y="1688163"/>
                  <a:pt x="1323002" y="1671828"/>
                  <a:pt x="1309389" y="1655490"/>
                </a:cubicBezTo>
                <a:cubicBezTo>
                  <a:pt x="1314832" y="1669105"/>
                  <a:pt x="1317556" y="1682721"/>
                  <a:pt x="1325721" y="1693609"/>
                </a:cubicBezTo>
                <a:cubicBezTo>
                  <a:pt x="1333890" y="1707225"/>
                  <a:pt x="1342057" y="1723563"/>
                  <a:pt x="1347500" y="1739898"/>
                </a:cubicBezTo>
                <a:cubicBezTo>
                  <a:pt x="1328444" y="1715394"/>
                  <a:pt x="1309389" y="1696332"/>
                  <a:pt x="1295778" y="1674552"/>
                </a:cubicBezTo>
                <a:cubicBezTo>
                  <a:pt x="1298500" y="1677275"/>
                  <a:pt x="1298500" y="1679998"/>
                  <a:pt x="1301223" y="1682721"/>
                </a:cubicBezTo>
                <a:cubicBezTo>
                  <a:pt x="1312113" y="1707225"/>
                  <a:pt x="1323002" y="1726286"/>
                  <a:pt x="1333890" y="1750791"/>
                </a:cubicBezTo>
                <a:cubicBezTo>
                  <a:pt x="1314832" y="1726286"/>
                  <a:pt x="1295778" y="1701779"/>
                  <a:pt x="1279445" y="1677275"/>
                </a:cubicBezTo>
                <a:cubicBezTo>
                  <a:pt x="1287612" y="1699056"/>
                  <a:pt x="1293055" y="1718117"/>
                  <a:pt x="1303943" y="1739898"/>
                </a:cubicBezTo>
                <a:cubicBezTo>
                  <a:pt x="1290335" y="1723563"/>
                  <a:pt x="1276722" y="1707225"/>
                  <a:pt x="1265834" y="1688163"/>
                </a:cubicBezTo>
                <a:cubicBezTo>
                  <a:pt x="1276722" y="1712671"/>
                  <a:pt x="1290335" y="1734452"/>
                  <a:pt x="1303943" y="1756236"/>
                </a:cubicBezTo>
                <a:cubicBezTo>
                  <a:pt x="1276722" y="1729009"/>
                  <a:pt x="1254944" y="1704502"/>
                  <a:pt x="1235890" y="1671828"/>
                </a:cubicBezTo>
                <a:cubicBezTo>
                  <a:pt x="1241332" y="1699056"/>
                  <a:pt x="1249498" y="1726286"/>
                  <a:pt x="1254944" y="1753514"/>
                </a:cubicBezTo>
                <a:cubicBezTo>
                  <a:pt x="1260388" y="1764405"/>
                  <a:pt x="1265834" y="1778018"/>
                  <a:pt x="1271276" y="1788911"/>
                </a:cubicBezTo>
                <a:cubicBezTo>
                  <a:pt x="1249498" y="1761682"/>
                  <a:pt x="1222277" y="1726286"/>
                  <a:pt x="1205943" y="1688163"/>
                </a:cubicBezTo>
                <a:cubicBezTo>
                  <a:pt x="1208666" y="1699056"/>
                  <a:pt x="1211389" y="1709948"/>
                  <a:pt x="1216831" y="1723563"/>
                </a:cubicBezTo>
                <a:cubicBezTo>
                  <a:pt x="1230444" y="1753514"/>
                  <a:pt x="1238610" y="1786187"/>
                  <a:pt x="1260388" y="1813415"/>
                </a:cubicBezTo>
                <a:cubicBezTo>
                  <a:pt x="1230444" y="1802525"/>
                  <a:pt x="1219554" y="1764405"/>
                  <a:pt x="1205943" y="1739898"/>
                </a:cubicBezTo>
                <a:cubicBezTo>
                  <a:pt x="1200499" y="1729009"/>
                  <a:pt x="1195053" y="1720840"/>
                  <a:pt x="1192333" y="1709948"/>
                </a:cubicBezTo>
                <a:cubicBezTo>
                  <a:pt x="1192333" y="1720840"/>
                  <a:pt x="1195053" y="1729009"/>
                  <a:pt x="1195053" y="1737175"/>
                </a:cubicBezTo>
                <a:cubicBezTo>
                  <a:pt x="1203223" y="1761682"/>
                  <a:pt x="1211389" y="1786187"/>
                  <a:pt x="1216831" y="1810695"/>
                </a:cubicBezTo>
                <a:cubicBezTo>
                  <a:pt x="1203223" y="1797079"/>
                  <a:pt x="1192333" y="1775295"/>
                  <a:pt x="1184165" y="1756236"/>
                </a:cubicBezTo>
                <a:cubicBezTo>
                  <a:pt x="1181445" y="1750791"/>
                  <a:pt x="1178722" y="1745345"/>
                  <a:pt x="1175998" y="1742621"/>
                </a:cubicBezTo>
                <a:cubicBezTo>
                  <a:pt x="1184165" y="1767129"/>
                  <a:pt x="1189610" y="1791633"/>
                  <a:pt x="1203223" y="1816138"/>
                </a:cubicBezTo>
                <a:cubicBezTo>
                  <a:pt x="1203223" y="1816138"/>
                  <a:pt x="1200499" y="1816138"/>
                  <a:pt x="1200499" y="1816138"/>
                </a:cubicBezTo>
                <a:cubicBezTo>
                  <a:pt x="1184165" y="1788911"/>
                  <a:pt x="1167832" y="1764405"/>
                  <a:pt x="1154221" y="1734452"/>
                </a:cubicBezTo>
                <a:cubicBezTo>
                  <a:pt x="1154221" y="1731732"/>
                  <a:pt x="1154221" y="1731732"/>
                  <a:pt x="1151498" y="1729009"/>
                </a:cubicBezTo>
                <a:cubicBezTo>
                  <a:pt x="1154221" y="1742621"/>
                  <a:pt x="1154221" y="1756236"/>
                  <a:pt x="1159667" y="1769852"/>
                </a:cubicBezTo>
                <a:cubicBezTo>
                  <a:pt x="1167832" y="1794356"/>
                  <a:pt x="1178722" y="1816138"/>
                  <a:pt x="1192333" y="1835199"/>
                </a:cubicBezTo>
                <a:cubicBezTo>
                  <a:pt x="1192333" y="1837922"/>
                  <a:pt x="1189610" y="1837922"/>
                  <a:pt x="1189610" y="1837922"/>
                </a:cubicBezTo>
                <a:cubicBezTo>
                  <a:pt x="1170555" y="1816138"/>
                  <a:pt x="1148778" y="1788911"/>
                  <a:pt x="1137888" y="1758959"/>
                </a:cubicBezTo>
                <a:cubicBezTo>
                  <a:pt x="1137888" y="1772572"/>
                  <a:pt x="1137888" y="1786187"/>
                  <a:pt x="1140608" y="1799802"/>
                </a:cubicBezTo>
                <a:cubicBezTo>
                  <a:pt x="1146054" y="1824306"/>
                  <a:pt x="1156944" y="1848814"/>
                  <a:pt x="1170555" y="1870595"/>
                </a:cubicBezTo>
                <a:cubicBezTo>
                  <a:pt x="1170555" y="1873318"/>
                  <a:pt x="1170555" y="1873318"/>
                  <a:pt x="1167832" y="1873318"/>
                </a:cubicBezTo>
                <a:cubicBezTo>
                  <a:pt x="1156944" y="1859703"/>
                  <a:pt x="1143331" y="1843368"/>
                  <a:pt x="1132443" y="1821584"/>
                </a:cubicBezTo>
                <a:cubicBezTo>
                  <a:pt x="1137888" y="1837922"/>
                  <a:pt x="1146054" y="1854257"/>
                  <a:pt x="1151498" y="1870595"/>
                </a:cubicBezTo>
                <a:cubicBezTo>
                  <a:pt x="1143331" y="1859703"/>
                  <a:pt x="1129720" y="1846091"/>
                  <a:pt x="1121554" y="1832475"/>
                </a:cubicBezTo>
                <a:cubicBezTo>
                  <a:pt x="1124277" y="1851537"/>
                  <a:pt x="1129720" y="1867872"/>
                  <a:pt x="1135166" y="1886934"/>
                </a:cubicBezTo>
                <a:cubicBezTo>
                  <a:pt x="1137888" y="1892380"/>
                  <a:pt x="1140608" y="1897825"/>
                  <a:pt x="1143331" y="1903268"/>
                </a:cubicBezTo>
                <a:cubicBezTo>
                  <a:pt x="1143331" y="1903268"/>
                  <a:pt x="1143331" y="1905992"/>
                  <a:pt x="1140608" y="1903268"/>
                </a:cubicBezTo>
                <a:cubicBezTo>
                  <a:pt x="1121554" y="1886934"/>
                  <a:pt x="1107942" y="1865149"/>
                  <a:pt x="1099776" y="1837922"/>
                </a:cubicBezTo>
                <a:cubicBezTo>
                  <a:pt x="1099776" y="1843368"/>
                  <a:pt x="1099776" y="1851537"/>
                  <a:pt x="1099776" y="1856979"/>
                </a:cubicBezTo>
                <a:cubicBezTo>
                  <a:pt x="1099776" y="1873318"/>
                  <a:pt x="1105222" y="1892380"/>
                  <a:pt x="1113387" y="1905992"/>
                </a:cubicBezTo>
                <a:cubicBezTo>
                  <a:pt x="1099776" y="1895103"/>
                  <a:pt x="1086163" y="1881488"/>
                  <a:pt x="1080720" y="1862426"/>
                </a:cubicBezTo>
                <a:cubicBezTo>
                  <a:pt x="1080720" y="1878764"/>
                  <a:pt x="1083444" y="1895103"/>
                  <a:pt x="1091610" y="1914161"/>
                </a:cubicBezTo>
                <a:cubicBezTo>
                  <a:pt x="1083444" y="1905992"/>
                  <a:pt x="1075275" y="1895103"/>
                  <a:pt x="1069832" y="1884211"/>
                </a:cubicBezTo>
                <a:cubicBezTo>
                  <a:pt x="1064385" y="1897825"/>
                  <a:pt x="1061665" y="1911438"/>
                  <a:pt x="1061665" y="1927777"/>
                </a:cubicBezTo>
                <a:cubicBezTo>
                  <a:pt x="1058942" y="1922330"/>
                  <a:pt x="1056219" y="1914161"/>
                  <a:pt x="1053496" y="1908715"/>
                </a:cubicBezTo>
                <a:cubicBezTo>
                  <a:pt x="1048054" y="1919607"/>
                  <a:pt x="1042608" y="1930500"/>
                  <a:pt x="1034441" y="1941391"/>
                </a:cubicBezTo>
                <a:cubicBezTo>
                  <a:pt x="1034441" y="1941391"/>
                  <a:pt x="1031718" y="1941391"/>
                  <a:pt x="1031718" y="1938668"/>
                </a:cubicBezTo>
                <a:cubicBezTo>
                  <a:pt x="1034441" y="1930500"/>
                  <a:pt x="1037164" y="1919607"/>
                  <a:pt x="1039888" y="1908715"/>
                </a:cubicBezTo>
                <a:cubicBezTo>
                  <a:pt x="1028998" y="1916884"/>
                  <a:pt x="1018110" y="1925054"/>
                  <a:pt x="1004497" y="1933222"/>
                </a:cubicBezTo>
                <a:cubicBezTo>
                  <a:pt x="1018110" y="1914161"/>
                  <a:pt x="1031718" y="1897825"/>
                  <a:pt x="1042608" y="1878764"/>
                </a:cubicBezTo>
                <a:cubicBezTo>
                  <a:pt x="1031718" y="1886934"/>
                  <a:pt x="1023553" y="1892380"/>
                  <a:pt x="1012664" y="1900548"/>
                </a:cubicBezTo>
                <a:cubicBezTo>
                  <a:pt x="1012664" y="1900548"/>
                  <a:pt x="1009940" y="1900548"/>
                  <a:pt x="1009940" y="1897825"/>
                </a:cubicBezTo>
                <a:cubicBezTo>
                  <a:pt x="1028998" y="1881488"/>
                  <a:pt x="1045331" y="1865149"/>
                  <a:pt x="1058942" y="1846091"/>
                </a:cubicBezTo>
                <a:cubicBezTo>
                  <a:pt x="1069832" y="1835199"/>
                  <a:pt x="1075275" y="1821584"/>
                  <a:pt x="1080720" y="1807971"/>
                </a:cubicBezTo>
                <a:cubicBezTo>
                  <a:pt x="1077998" y="1810695"/>
                  <a:pt x="1075275" y="1810695"/>
                  <a:pt x="1069832" y="1813415"/>
                </a:cubicBezTo>
                <a:cubicBezTo>
                  <a:pt x="1061665" y="1818861"/>
                  <a:pt x="1048054" y="1818861"/>
                  <a:pt x="1039888" y="1824306"/>
                </a:cubicBezTo>
                <a:cubicBezTo>
                  <a:pt x="1037164" y="1824306"/>
                  <a:pt x="1037164" y="1824306"/>
                  <a:pt x="1037164" y="1824306"/>
                </a:cubicBezTo>
                <a:cubicBezTo>
                  <a:pt x="1045331" y="1816138"/>
                  <a:pt x="1050777" y="1810695"/>
                  <a:pt x="1058942" y="1805248"/>
                </a:cubicBezTo>
                <a:cubicBezTo>
                  <a:pt x="1067109" y="1797079"/>
                  <a:pt x="1077998" y="1791633"/>
                  <a:pt x="1086163" y="1783464"/>
                </a:cubicBezTo>
                <a:cubicBezTo>
                  <a:pt x="1086163" y="1783464"/>
                  <a:pt x="1086163" y="1783464"/>
                  <a:pt x="1086163" y="1780741"/>
                </a:cubicBezTo>
                <a:cubicBezTo>
                  <a:pt x="1091610" y="1772572"/>
                  <a:pt x="1097053" y="1764405"/>
                  <a:pt x="1102499" y="1753514"/>
                </a:cubicBezTo>
                <a:cubicBezTo>
                  <a:pt x="1088886" y="1764405"/>
                  <a:pt x="1075275" y="1772572"/>
                  <a:pt x="1056219" y="1772572"/>
                </a:cubicBezTo>
                <a:cubicBezTo>
                  <a:pt x="1056219" y="1772572"/>
                  <a:pt x="1056219" y="1769852"/>
                  <a:pt x="1056219" y="1769852"/>
                </a:cubicBezTo>
                <a:cubicBezTo>
                  <a:pt x="1077998" y="1764405"/>
                  <a:pt x="1091610" y="1739898"/>
                  <a:pt x="1105222" y="1720840"/>
                </a:cubicBezTo>
                <a:cubicBezTo>
                  <a:pt x="1099776" y="1726286"/>
                  <a:pt x="1091610" y="1729009"/>
                  <a:pt x="1080720" y="1726286"/>
                </a:cubicBezTo>
                <a:cubicBezTo>
                  <a:pt x="1080720" y="1726286"/>
                  <a:pt x="1080720" y="1726286"/>
                  <a:pt x="1080720" y="1723563"/>
                </a:cubicBezTo>
                <a:cubicBezTo>
                  <a:pt x="1099776" y="1715394"/>
                  <a:pt x="1113387" y="1696332"/>
                  <a:pt x="1124277" y="1679998"/>
                </a:cubicBezTo>
                <a:cubicBezTo>
                  <a:pt x="1127000" y="1679998"/>
                  <a:pt x="1127000" y="1677275"/>
                  <a:pt x="1127000" y="1677275"/>
                </a:cubicBezTo>
                <a:cubicBezTo>
                  <a:pt x="1118830" y="1679998"/>
                  <a:pt x="1110664" y="1679998"/>
                  <a:pt x="1102499" y="1679998"/>
                </a:cubicBezTo>
                <a:cubicBezTo>
                  <a:pt x="1116110" y="1677275"/>
                  <a:pt x="1127000" y="1666382"/>
                  <a:pt x="1137888" y="1655490"/>
                </a:cubicBezTo>
                <a:cubicBezTo>
                  <a:pt x="1132443" y="1655490"/>
                  <a:pt x="1127000" y="1655490"/>
                  <a:pt x="1121554" y="1650043"/>
                </a:cubicBezTo>
                <a:cubicBezTo>
                  <a:pt x="1129720" y="1652767"/>
                  <a:pt x="1143331" y="1633709"/>
                  <a:pt x="1154221" y="1617370"/>
                </a:cubicBezTo>
                <a:cubicBezTo>
                  <a:pt x="1146054" y="1620093"/>
                  <a:pt x="1137888" y="1620093"/>
                  <a:pt x="1127000" y="1617370"/>
                </a:cubicBezTo>
                <a:cubicBezTo>
                  <a:pt x="1127000" y="1617370"/>
                  <a:pt x="1127000" y="1614647"/>
                  <a:pt x="1127000" y="1614647"/>
                </a:cubicBezTo>
                <a:cubicBezTo>
                  <a:pt x="1143331" y="1609205"/>
                  <a:pt x="1156944" y="1601035"/>
                  <a:pt x="1170555" y="1590143"/>
                </a:cubicBezTo>
                <a:cubicBezTo>
                  <a:pt x="1159667" y="1592866"/>
                  <a:pt x="1151498" y="1592866"/>
                  <a:pt x="1140608" y="1587420"/>
                </a:cubicBezTo>
                <a:cubicBezTo>
                  <a:pt x="1140608" y="1587420"/>
                  <a:pt x="1140608" y="1584697"/>
                  <a:pt x="1143331" y="1584697"/>
                </a:cubicBezTo>
                <a:cubicBezTo>
                  <a:pt x="1154221" y="1584697"/>
                  <a:pt x="1165109" y="1579250"/>
                  <a:pt x="1173275" y="1573805"/>
                </a:cubicBezTo>
                <a:cubicBezTo>
                  <a:pt x="1167832" y="1573805"/>
                  <a:pt x="1162386" y="1571085"/>
                  <a:pt x="1159667" y="1562916"/>
                </a:cubicBezTo>
                <a:cubicBezTo>
                  <a:pt x="1165109" y="1571085"/>
                  <a:pt x="1173275" y="1568362"/>
                  <a:pt x="1178722" y="1562916"/>
                </a:cubicBezTo>
                <a:cubicBezTo>
                  <a:pt x="1173275" y="1562916"/>
                  <a:pt x="1167832" y="1562916"/>
                  <a:pt x="1162386" y="1557469"/>
                </a:cubicBezTo>
                <a:cubicBezTo>
                  <a:pt x="1162386" y="1557469"/>
                  <a:pt x="1162386" y="1554746"/>
                  <a:pt x="1162386" y="1554746"/>
                </a:cubicBezTo>
                <a:cubicBezTo>
                  <a:pt x="1170555" y="1552023"/>
                  <a:pt x="1175998" y="1552023"/>
                  <a:pt x="1184165" y="1546577"/>
                </a:cubicBezTo>
                <a:cubicBezTo>
                  <a:pt x="1189610" y="1543854"/>
                  <a:pt x="1197776" y="1538409"/>
                  <a:pt x="1203223" y="1532962"/>
                </a:cubicBezTo>
                <a:cubicBezTo>
                  <a:pt x="1197776" y="1532962"/>
                  <a:pt x="1192333" y="1532962"/>
                  <a:pt x="1186888" y="1527519"/>
                </a:cubicBezTo>
                <a:cubicBezTo>
                  <a:pt x="1197776" y="1527519"/>
                  <a:pt x="1211389" y="1519350"/>
                  <a:pt x="1225000" y="1508457"/>
                </a:cubicBezTo>
                <a:cubicBezTo>
                  <a:pt x="1222277" y="1508457"/>
                  <a:pt x="1219554" y="1508457"/>
                  <a:pt x="1214112" y="1508457"/>
                </a:cubicBezTo>
                <a:cubicBezTo>
                  <a:pt x="1214112" y="1508457"/>
                  <a:pt x="1214112" y="1505735"/>
                  <a:pt x="1214112" y="1505735"/>
                </a:cubicBezTo>
                <a:cubicBezTo>
                  <a:pt x="1225000" y="1494843"/>
                  <a:pt x="1235890" y="1489396"/>
                  <a:pt x="1246778" y="1481230"/>
                </a:cubicBezTo>
                <a:cubicBezTo>
                  <a:pt x="1235890" y="1481230"/>
                  <a:pt x="1227720" y="1475784"/>
                  <a:pt x="1219554" y="1464892"/>
                </a:cubicBezTo>
                <a:cubicBezTo>
                  <a:pt x="1219554" y="1464892"/>
                  <a:pt x="1222277" y="1464892"/>
                  <a:pt x="1222277" y="1464892"/>
                </a:cubicBezTo>
                <a:cubicBezTo>
                  <a:pt x="1230444" y="1473061"/>
                  <a:pt x="1238610" y="1475784"/>
                  <a:pt x="1246778" y="1473061"/>
                </a:cubicBezTo>
                <a:cubicBezTo>
                  <a:pt x="1238610" y="1470339"/>
                  <a:pt x="1230444" y="1464892"/>
                  <a:pt x="1225000" y="1454000"/>
                </a:cubicBezTo>
                <a:cubicBezTo>
                  <a:pt x="1244056" y="1467615"/>
                  <a:pt x="1268557" y="1456723"/>
                  <a:pt x="1293055" y="1440387"/>
                </a:cubicBezTo>
                <a:cubicBezTo>
                  <a:pt x="1279445" y="1440387"/>
                  <a:pt x="1268557" y="1437665"/>
                  <a:pt x="1257667" y="1429496"/>
                </a:cubicBezTo>
                <a:cubicBezTo>
                  <a:pt x="1273999" y="1429496"/>
                  <a:pt x="1293055" y="1424050"/>
                  <a:pt x="1309389" y="1415880"/>
                </a:cubicBezTo>
                <a:cubicBezTo>
                  <a:pt x="1306666" y="1415880"/>
                  <a:pt x="1303943" y="1413157"/>
                  <a:pt x="1301223" y="1410434"/>
                </a:cubicBezTo>
                <a:cubicBezTo>
                  <a:pt x="1312113" y="1410434"/>
                  <a:pt x="1320279" y="1407711"/>
                  <a:pt x="1328444" y="1402269"/>
                </a:cubicBezTo>
                <a:cubicBezTo>
                  <a:pt x="1331167" y="1402269"/>
                  <a:pt x="1333890" y="1399546"/>
                  <a:pt x="1336610" y="1399546"/>
                </a:cubicBezTo>
                <a:cubicBezTo>
                  <a:pt x="1331167" y="1399546"/>
                  <a:pt x="1325721" y="1399546"/>
                  <a:pt x="1320279" y="1402269"/>
                </a:cubicBezTo>
                <a:cubicBezTo>
                  <a:pt x="1320279" y="1402269"/>
                  <a:pt x="1320279" y="1399546"/>
                  <a:pt x="1320279" y="1399546"/>
                </a:cubicBezTo>
                <a:cubicBezTo>
                  <a:pt x="1328444" y="1396822"/>
                  <a:pt x="1333890" y="1391376"/>
                  <a:pt x="1342057" y="1385930"/>
                </a:cubicBezTo>
                <a:cubicBezTo>
                  <a:pt x="1339334" y="1385930"/>
                  <a:pt x="1336610" y="1385930"/>
                  <a:pt x="1333890" y="1388653"/>
                </a:cubicBezTo>
                <a:cubicBezTo>
                  <a:pt x="1333890" y="1388653"/>
                  <a:pt x="1331167" y="1385930"/>
                  <a:pt x="1333890" y="1385930"/>
                </a:cubicBezTo>
                <a:cubicBezTo>
                  <a:pt x="1344780" y="1383207"/>
                  <a:pt x="1352946" y="1377761"/>
                  <a:pt x="1363834" y="1372314"/>
                </a:cubicBezTo>
                <a:cubicBezTo>
                  <a:pt x="1352946" y="1372314"/>
                  <a:pt x="1342057" y="1366868"/>
                  <a:pt x="1331167" y="1358703"/>
                </a:cubicBezTo>
                <a:cubicBezTo>
                  <a:pt x="1358388" y="1366868"/>
                  <a:pt x="1393778" y="1345087"/>
                  <a:pt x="1415556" y="1328749"/>
                </a:cubicBezTo>
                <a:cubicBezTo>
                  <a:pt x="1415556" y="1328749"/>
                  <a:pt x="1418279" y="1328749"/>
                  <a:pt x="1418279" y="1326026"/>
                </a:cubicBezTo>
                <a:cubicBezTo>
                  <a:pt x="1404668" y="1328749"/>
                  <a:pt x="1391055" y="1328749"/>
                  <a:pt x="1385612" y="1309691"/>
                </a:cubicBezTo>
                <a:cubicBezTo>
                  <a:pt x="1393778" y="1320583"/>
                  <a:pt x="1412833" y="1312414"/>
                  <a:pt x="1429169" y="1304244"/>
                </a:cubicBezTo>
                <a:cubicBezTo>
                  <a:pt x="1418279" y="1304244"/>
                  <a:pt x="1410110" y="1301521"/>
                  <a:pt x="1404668" y="1293353"/>
                </a:cubicBezTo>
                <a:cubicBezTo>
                  <a:pt x="1401945" y="1293353"/>
                  <a:pt x="1404668" y="1290630"/>
                  <a:pt x="1404668" y="1290630"/>
                </a:cubicBezTo>
                <a:cubicBezTo>
                  <a:pt x="1429169" y="1296075"/>
                  <a:pt x="1459112" y="1277017"/>
                  <a:pt x="1478168" y="1260678"/>
                </a:cubicBezTo>
                <a:cubicBezTo>
                  <a:pt x="1470001" y="1263402"/>
                  <a:pt x="1459112" y="1263402"/>
                  <a:pt x="1450947" y="1257956"/>
                </a:cubicBezTo>
                <a:cubicBezTo>
                  <a:pt x="1448224" y="1257956"/>
                  <a:pt x="1448224" y="1255233"/>
                  <a:pt x="1450947" y="1255233"/>
                </a:cubicBezTo>
                <a:cubicBezTo>
                  <a:pt x="1459112" y="1253873"/>
                  <a:pt x="1468642" y="1249787"/>
                  <a:pt x="1477827" y="1245021"/>
                </a:cubicBezTo>
                <a:lnTo>
                  <a:pt x="1502050" y="1231081"/>
                </a:lnTo>
                <a:lnTo>
                  <a:pt x="1505392" y="1230728"/>
                </a:lnTo>
                <a:cubicBezTo>
                  <a:pt x="1505392" y="1230728"/>
                  <a:pt x="1502668" y="1230728"/>
                  <a:pt x="1502668" y="1230728"/>
                </a:cubicBezTo>
                <a:lnTo>
                  <a:pt x="1502050" y="1231081"/>
                </a:lnTo>
                <a:lnTo>
                  <a:pt x="1489397" y="1232428"/>
                </a:lnTo>
                <a:cubicBezTo>
                  <a:pt x="1484293" y="1232089"/>
                  <a:pt x="1479530" y="1230728"/>
                  <a:pt x="1475444" y="1228005"/>
                </a:cubicBezTo>
                <a:cubicBezTo>
                  <a:pt x="1472724" y="1228005"/>
                  <a:pt x="1472724" y="1225283"/>
                  <a:pt x="1475444" y="1225283"/>
                </a:cubicBezTo>
                <a:cubicBezTo>
                  <a:pt x="1486333" y="1225283"/>
                  <a:pt x="1499945" y="1217114"/>
                  <a:pt x="1513558" y="1206221"/>
                </a:cubicBezTo>
                <a:cubicBezTo>
                  <a:pt x="1508112" y="1203498"/>
                  <a:pt x="1502668" y="1200775"/>
                  <a:pt x="1499945" y="1195328"/>
                </a:cubicBezTo>
                <a:cubicBezTo>
                  <a:pt x="1499945" y="1198052"/>
                  <a:pt x="1499945" y="1200775"/>
                  <a:pt x="1499945" y="1203498"/>
                </a:cubicBezTo>
                <a:cubicBezTo>
                  <a:pt x="1499945" y="1206221"/>
                  <a:pt x="1494502" y="1208944"/>
                  <a:pt x="1494502" y="1206221"/>
                </a:cubicBezTo>
                <a:cubicBezTo>
                  <a:pt x="1486333" y="1195328"/>
                  <a:pt x="1483614" y="1184440"/>
                  <a:pt x="1486333" y="1173548"/>
                </a:cubicBezTo>
                <a:cubicBezTo>
                  <a:pt x="1486333" y="1173548"/>
                  <a:pt x="1486333" y="1176271"/>
                  <a:pt x="1483614" y="1178994"/>
                </a:cubicBezTo>
                <a:cubicBezTo>
                  <a:pt x="1480891" y="1195328"/>
                  <a:pt x="1478168" y="1211667"/>
                  <a:pt x="1470001" y="1228005"/>
                </a:cubicBezTo>
                <a:cubicBezTo>
                  <a:pt x="1470001" y="1228005"/>
                  <a:pt x="1467278" y="1228005"/>
                  <a:pt x="1467278" y="1225283"/>
                </a:cubicBezTo>
                <a:cubicBezTo>
                  <a:pt x="1467278" y="1214390"/>
                  <a:pt x="1467278" y="1200775"/>
                  <a:pt x="1467278" y="1184440"/>
                </a:cubicBezTo>
                <a:cubicBezTo>
                  <a:pt x="1461835" y="1198052"/>
                  <a:pt x="1459112" y="1211667"/>
                  <a:pt x="1453667" y="1225283"/>
                </a:cubicBezTo>
                <a:cubicBezTo>
                  <a:pt x="1453667" y="1225283"/>
                  <a:pt x="1448224" y="1225283"/>
                  <a:pt x="1448224" y="1222560"/>
                </a:cubicBezTo>
                <a:cubicBezTo>
                  <a:pt x="1450947" y="1200775"/>
                  <a:pt x="1453667" y="1170824"/>
                  <a:pt x="1464555" y="1146320"/>
                </a:cubicBezTo>
                <a:cubicBezTo>
                  <a:pt x="1459112" y="1151767"/>
                  <a:pt x="1456390" y="1157209"/>
                  <a:pt x="1453667" y="1165378"/>
                </a:cubicBezTo>
                <a:cubicBezTo>
                  <a:pt x="1450947" y="1170824"/>
                  <a:pt x="1448224" y="1178994"/>
                  <a:pt x="1445500" y="1187163"/>
                </a:cubicBezTo>
                <a:cubicBezTo>
                  <a:pt x="1442777" y="1203498"/>
                  <a:pt x="1440057" y="1222560"/>
                  <a:pt x="1437334" y="1238894"/>
                </a:cubicBezTo>
                <a:cubicBezTo>
                  <a:pt x="1437334" y="1241618"/>
                  <a:pt x="1434611" y="1241618"/>
                  <a:pt x="1434611" y="1238894"/>
                </a:cubicBezTo>
                <a:cubicBezTo>
                  <a:pt x="1431888" y="1225283"/>
                  <a:pt x="1429169" y="1198052"/>
                  <a:pt x="1429169" y="1176271"/>
                </a:cubicBezTo>
                <a:cubicBezTo>
                  <a:pt x="1426446" y="1178994"/>
                  <a:pt x="1423722" y="1181717"/>
                  <a:pt x="1423722" y="1184440"/>
                </a:cubicBezTo>
                <a:cubicBezTo>
                  <a:pt x="1415556" y="1206221"/>
                  <a:pt x="1407390" y="1230728"/>
                  <a:pt x="1404668" y="1252510"/>
                </a:cubicBezTo>
                <a:cubicBezTo>
                  <a:pt x="1404668" y="1255233"/>
                  <a:pt x="1404668" y="1255233"/>
                  <a:pt x="1401945" y="1252510"/>
                </a:cubicBezTo>
                <a:cubicBezTo>
                  <a:pt x="1401945" y="1247064"/>
                  <a:pt x="1401945" y="1238894"/>
                  <a:pt x="1399222" y="1233451"/>
                </a:cubicBezTo>
                <a:cubicBezTo>
                  <a:pt x="1399222" y="1241618"/>
                  <a:pt x="1396502" y="1252510"/>
                  <a:pt x="1396502" y="1263402"/>
                </a:cubicBezTo>
                <a:cubicBezTo>
                  <a:pt x="1396502" y="1263402"/>
                  <a:pt x="1393778" y="1263402"/>
                  <a:pt x="1393778" y="1263402"/>
                </a:cubicBezTo>
                <a:cubicBezTo>
                  <a:pt x="1391055" y="1233451"/>
                  <a:pt x="1385612" y="1206221"/>
                  <a:pt x="1393778" y="1178994"/>
                </a:cubicBezTo>
                <a:cubicBezTo>
                  <a:pt x="1393778" y="1176271"/>
                  <a:pt x="1393778" y="1173548"/>
                  <a:pt x="1396502" y="1170824"/>
                </a:cubicBezTo>
                <a:cubicBezTo>
                  <a:pt x="1391055" y="1176271"/>
                  <a:pt x="1388335" y="1184440"/>
                  <a:pt x="1385612" y="1192608"/>
                </a:cubicBezTo>
                <a:cubicBezTo>
                  <a:pt x="1377447" y="1217114"/>
                  <a:pt x="1380166" y="1241618"/>
                  <a:pt x="1377447" y="1268848"/>
                </a:cubicBezTo>
                <a:cubicBezTo>
                  <a:pt x="1377447" y="1268848"/>
                  <a:pt x="1374724" y="1268848"/>
                  <a:pt x="1374724" y="1268848"/>
                </a:cubicBezTo>
                <a:cubicBezTo>
                  <a:pt x="1372001" y="1249787"/>
                  <a:pt x="1366557" y="1230728"/>
                  <a:pt x="1366557" y="1211667"/>
                </a:cubicBezTo>
                <a:cubicBezTo>
                  <a:pt x="1363834" y="1228005"/>
                  <a:pt x="1358388" y="1244341"/>
                  <a:pt x="1361111" y="1260678"/>
                </a:cubicBezTo>
                <a:cubicBezTo>
                  <a:pt x="1361111" y="1263402"/>
                  <a:pt x="1358388" y="1263402"/>
                  <a:pt x="1358388" y="1260678"/>
                </a:cubicBezTo>
                <a:cubicBezTo>
                  <a:pt x="1350222" y="1238894"/>
                  <a:pt x="1352946" y="1214390"/>
                  <a:pt x="1355668" y="1189886"/>
                </a:cubicBezTo>
                <a:cubicBezTo>
                  <a:pt x="1355668" y="1187163"/>
                  <a:pt x="1358388" y="1181717"/>
                  <a:pt x="1358388" y="1178994"/>
                </a:cubicBezTo>
                <a:cubicBezTo>
                  <a:pt x="1355668" y="1178994"/>
                  <a:pt x="1355668" y="1181717"/>
                  <a:pt x="1352946" y="1184440"/>
                </a:cubicBezTo>
                <a:cubicBezTo>
                  <a:pt x="1336610" y="1200775"/>
                  <a:pt x="1331167" y="1219837"/>
                  <a:pt x="1331167" y="1238894"/>
                </a:cubicBezTo>
                <a:cubicBezTo>
                  <a:pt x="1331167" y="1247064"/>
                  <a:pt x="1331167" y="1257956"/>
                  <a:pt x="1331167" y="1268848"/>
                </a:cubicBezTo>
                <a:cubicBezTo>
                  <a:pt x="1331167" y="1271571"/>
                  <a:pt x="1331167" y="1274294"/>
                  <a:pt x="1331167" y="1277017"/>
                </a:cubicBezTo>
                <a:cubicBezTo>
                  <a:pt x="1320279" y="1252510"/>
                  <a:pt x="1312113" y="1228005"/>
                  <a:pt x="1317556" y="1203498"/>
                </a:cubicBezTo>
                <a:cubicBezTo>
                  <a:pt x="1317556" y="1200775"/>
                  <a:pt x="1317556" y="1198052"/>
                  <a:pt x="1317556" y="1198052"/>
                </a:cubicBezTo>
                <a:cubicBezTo>
                  <a:pt x="1312113" y="1206221"/>
                  <a:pt x="1309389" y="1214390"/>
                  <a:pt x="1306666" y="1222560"/>
                </a:cubicBezTo>
                <a:cubicBezTo>
                  <a:pt x="1298500" y="1249787"/>
                  <a:pt x="1293055" y="1277017"/>
                  <a:pt x="1293055" y="1306967"/>
                </a:cubicBezTo>
                <a:cubicBezTo>
                  <a:pt x="1293055" y="1306967"/>
                  <a:pt x="1290335" y="1306967"/>
                  <a:pt x="1290335" y="1306967"/>
                </a:cubicBezTo>
                <a:cubicBezTo>
                  <a:pt x="1282165" y="1271571"/>
                  <a:pt x="1282165" y="1236171"/>
                  <a:pt x="1293055" y="1203498"/>
                </a:cubicBezTo>
                <a:cubicBezTo>
                  <a:pt x="1295778" y="1198052"/>
                  <a:pt x="1298500" y="1192608"/>
                  <a:pt x="1301223" y="1184440"/>
                </a:cubicBezTo>
                <a:cubicBezTo>
                  <a:pt x="1298500" y="1187163"/>
                  <a:pt x="1295778" y="1189886"/>
                  <a:pt x="1293055" y="1192608"/>
                </a:cubicBezTo>
                <a:cubicBezTo>
                  <a:pt x="1282165" y="1203498"/>
                  <a:pt x="1273999" y="1217114"/>
                  <a:pt x="1265834" y="1230728"/>
                </a:cubicBezTo>
                <a:cubicBezTo>
                  <a:pt x="1254944" y="1255233"/>
                  <a:pt x="1246778" y="1285183"/>
                  <a:pt x="1249498" y="1315137"/>
                </a:cubicBezTo>
                <a:cubicBezTo>
                  <a:pt x="1249498" y="1315137"/>
                  <a:pt x="1246778" y="1315137"/>
                  <a:pt x="1246778" y="1315137"/>
                </a:cubicBezTo>
                <a:cubicBezTo>
                  <a:pt x="1233167" y="1287907"/>
                  <a:pt x="1233167" y="1255233"/>
                  <a:pt x="1244056" y="1228005"/>
                </a:cubicBezTo>
                <a:cubicBezTo>
                  <a:pt x="1219554" y="1255233"/>
                  <a:pt x="1219554" y="1293353"/>
                  <a:pt x="1203223" y="1326026"/>
                </a:cubicBezTo>
                <a:cubicBezTo>
                  <a:pt x="1200499" y="1326026"/>
                  <a:pt x="1200499" y="1326026"/>
                  <a:pt x="1200499" y="1326026"/>
                </a:cubicBezTo>
                <a:cubicBezTo>
                  <a:pt x="1203223" y="1293353"/>
                  <a:pt x="1205943" y="1257956"/>
                  <a:pt x="1219554" y="1228005"/>
                </a:cubicBezTo>
                <a:cubicBezTo>
                  <a:pt x="1216831" y="1230728"/>
                  <a:pt x="1214112" y="1233451"/>
                  <a:pt x="1211389" y="1236171"/>
                </a:cubicBezTo>
                <a:cubicBezTo>
                  <a:pt x="1189610" y="1271571"/>
                  <a:pt x="1186888" y="1315137"/>
                  <a:pt x="1175998" y="1353256"/>
                </a:cubicBezTo>
                <a:cubicBezTo>
                  <a:pt x="1175998" y="1312414"/>
                  <a:pt x="1173275" y="1263402"/>
                  <a:pt x="1195053" y="1225283"/>
                </a:cubicBezTo>
                <a:cubicBezTo>
                  <a:pt x="1197776" y="1219837"/>
                  <a:pt x="1203223" y="1211667"/>
                  <a:pt x="1208666" y="1206221"/>
                </a:cubicBezTo>
                <a:cubicBezTo>
                  <a:pt x="1192333" y="1217114"/>
                  <a:pt x="1175998" y="1228005"/>
                  <a:pt x="1165109" y="1244341"/>
                </a:cubicBezTo>
                <a:cubicBezTo>
                  <a:pt x="1146054" y="1277017"/>
                  <a:pt x="1132443" y="1317860"/>
                  <a:pt x="1127000" y="1353256"/>
                </a:cubicBezTo>
                <a:cubicBezTo>
                  <a:pt x="1127000" y="1355980"/>
                  <a:pt x="1124277" y="1355980"/>
                  <a:pt x="1124277" y="1353256"/>
                </a:cubicBezTo>
                <a:cubicBezTo>
                  <a:pt x="1124277" y="1309691"/>
                  <a:pt x="1127000" y="1266125"/>
                  <a:pt x="1151498" y="1228005"/>
                </a:cubicBezTo>
                <a:cubicBezTo>
                  <a:pt x="1154221" y="1225283"/>
                  <a:pt x="1156944" y="1219837"/>
                  <a:pt x="1159667" y="1217114"/>
                </a:cubicBezTo>
                <a:cubicBezTo>
                  <a:pt x="1159667" y="1217114"/>
                  <a:pt x="1159667" y="1217114"/>
                  <a:pt x="1156944" y="1217114"/>
                </a:cubicBezTo>
                <a:cubicBezTo>
                  <a:pt x="1148778" y="1228005"/>
                  <a:pt x="1140608" y="1238894"/>
                  <a:pt x="1135166" y="1252510"/>
                </a:cubicBezTo>
                <a:cubicBezTo>
                  <a:pt x="1118830" y="1277017"/>
                  <a:pt x="1105222" y="1309691"/>
                  <a:pt x="1099776" y="1339641"/>
                </a:cubicBezTo>
                <a:cubicBezTo>
                  <a:pt x="1099776" y="1345087"/>
                  <a:pt x="1099776" y="1353256"/>
                  <a:pt x="1097053" y="1358703"/>
                </a:cubicBezTo>
                <a:cubicBezTo>
                  <a:pt x="1091610" y="1320583"/>
                  <a:pt x="1086163" y="1279740"/>
                  <a:pt x="1097053" y="1241618"/>
                </a:cubicBezTo>
                <a:cubicBezTo>
                  <a:pt x="1099776" y="1233451"/>
                  <a:pt x="1102499" y="1228005"/>
                  <a:pt x="1105222" y="1219837"/>
                </a:cubicBezTo>
                <a:cubicBezTo>
                  <a:pt x="1105222" y="1219837"/>
                  <a:pt x="1105222" y="1222560"/>
                  <a:pt x="1102499" y="1222560"/>
                </a:cubicBezTo>
                <a:cubicBezTo>
                  <a:pt x="1094333" y="1236171"/>
                  <a:pt x="1086163" y="1252510"/>
                  <a:pt x="1080720" y="1266125"/>
                </a:cubicBezTo>
                <a:cubicBezTo>
                  <a:pt x="1072555" y="1293353"/>
                  <a:pt x="1067109" y="1320583"/>
                  <a:pt x="1061665" y="1347810"/>
                </a:cubicBezTo>
                <a:cubicBezTo>
                  <a:pt x="1061665" y="1350533"/>
                  <a:pt x="1058942" y="1350533"/>
                  <a:pt x="1058942" y="1347810"/>
                </a:cubicBezTo>
                <a:cubicBezTo>
                  <a:pt x="1056219" y="1317860"/>
                  <a:pt x="1053496" y="1285183"/>
                  <a:pt x="1064385" y="1252510"/>
                </a:cubicBezTo>
                <a:cubicBezTo>
                  <a:pt x="1039888" y="1285183"/>
                  <a:pt x="1023553" y="1317860"/>
                  <a:pt x="1015387" y="1361426"/>
                </a:cubicBezTo>
                <a:cubicBezTo>
                  <a:pt x="1007220" y="1323303"/>
                  <a:pt x="1023553" y="1277017"/>
                  <a:pt x="1042608" y="1244341"/>
                </a:cubicBezTo>
                <a:cubicBezTo>
                  <a:pt x="1037164" y="1249787"/>
                  <a:pt x="1031718" y="1255233"/>
                  <a:pt x="1026276" y="1263402"/>
                </a:cubicBezTo>
                <a:cubicBezTo>
                  <a:pt x="1009940" y="1296075"/>
                  <a:pt x="996332" y="1336918"/>
                  <a:pt x="993609" y="1375037"/>
                </a:cubicBezTo>
                <a:cubicBezTo>
                  <a:pt x="990886" y="1375037"/>
                  <a:pt x="990886" y="1375037"/>
                  <a:pt x="990886" y="1375037"/>
                </a:cubicBezTo>
                <a:cubicBezTo>
                  <a:pt x="988163" y="1331471"/>
                  <a:pt x="988163" y="1285183"/>
                  <a:pt x="1012664" y="1247064"/>
                </a:cubicBezTo>
                <a:cubicBezTo>
                  <a:pt x="1018110" y="1236171"/>
                  <a:pt x="1026276" y="1225283"/>
                  <a:pt x="1037164" y="1217114"/>
                </a:cubicBezTo>
                <a:cubicBezTo>
                  <a:pt x="1037164" y="1217114"/>
                  <a:pt x="1037164" y="1217114"/>
                  <a:pt x="1034441" y="1219837"/>
                </a:cubicBezTo>
                <a:cubicBezTo>
                  <a:pt x="1020830" y="1228005"/>
                  <a:pt x="1007220" y="1241618"/>
                  <a:pt x="999052" y="1255233"/>
                </a:cubicBezTo>
                <a:cubicBezTo>
                  <a:pt x="982720" y="1285183"/>
                  <a:pt x="974554" y="1317860"/>
                  <a:pt x="974554" y="1350533"/>
                </a:cubicBezTo>
                <a:cubicBezTo>
                  <a:pt x="974554" y="1350533"/>
                  <a:pt x="971831" y="1350533"/>
                  <a:pt x="971831" y="1350533"/>
                </a:cubicBezTo>
                <a:cubicBezTo>
                  <a:pt x="970471" y="1330112"/>
                  <a:pt x="969790" y="1310371"/>
                  <a:pt x="971831" y="1291309"/>
                </a:cubicBezTo>
                <a:lnTo>
                  <a:pt x="987252" y="1239254"/>
                </a:lnTo>
                <a:lnTo>
                  <a:pt x="996332" y="1225283"/>
                </a:lnTo>
                <a:cubicBezTo>
                  <a:pt x="993609" y="1228005"/>
                  <a:pt x="990886" y="1230728"/>
                  <a:pt x="988163" y="1236171"/>
                </a:cubicBezTo>
                <a:lnTo>
                  <a:pt x="987252" y="1239254"/>
                </a:lnTo>
                <a:lnTo>
                  <a:pt x="960942" y="1279740"/>
                </a:lnTo>
                <a:cubicBezTo>
                  <a:pt x="952775" y="1306967"/>
                  <a:pt x="944610" y="1334195"/>
                  <a:pt x="933721" y="1358703"/>
                </a:cubicBezTo>
                <a:cubicBezTo>
                  <a:pt x="930998" y="1361426"/>
                  <a:pt x="930998" y="1361426"/>
                  <a:pt x="930998" y="1358703"/>
                </a:cubicBezTo>
                <a:cubicBezTo>
                  <a:pt x="933721" y="1339641"/>
                  <a:pt x="936441" y="1312414"/>
                  <a:pt x="939164" y="1285183"/>
                </a:cubicBezTo>
                <a:cubicBezTo>
                  <a:pt x="928274" y="1306967"/>
                  <a:pt x="917386" y="1328749"/>
                  <a:pt x="909220" y="1350533"/>
                </a:cubicBezTo>
                <a:cubicBezTo>
                  <a:pt x="911943" y="1328749"/>
                  <a:pt x="914663" y="1298798"/>
                  <a:pt x="925551" y="1274294"/>
                </a:cubicBezTo>
                <a:cubicBezTo>
                  <a:pt x="906497" y="1298798"/>
                  <a:pt x="895607" y="1326026"/>
                  <a:pt x="892884" y="1358703"/>
                </a:cubicBezTo>
                <a:lnTo>
                  <a:pt x="892884" y="1355980"/>
                </a:lnTo>
                <a:cubicBezTo>
                  <a:pt x="892884" y="1355980"/>
                  <a:pt x="890165" y="1355980"/>
                  <a:pt x="890165" y="1355980"/>
                </a:cubicBezTo>
                <a:cubicBezTo>
                  <a:pt x="887442" y="1320583"/>
                  <a:pt x="887442" y="1285183"/>
                  <a:pt x="901054" y="1252510"/>
                </a:cubicBezTo>
                <a:cubicBezTo>
                  <a:pt x="898330" y="1255233"/>
                  <a:pt x="895607" y="1257956"/>
                  <a:pt x="892884" y="1260678"/>
                </a:cubicBezTo>
                <a:cubicBezTo>
                  <a:pt x="873830" y="1282463"/>
                  <a:pt x="843885" y="1326026"/>
                  <a:pt x="849329" y="1358703"/>
                </a:cubicBezTo>
                <a:cubicBezTo>
                  <a:pt x="849329" y="1358703"/>
                  <a:pt x="846609" y="1358703"/>
                  <a:pt x="846609" y="1358703"/>
                </a:cubicBezTo>
                <a:cubicBezTo>
                  <a:pt x="843885" y="1339641"/>
                  <a:pt x="849329" y="1315137"/>
                  <a:pt x="854775" y="1293353"/>
                </a:cubicBezTo>
                <a:cubicBezTo>
                  <a:pt x="843885" y="1312414"/>
                  <a:pt x="830274" y="1331471"/>
                  <a:pt x="824831" y="1353256"/>
                </a:cubicBezTo>
                <a:cubicBezTo>
                  <a:pt x="827551" y="1323303"/>
                  <a:pt x="841162" y="1282463"/>
                  <a:pt x="862941" y="1252510"/>
                </a:cubicBezTo>
                <a:cubicBezTo>
                  <a:pt x="860218" y="1252510"/>
                  <a:pt x="857498" y="1255233"/>
                  <a:pt x="857498" y="1255233"/>
                </a:cubicBezTo>
                <a:cubicBezTo>
                  <a:pt x="841162" y="1271571"/>
                  <a:pt x="830274" y="1287907"/>
                  <a:pt x="822108" y="1306967"/>
                </a:cubicBezTo>
                <a:cubicBezTo>
                  <a:pt x="816661" y="1326026"/>
                  <a:pt x="811218" y="1345087"/>
                  <a:pt x="813941" y="1361426"/>
                </a:cubicBezTo>
                <a:cubicBezTo>
                  <a:pt x="813941" y="1364146"/>
                  <a:pt x="811218" y="1364146"/>
                  <a:pt x="811218" y="1361426"/>
                </a:cubicBezTo>
                <a:cubicBezTo>
                  <a:pt x="800330" y="1328749"/>
                  <a:pt x="805773" y="1282463"/>
                  <a:pt x="824831" y="1249787"/>
                </a:cubicBezTo>
                <a:cubicBezTo>
                  <a:pt x="816661" y="1257956"/>
                  <a:pt x="808496" y="1266125"/>
                  <a:pt x="800330" y="1277017"/>
                </a:cubicBezTo>
                <a:cubicBezTo>
                  <a:pt x="783994" y="1301521"/>
                  <a:pt x="770386" y="1328749"/>
                  <a:pt x="773106" y="1358703"/>
                </a:cubicBezTo>
                <a:cubicBezTo>
                  <a:pt x="762216" y="1328749"/>
                  <a:pt x="767663" y="1296075"/>
                  <a:pt x="781275" y="1268848"/>
                </a:cubicBezTo>
                <a:cubicBezTo>
                  <a:pt x="778552" y="1271571"/>
                  <a:pt x="775829" y="1274294"/>
                  <a:pt x="773106" y="1277017"/>
                </a:cubicBezTo>
                <a:cubicBezTo>
                  <a:pt x="751328" y="1296075"/>
                  <a:pt x="734995" y="1320583"/>
                  <a:pt x="726830" y="1347810"/>
                </a:cubicBezTo>
                <a:cubicBezTo>
                  <a:pt x="726830" y="1323303"/>
                  <a:pt x="734995" y="1298798"/>
                  <a:pt x="748608" y="1277017"/>
                </a:cubicBezTo>
                <a:cubicBezTo>
                  <a:pt x="748608" y="1277017"/>
                  <a:pt x="745885" y="1277017"/>
                  <a:pt x="745885" y="1279740"/>
                </a:cubicBezTo>
                <a:cubicBezTo>
                  <a:pt x="743162" y="1282463"/>
                  <a:pt x="740439" y="1282463"/>
                  <a:pt x="737719" y="1285183"/>
                </a:cubicBezTo>
                <a:cubicBezTo>
                  <a:pt x="732272" y="1293353"/>
                  <a:pt x="724107" y="1298798"/>
                  <a:pt x="718661" y="1306967"/>
                </a:cubicBezTo>
                <a:cubicBezTo>
                  <a:pt x="710495" y="1323303"/>
                  <a:pt x="705052" y="1342364"/>
                  <a:pt x="699606" y="1361426"/>
                </a:cubicBezTo>
                <a:cubicBezTo>
                  <a:pt x="696883" y="1342364"/>
                  <a:pt x="696883" y="1323303"/>
                  <a:pt x="702329" y="1304244"/>
                </a:cubicBezTo>
                <a:cubicBezTo>
                  <a:pt x="691440" y="1317860"/>
                  <a:pt x="683274" y="1336918"/>
                  <a:pt x="677827" y="1353256"/>
                </a:cubicBezTo>
                <a:cubicBezTo>
                  <a:pt x="677827" y="1339641"/>
                  <a:pt x="677827" y="1323303"/>
                  <a:pt x="680550" y="1309691"/>
                </a:cubicBezTo>
                <a:cubicBezTo>
                  <a:pt x="666939" y="1326026"/>
                  <a:pt x="656050" y="1342364"/>
                  <a:pt x="650606" y="1361426"/>
                </a:cubicBezTo>
                <a:cubicBezTo>
                  <a:pt x="650606" y="1361426"/>
                  <a:pt x="647884" y="1361426"/>
                  <a:pt x="647884" y="1361426"/>
                </a:cubicBezTo>
                <a:cubicBezTo>
                  <a:pt x="647884" y="1364146"/>
                  <a:pt x="647884" y="1364146"/>
                  <a:pt x="647884" y="1366868"/>
                </a:cubicBezTo>
                <a:cubicBezTo>
                  <a:pt x="645161" y="1369591"/>
                  <a:pt x="645161" y="1369591"/>
                  <a:pt x="645161" y="1372314"/>
                </a:cubicBezTo>
                <a:cubicBezTo>
                  <a:pt x="642438" y="1345087"/>
                  <a:pt x="642438" y="1320583"/>
                  <a:pt x="653326" y="1296075"/>
                </a:cubicBezTo>
                <a:cubicBezTo>
                  <a:pt x="653326" y="1293353"/>
                  <a:pt x="653326" y="1293353"/>
                  <a:pt x="653326" y="1290630"/>
                </a:cubicBezTo>
                <a:cubicBezTo>
                  <a:pt x="647884" y="1296075"/>
                  <a:pt x="645161" y="1298798"/>
                  <a:pt x="639718" y="1304244"/>
                </a:cubicBezTo>
                <a:cubicBezTo>
                  <a:pt x="628829" y="1320583"/>
                  <a:pt x="620660" y="1339641"/>
                  <a:pt x="612494" y="1361426"/>
                </a:cubicBezTo>
                <a:cubicBezTo>
                  <a:pt x="609771" y="1342364"/>
                  <a:pt x="612494" y="1323303"/>
                  <a:pt x="617940" y="1306967"/>
                </a:cubicBezTo>
                <a:cubicBezTo>
                  <a:pt x="615217" y="1309691"/>
                  <a:pt x="615217" y="1312414"/>
                  <a:pt x="612494" y="1312414"/>
                </a:cubicBezTo>
                <a:cubicBezTo>
                  <a:pt x="601605" y="1326026"/>
                  <a:pt x="590716" y="1339641"/>
                  <a:pt x="582550" y="1355980"/>
                </a:cubicBezTo>
                <a:cubicBezTo>
                  <a:pt x="585273" y="1339641"/>
                  <a:pt x="587993" y="1323303"/>
                  <a:pt x="596162" y="1309691"/>
                </a:cubicBezTo>
                <a:cubicBezTo>
                  <a:pt x="587993" y="1315137"/>
                  <a:pt x="582550" y="1320583"/>
                  <a:pt x="577104" y="1326026"/>
                </a:cubicBezTo>
                <a:cubicBezTo>
                  <a:pt x="568937" y="1336918"/>
                  <a:pt x="560772" y="1350533"/>
                  <a:pt x="552606" y="1361426"/>
                </a:cubicBezTo>
                <a:cubicBezTo>
                  <a:pt x="555326" y="1347810"/>
                  <a:pt x="558049" y="1334195"/>
                  <a:pt x="563495" y="1320583"/>
                </a:cubicBezTo>
                <a:cubicBezTo>
                  <a:pt x="549883" y="1334195"/>
                  <a:pt x="533551" y="1345087"/>
                  <a:pt x="528105" y="1366868"/>
                </a:cubicBezTo>
                <a:cubicBezTo>
                  <a:pt x="528105" y="1355980"/>
                  <a:pt x="528105" y="1350533"/>
                  <a:pt x="528105" y="1342364"/>
                </a:cubicBezTo>
                <a:cubicBezTo>
                  <a:pt x="528105" y="1342364"/>
                  <a:pt x="525382" y="1345087"/>
                  <a:pt x="525382" y="1345087"/>
                </a:cubicBezTo>
                <a:cubicBezTo>
                  <a:pt x="522662" y="1347810"/>
                  <a:pt x="517216" y="1353256"/>
                  <a:pt x="514492" y="1355980"/>
                </a:cubicBezTo>
                <a:cubicBezTo>
                  <a:pt x="511773" y="1358703"/>
                  <a:pt x="506327" y="1364146"/>
                  <a:pt x="506327" y="1369591"/>
                </a:cubicBezTo>
                <a:cubicBezTo>
                  <a:pt x="506327" y="1361426"/>
                  <a:pt x="506327" y="1355980"/>
                  <a:pt x="506327" y="1347810"/>
                </a:cubicBezTo>
                <a:cubicBezTo>
                  <a:pt x="506327" y="1350533"/>
                  <a:pt x="503604" y="1350533"/>
                  <a:pt x="503604" y="1350533"/>
                </a:cubicBezTo>
                <a:cubicBezTo>
                  <a:pt x="495438" y="1358703"/>
                  <a:pt x="487272" y="1364146"/>
                  <a:pt x="481826" y="1375037"/>
                </a:cubicBezTo>
                <a:cubicBezTo>
                  <a:pt x="481826" y="1369591"/>
                  <a:pt x="481826" y="1361426"/>
                  <a:pt x="484549" y="1355980"/>
                </a:cubicBezTo>
                <a:cubicBezTo>
                  <a:pt x="470937" y="1364146"/>
                  <a:pt x="454605" y="1372314"/>
                  <a:pt x="438270" y="1375037"/>
                </a:cubicBezTo>
                <a:cubicBezTo>
                  <a:pt x="449159" y="1369591"/>
                  <a:pt x="457328" y="1364146"/>
                  <a:pt x="465494" y="1358703"/>
                </a:cubicBezTo>
                <a:cubicBezTo>
                  <a:pt x="460047" y="1358703"/>
                  <a:pt x="454605" y="1355980"/>
                  <a:pt x="449159" y="1350533"/>
                </a:cubicBezTo>
                <a:cubicBezTo>
                  <a:pt x="462770" y="1355980"/>
                  <a:pt x="476383" y="1345087"/>
                  <a:pt x="489996" y="1339641"/>
                </a:cubicBezTo>
                <a:cubicBezTo>
                  <a:pt x="484549" y="1336918"/>
                  <a:pt x="481826" y="1334195"/>
                  <a:pt x="476383" y="1334195"/>
                </a:cubicBezTo>
                <a:cubicBezTo>
                  <a:pt x="481826" y="1331471"/>
                  <a:pt x="489996" y="1334195"/>
                  <a:pt x="495438" y="1334195"/>
                </a:cubicBezTo>
                <a:cubicBezTo>
                  <a:pt x="500884" y="1334195"/>
                  <a:pt x="506327" y="1331471"/>
                  <a:pt x="511773" y="1331471"/>
                </a:cubicBezTo>
                <a:cubicBezTo>
                  <a:pt x="514492" y="1328749"/>
                  <a:pt x="517216" y="1328749"/>
                  <a:pt x="519939" y="1328749"/>
                </a:cubicBezTo>
                <a:cubicBezTo>
                  <a:pt x="511773" y="1326026"/>
                  <a:pt x="503604" y="1323303"/>
                  <a:pt x="492715" y="1317860"/>
                </a:cubicBezTo>
                <a:cubicBezTo>
                  <a:pt x="492715" y="1317860"/>
                  <a:pt x="492715" y="1315137"/>
                  <a:pt x="492715" y="1315137"/>
                </a:cubicBezTo>
                <a:cubicBezTo>
                  <a:pt x="509050" y="1320583"/>
                  <a:pt x="528105" y="1315137"/>
                  <a:pt x="544440" y="1309691"/>
                </a:cubicBezTo>
                <a:cubicBezTo>
                  <a:pt x="536271" y="1304244"/>
                  <a:pt x="530828" y="1298798"/>
                  <a:pt x="522662" y="1290630"/>
                </a:cubicBezTo>
                <a:cubicBezTo>
                  <a:pt x="522662" y="1290630"/>
                  <a:pt x="525382" y="1290630"/>
                  <a:pt x="525382" y="1290630"/>
                </a:cubicBezTo>
                <a:cubicBezTo>
                  <a:pt x="547160" y="1304244"/>
                  <a:pt x="566214" y="1296075"/>
                  <a:pt x="587993" y="1290630"/>
                </a:cubicBezTo>
                <a:cubicBezTo>
                  <a:pt x="582550" y="1287907"/>
                  <a:pt x="577104" y="1282463"/>
                  <a:pt x="571660" y="1277017"/>
                </a:cubicBezTo>
                <a:cubicBezTo>
                  <a:pt x="571660" y="1277017"/>
                  <a:pt x="571660" y="1274294"/>
                  <a:pt x="574384" y="1274294"/>
                </a:cubicBezTo>
                <a:cubicBezTo>
                  <a:pt x="590716" y="1279740"/>
                  <a:pt x="612494" y="1279740"/>
                  <a:pt x="628829" y="1271571"/>
                </a:cubicBezTo>
                <a:cubicBezTo>
                  <a:pt x="620660" y="1268848"/>
                  <a:pt x="612494" y="1263402"/>
                  <a:pt x="604328" y="1255233"/>
                </a:cubicBezTo>
                <a:cubicBezTo>
                  <a:pt x="617940" y="1263402"/>
                  <a:pt x="636995" y="1266125"/>
                  <a:pt x="653326" y="1263402"/>
                </a:cubicBezTo>
                <a:cubicBezTo>
                  <a:pt x="653326" y="1263402"/>
                  <a:pt x="656050" y="1260678"/>
                  <a:pt x="656050" y="1260678"/>
                </a:cubicBezTo>
                <a:cubicBezTo>
                  <a:pt x="656050" y="1260678"/>
                  <a:pt x="658773" y="1260678"/>
                  <a:pt x="658773" y="1260678"/>
                </a:cubicBezTo>
                <a:cubicBezTo>
                  <a:pt x="653326" y="1257956"/>
                  <a:pt x="650606" y="1252510"/>
                  <a:pt x="645161" y="1247064"/>
                </a:cubicBezTo>
                <a:cubicBezTo>
                  <a:pt x="645161" y="1247064"/>
                  <a:pt x="647884" y="1247064"/>
                  <a:pt x="647884" y="1247064"/>
                </a:cubicBezTo>
                <a:cubicBezTo>
                  <a:pt x="653326" y="1252510"/>
                  <a:pt x="661496" y="1255233"/>
                  <a:pt x="672385" y="1255233"/>
                </a:cubicBezTo>
                <a:cubicBezTo>
                  <a:pt x="661496" y="1249787"/>
                  <a:pt x="656050" y="1244341"/>
                  <a:pt x="647884" y="1233451"/>
                </a:cubicBezTo>
                <a:cubicBezTo>
                  <a:pt x="647884" y="1233451"/>
                  <a:pt x="647884" y="1233451"/>
                  <a:pt x="650606" y="1233451"/>
                </a:cubicBezTo>
                <a:cubicBezTo>
                  <a:pt x="666939" y="1244341"/>
                  <a:pt x="688717" y="1247064"/>
                  <a:pt x="707771" y="1247064"/>
                </a:cubicBezTo>
                <a:cubicBezTo>
                  <a:pt x="713218" y="1244341"/>
                  <a:pt x="718661" y="1244341"/>
                  <a:pt x="724107" y="1241618"/>
                </a:cubicBezTo>
                <a:cubicBezTo>
                  <a:pt x="710495" y="1233451"/>
                  <a:pt x="699606" y="1222560"/>
                  <a:pt x="694163" y="1206221"/>
                </a:cubicBezTo>
                <a:cubicBezTo>
                  <a:pt x="691440" y="1203498"/>
                  <a:pt x="694163" y="1203498"/>
                  <a:pt x="694163" y="1203498"/>
                </a:cubicBezTo>
                <a:cubicBezTo>
                  <a:pt x="707771" y="1228005"/>
                  <a:pt x="734995" y="1233451"/>
                  <a:pt x="759496" y="1230728"/>
                </a:cubicBezTo>
                <a:cubicBezTo>
                  <a:pt x="764940" y="1230728"/>
                  <a:pt x="770386" y="1230728"/>
                  <a:pt x="773106" y="1230728"/>
                </a:cubicBezTo>
                <a:cubicBezTo>
                  <a:pt x="756774" y="1225283"/>
                  <a:pt x="740439" y="1217114"/>
                  <a:pt x="729550" y="1198052"/>
                </a:cubicBezTo>
                <a:cubicBezTo>
                  <a:pt x="756774" y="1219837"/>
                  <a:pt x="794884" y="1214390"/>
                  <a:pt x="830274" y="1206221"/>
                </a:cubicBezTo>
                <a:cubicBezTo>
                  <a:pt x="813941" y="1203498"/>
                  <a:pt x="797607" y="1195328"/>
                  <a:pt x="786717" y="1178994"/>
                </a:cubicBezTo>
                <a:cubicBezTo>
                  <a:pt x="808496" y="1195328"/>
                  <a:pt x="843885" y="1192608"/>
                  <a:pt x="868386" y="1192608"/>
                </a:cubicBezTo>
                <a:cubicBezTo>
                  <a:pt x="868386" y="1192608"/>
                  <a:pt x="871106" y="1192608"/>
                  <a:pt x="871106" y="1192608"/>
                </a:cubicBezTo>
                <a:cubicBezTo>
                  <a:pt x="854775" y="1187163"/>
                  <a:pt x="841162" y="1176271"/>
                  <a:pt x="832997" y="1159932"/>
                </a:cubicBezTo>
                <a:cubicBezTo>
                  <a:pt x="832997" y="1159932"/>
                  <a:pt x="835720" y="1159932"/>
                  <a:pt x="835720" y="1159932"/>
                </a:cubicBezTo>
                <a:cubicBezTo>
                  <a:pt x="860218" y="1176271"/>
                  <a:pt x="892884" y="1184440"/>
                  <a:pt x="922831" y="1187163"/>
                </a:cubicBezTo>
                <a:cubicBezTo>
                  <a:pt x="906497" y="1176271"/>
                  <a:pt x="892884" y="1165378"/>
                  <a:pt x="884719" y="1151767"/>
                </a:cubicBezTo>
                <a:cubicBezTo>
                  <a:pt x="903774" y="1170824"/>
                  <a:pt x="947329" y="1178994"/>
                  <a:pt x="974554" y="1184440"/>
                </a:cubicBezTo>
                <a:cubicBezTo>
                  <a:pt x="977276" y="1184440"/>
                  <a:pt x="979996" y="1184440"/>
                  <a:pt x="982720" y="1184440"/>
                </a:cubicBezTo>
                <a:cubicBezTo>
                  <a:pt x="990886" y="1184440"/>
                  <a:pt x="996332" y="1184440"/>
                  <a:pt x="1004497" y="1187163"/>
                </a:cubicBezTo>
                <a:cubicBezTo>
                  <a:pt x="1004497" y="1187163"/>
                  <a:pt x="1004497" y="1187163"/>
                  <a:pt x="1007220" y="1187163"/>
                </a:cubicBezTo>
                <a:cubicBezTo>
                  <a:pt x="979996" y="1173548"/>
                  <a:pt x="958219" y="1154486"/>
                  <a:pt x="941887" y="1129982"/>
                </a:cubicBezTo>
                <a:cubicBezTo>
                  <a:pt x="941887" y="1129982"/>
                  <a:pt x="944610" y="1127259"/>
                  <a:pt x="944610" y="1129982"/>
                </a:cubicBezTo>
                <a:cubicBezTo>
                  <a:pt x="969108" y="1149044"/>
                  <a:pt x="1004497" y="1170824"/>
                  <a:pt x="1034441" y="1178994"/>
                </a:cubicBezTo>
                <a:cubicBezTo>
                  <a:pt x="1028998" y="1173548"/>
                  <a:pt x="1020830" y="1168101"/>
                  <a:pt x="1012664" y="1159932"/>
                </a:cubicBezTo>
                <a:cubicBezTo>
                  <a:pt x="1001774" y="1149044"/>
                  <a:pt x="988163" y="1146320"/>
                  <a:pt x="982720" y="1129982"/>
                </a:cubicBezTo>
                <a:cubicBezTo>
                  <a:pt x="990886" y="1143597"/>
                  <a:pt x="1012664" y="1149044"/>
                  <a:pt x="1026276" y="1157209"/>
                </a:cubicBezTo>
                <a:cubicBezTo>
                  <a:pt x="1042608" y="1165378"/>
                  <a:pt x="1056219" y="1170824"/>
                  <a:pt x="1072555" y="1173548"/>
                </a:cubicBezTo>
                <a:cubicBezTo>
                  <a:pt x="1053496" y="1162655"/>
                  <a:pt x="1037164" y="1146320"/>
                  <a:pt x="1028998" y="1121812"/>
                </a:cubicBezTo>
                <a:cubicBezTo>
                  <a:pt x="1050777" y="1151767"/>
                  <a:pt x="1077998" y="1159932"/>
                  <a:pt x="1107942" y="1162655"/>
                </a:cubicBezTo>
                <a:cubicBezTo>
                  <a:pt x="1094333" y="1154486"/>
                  <a:pt x="1083444" y="1140874"/>
                  <a:pt x="1075275" y="1121812"/>
                </a:cubicBezTo>
                <a:cubicBezTo>
                  <a:pt x="1075275" y="1119089"/>
                  <a:pt x="1077998" y="1116367"/>
                  <a:pt x="1077998" y="1119089"/>
                </a:cubicBezTo>
                <a:cubicBezTo>
                  <a:pt x="1094333" y="1143597"/>
                  <a:pt x="1140608" y="1154486"/>
                  <a:pt x="1167832" y="1157209"/>
                </a:cubicBezTo>
                <a:cubicBezTo>
                  <a:pt x="1170555" y="1157209"/>
                  <a:pt x="1170555" y="1157209"/>
                  <a:pt x="1170555" y="1157209"/>
                </a:cubicBezTo>
                <a:cubicBezTo>
                  <a:pt x="1154221" y="1149044"/>
                  <a:pt x="1140608" y="1135428"/>
                  <a:pt x="1129720" y="1119089"/>
                </a:cubicBezTo>
                <a:cubicBezTo>
                  <a:pt x="1129720" y="1116367"/>
                  <a:pt x="1132443" y="1116367"/>
                  <a:pt x="1132443" y="1116367"/>
                </a:cubicBezTo>
                <a:cubicBezTo>
                  <a:pt x="1148778" y="1140874"/>
                  <a:pt x="1178722" y="1146320"/>
                  <a:pt x="1208666" y="1149044"/>
                </a:cubicBezTo>
                <a:cubicBezTo>
                  <a:pt x="1200499" y="1143597"/>
                  <a:pt x="1192333" y="1138151"/>
                  <a:pt x="1189610" y="1129982"/>
                </a:cubicBezTo>
                <a:cubicBezTo>
                  <a:pt x="1186888" y="1127259"/>
                  <a:pt x="1189610" y="1127259"/>
                  <a:pt x="1189610" y="1127259"/>
                </a:cubicBezTo>
                <a:cubicBezTo>
                  <a:pt x="1197776" y="1138151"/>
                  <a:pt x="1211389" y="1143597"/>
                  <a:pt x="1225000" y="1146320"/>
                </a:cubicBezTo>
                <a:cubicBezTo>
                  <a:pt x="1214112" y="1138151"/>
                  <a:pt x="1208666" y="1124535"/>
                  <a:pt x="1200499" y="1108201"/>
                </a:cubicBezTo>
                <a:cubicBezTo>
                  <a:pt x="1200499" y="1105478"/>
                  <a:pt x="1203223" y="1105478"/>
                  <a:pt x="1203223" y="1105478"/>
                </a:cubicBezTo>
                <a:cubicBezTo>
                  <a:pt x="1219554" y="1129982"/>
                  <a:pt x="1241332" y="1140874"/>
                  <a:pt x="1265834" y="1143597"/>
                </a:cubicBezTo>
                <a:cubicBezTo>
                  <a:pt x="1257667" y="1138151"/>
                  <a:pt x="1249498" y="1132705"/>
                  <a:pt x="1244056" y="1124535"/>
                </a:cubicBezTo>
                <a:cubicBezTo>
                  <a:pt x="1244056" y="1121812"/>
                  <a:pt x="1246778" y="1121812"/>
                  <a:pt x="1246778" y="1121812"/>
                </a:cubicBezTo>
                <a:cubicBezTo>
                  <a:pt x="1263111" y="1135428"/>
                  <a:pt x="1287612" y="1138151"/>
                  <a:pt x="1309389" y="1138151"/>
                </a:cubicBezTo>
                <a:cubicBezTo>
                  <a:pt x="1303943" y="1132705"/>
                  <a:pt x="1298500" y="1127259"/>
                  <a:pt x="1293055" y="1121812"/>
                </a:cubicBezTo>
                <a:cubicBezTo>
                  <a:pt x="1290335" y="1119089"/>
                  <a:pt x="1293055" y="1119089"/>
                  <a:pt x="1293055" y="1119089"/>
                </a:cubicBezTo>
                <a:cubicBezTo>
                  <a:pt x="1306666" y="1127259"/>
                  <a:pt x="1323002" y="1129982"/>
                  <a:pt x="1336610" y="1132705"/>
                </a:cubicBezTo>
                <a:cubicBezTo>
                  <a:pt x="1331167" y="1127259"/>
                  <a:pt x="1325721" y="1119089"/>
                  <a:pt x="1320279" y="1110924"/>
                </a:cubicBezTo>
                <a:cubicBezTo>
                  <a:pt x="1320279" y="1108201"/>
                  <a:pt x="1323002" y="1108201"/>
                  <a:pt x="1323002" y="1108201"/>
                </a:cubicBezTo>
                <a:cubicBezTo>
                  <a:pt x="1328444" y="1113647"/>
                  <a:pt x="1339334" y="1119089"/>
                  <a:pt x="1347500" y="1121812"/>
                </a:cubicBezTo>
                <a:cubicBezTo>
                  <a:pt x="1344780" y="1119089"/>
                  <a:pt x="1342057" y="1116367"/>
                  <a:pt x="1339334" y="1113647"/>
                </a:cubicBezTo>
                <a:cubicBezTo>
                  <a:pt x="1339334" y="1110924"/>
                  <a:pt x="1339334" y="1110924"/>
                  <a:pt x="1342057" y="1110924"/>
                </a:cubicBezTo>
                <a:cubicBezTo>
                  <a:pt x="1361111" y="1119089"/>
                  <a:pt x="1382889" y="1124535"/>
                  <a:pt x="1401945" y="1121812"/>
                </a:cubicBezTo>
                <a:cubicBezTo>
                  <a:pt x="1404668" y="1121812"/>
                  <a:pt x="1404668" y="1121812"/>
                  <a:pt x="1407390" y="1121812"/>
                </a:cubicBezTo>
                <a:cubicBezTo>
                  <a:pt x="1410110" y="1119089"/>
                  <a:pt x="1410110" y="1119089"/>
                  <a:pt x="1412833" y="1119089"/>
                </a:cubicBezTo>
                <a:cubicBezTo>
                  <a:pt x="1399222" y="1113647"/>
                  <a:pt x="1388335" y="1108201"/>
                  <a:pt x="1374724" y="1102755"/>
                </a:cubicBezTo>
                <a:cubicBezTo>
                  <a:pt x="1385612" y="1102755"/>
                  <a:pt x="1393778" y="1102755"/>
                  <a:pt x="1404668" y="1102755"/>
                </a:cubicBezTo>
                <a:cubicBezTo>
                  <a:pt x="1401945" y="1102755"/>
                  <a:pt x="1401945" y="1102755"/>
                  <a:pt x="1401945" y="1100031"/>
                </a:cubicBezTo>
                <a:cubicBezTo>
                  <a:pt x="1410110" y="1102755"/>
                  <a:pt x="1418279" y="1105478"/>
                  <a:pt x="1429169" y="1105478"/>
                </a:cubicBezTo>
                <a:cubicBezTo>
                  <a:pt x="1431888" y="1105478"/>
                  <a:pt x="1437334" y="1105478"/>
                  <a:pt x="1440057" y="1102755"/>
                </a:cubicBezTo>
                <a:cubicBezTo>
                  <a:pt x="1434611" y="1100031"/>
                  <a:pt x="1426446" y="1094585"/>
                  <a:pt x="1420999" y="1089139"/>
                </a:cubicBezTo>
                <a:cubicBezTo>
                  <a:pt x="1429169" y="1089139"/>
                  <a:pt x="1437334" y="1091862"/>
                  <a:pt x="1445500" y="1091862"/>
                </a:cubicBezTo>
                <a:cubicBezTo>
                  <a:pt x="1440057" y="1089139"/>
                  <a:pt x="1437334" y="1086416"/>
                  <a:pt x="1434611" y="1078247"/>
                </a:cubicBezTo>
                <a:cubicBezTo>
                  <a:pt x="1445500" y="1086416"/>
                  <a:pt x="1475444" y="1080970"/>
                  <a:pt x="1491779" y="1078247"/>
                </a:cubicBezTo>
                <a:cubicBezTo>
                  <a:pt x="1494502" y="1070081"/>
                  <a:pt x="1497222" y="1064635"/>
                  <a:pt x="1505392" y="1059189"/>
                </a:cubicBezTo>
                <a:cubicBezTo>
                  <a:pt x="1486333" y="1059189"/>
                  <a:pt x="1472724" y="1067358"/>
                  <a:pt x="1459112" y="1080970"/>
                </a:cubicBezTo>
                <a:cubicBezTo>
                  <a:pt x="1461835" y="1067358"/>
                  <a:pt x="1467278" y="1053742"/>
                  <a:pt x="1475444" y="1045574"/>
                </a:cubicBezTo>
                <a:cubicBezTo>
                  <a:pt x="1472724" y="1045574"/>
                  <a:pt x="1470001" y="1045574"/>
                  <a:pt x="1467278" y="1048296"/>
                </a:cubicBezTo>
                <a:cubicBezTo>
                  <a:pt x="1456390" y="1051019"/>
                  <a:pt x="1442777" y="1056465"/>
                  <a:pt x="1440057" y="1070081"/>
                </a:cubicBezTo>
                <a:cubicBezTo>
                  <a:pt x="1440057" y="1070081"/>
                  <a:pt x="1437334" y="1070081"/>
                  <a:pt x="1437334" y="1070081"/>
                </a:cubicBezTo>
                <a:cubicBezTo>
                  <a:pt x="1437334" y="1056465"/>
                  <a:pt x="1440057" y="1045574"/>
                  <a:pt x="1448224" y="1037405"/>
                </a:cubicBezTo>
                <a:cubicBezTo>
                  <a:pt x="1431888" y="1037405"/>
                  <a:pt x="1415556" y="1042851"/>
                  <a:pt x="1407390" y="1059189"/>
                </a:cubicBezTo>
                <a:cubicBezTo>
                  <a:pt x="1404668" y="1059189"/>
                  <a:pt x="1404668" y="1059189"/>
                  <a:pt x="1404668" y="1059189"/>
                </a:cubicBezTo>
                <a:cubicBezTo>
                  <a:pt x="1407390" y="1045574"/>
                  <a:pt x="1415556" y="1037405"/>
                  <a:pt x="1426446" y="1029238"/>
                </a:cubicBezTo>
                <a:cubicBezTo>
                  <a:pt x="1415556" y="1031958"/>
                  <a:pt x="1407390" y="1034681"/>
                  <a:pt x="1401945" y="1040128"/>
                </a:cubicBezTo>
                <a:cubicBezTo>
                  <a:pt x="1393778" y="1048296"/>
                  <a:pt x="1393778" y="1059189"/>
                  <a:pt x="1388335" y="1070081"/>
                </a:cubicBezTo>
                <a:cubicBezTo>
                  <a:pt x="1382889" y="1061912"/>
                  <a:pt x="1382889" y="1051019"/>
                  <a:pt x="1385612" y="1040128"/>
                </a:cubicBezTo>
                <a:cubicBezTo>
                  <a:pt x="1380166" y="1045574"/>
                  <a:pt x="1374724" y="1053742"/>
                  <a:pt x="1369278" y="1059189"/>
                </a:cubicBezTo>
                <a:cubicBezTo>
                  <a:pt x="1369278" y="1045574"/>
                  <a:pt x="1372001" y="1034681"/>
                  <a:pt x="1374724" y="1021069"/>
                </a:cubicBezTo>
                <a:cubicBezTo>
                  <a:pt x="1372001" y="1023792"/>
                  <a:pt x="1369278" y="1026515"/>
                  <a:pt x="1366557" y="1029238"/>
                </a:cubicBezTo>
                <a:cubicBezTo>
                  <a:pt x="1358388" y="1037405"/>
                  <a:pt x="1350222" y="1045574"/>
                  <a:pt x="1344780" y="1053742"/>
                </a:cubicBezTo>
                <a:cubicBezTo>
                  <a:pt x="1342057" y="1056465"/>
                  <a:pt x="1342057" y="1059189"/>
                  <a:pt x="1339334" y="1061912"/>
                </a:cubicBezTo>
                <a:cubicBezTo>
                  <a:pt x="1339334" y="1059189"/>
                  <a:pt x="1339334" y="1059189"/>
                  <a:pt x="1339334" y="1059189"/>
                </a:cubicBezTo>
                <a:cubicBezTo>
                  <a:pt x="1339334" y="1051019"/>
                  <a:pt x="1339334" y="1042851"/>
                  <a:pt x="1339334" y="1034681"/>
                </a:cubicBezTo>
                <a:cubicBezTo>
                  <a:pt x="1333890" y="1042851"/>
                  <a:pt x="1325721" y="1048296"/>
                  <a:pt x="1320279" y="1056465"/>
                </a:cubicBezTo>
                <a:cubicBezTo>
                  <a:pt x="1317556" y="1059189"/>
                  <a:pt x="1317556" y="1059189"/>
                  <a:pt x="1317556" y="1061912"/>
                </a:cubicBezTo>
                <a:cubicBezTo>
                  <a:pt x="1317556" y="1061912"/>
                  <a:pt x="1314832" y="1061912"/>
                  <a:pt x="1314832" y="1061912"/>
                </a:cubicBezTo>
                <a:cubicBezTo>
                  <a:pt x="1314832" y="1045574"/>
                  <a:pt x="1320279" y="1026515"/>
                  <a:pt x="1328444" y="1010177"/>
                </a:cubicBezTo>
                <a:cubicBezTo>
                  <a:pt x="1314832" y="1021069"/>
                  <a:pt x="1301223" y="1034681"/>
                  <a:pt x="1295778" y="1045574"/>
                </a:cubicBezTo>
                <a:cubicBezTo>
                  <a:pt x="1293055" y="1048296"/>
                  <a:pt x="1293055" y="1051019"/>
                  <a:pt x="1293055" y="1053742"/>
                </a:cubicBezTo>
                <a:cubicBezTo>
                  <a:pt x="1293055" y="1053742"/>
                  <a:pt x="1290335" y="1053742"/>
                  <a:pt x="1290335" y="1053742"/>
                </a:cubicBezTo>
                <a:cubicBezTo>
                  <a:pt x="1295778" y="1034681"/>
                  <a:pt x="1295778" y="1012901"/>
                  <a:pt x="1306666" y="993839"/>
                </a:cubicBezTo>
                <a:cubicBezTo>
                  <a:pt x="1303943" y="993839"/>
                  <a:pt x="1303943" y="993839"/>
                  <a:pt x="1303943" y="993839"/>
                </a:cubicBezTo>
                <a:cubicBezTo>
                  <a:pt x="1293055" y="1004731"/>
                  <a:pt x="1284888" y="1021069"/>
                  <a:pt x="1282165" y="1037405"/>
                </a:cubicBezTo>
                <a:cubicBezTo>
                  <a:pt x="1282165" y="1037405"/>
                  <a:pt x="1279445" y="1037405"/>
                  <a:pt x="1279445" y="1037405"/>
                </a:cubicBezTo>
                <a:cubicBezTo>
                  <a:pt x="1279445" y="1034681"/>
                  <a:pt x="1279445" y="1031958"/>
                  <a:pt x="1279445" y="1031958"/>
                </a:cubicBezTo>
                <a:cubicBezTo>
                  <a:pt x="1279445" y="1029238"/>
                  <a:pt x="1279445" y="1029238"/>
                  <a:pt x="1279445" y="1029238"/>
                </a:cubicBezTo>
                <a:cubicBezTo>
                  <a:pt x="1276722" y="1031958"/>
                  <a:pt x="1276722" y="1037405"/>
                  <a:pt x="1273999" y="1040128"/>
                </a:cubicBezTo>
                <a:cubicBezTo>
                  <a:pt x="1273999" y="1026515"/>
                  <a:pt x="1271276" y="1012901"/>
                  <a:pt x="1271276" y="1002008"/>
                </a:cubicBezTo>
                <a:cubicBezTo>
                  <a:pt x="1271276" y="999285"/>
                  <a:pt x="1273999" y="996562"/>
                  <a:pt x="1273999" y="996562"/>
                </a:cubicBezTo>
                <a:cubicBezTo>
                  <a:pt x="1260388" y="1010177"/>
                  <a:pt x="1246778" y="1026515"/>
                  <a:pt x="1238610" y="1045574"/>
                </a:cubicBezTo>
                <a:cubicBezTo>
                  <a:pt x="1238610" y="1034681"/>
                  <a:pt x="1238610" y="1023792"/>
                  <a:pt x="1241332" y="1015623"/>
                </a:cubicBezTo>
                <a:cubicBezTo>
                  <a:pt x="1244056" y="1002008"/>
                  <a:pt x="1246778" y="988392"/>
                  <a:pt x="1254944" y="974781"/>
                </a:cubicBezTo>
                <a:cubicBezTo>
                  <a:pt x="1249498" y="977504"/>
                  <a:pt x="1244056" y="980226"/>
                  <a:pt x="1238610" y="982949"/>
                </a:cubicBezTo>
                <a:cubicBezTo>
                  <a:pt x="1222277" y="999285"/>
                  <a:pt x="1205943" y="1015623"/>
                  <a:pt x="1197776" y="1037405"/>
                </a:cubicBezTo>
                <a:cubicBezTo>
                  <a:pt x="1197776" y="1023792"/>
                  <a:pt x="1203223" y="1004731"/>
                  <a:pt x="1211389" y="988392"/>
                </a:cubicBezTo>
                <a:cubicBezTo>
                  <a:pt x="1195053" y="1002008"/>
                  <a:pt x="1184165" y="1021069"/>
                  <a:pt x="1175998" y="1037405"/>
                </a:cubicBezTo>
                <a:cubicBezTo>
                  <a:pt x="1173275" y="1040128"/>
                  <a:pt x="1173275" y="1040128"/>
                  <a:pt x="1173275" y="1042851"/>
                </a:cubicBezTo>
                <a:cubicBezTo>
                  <a:pt x="1178722" y="1015623"/>
                  <a:pt x="1175998" y="985669"/>
                  <a:pt x="1192333" y="961165"/>
                </a:cubicBezTo>
                <a:cubicBezTo>
                  <a:pt x="1186888" y="963888"/>
                  <a:pt x="1181445" y="966612"/>
                  <a:pt x="1178722" y="972058"/>
                </a:cubicBezTo>
                <a:cubicBezTo>
                  <a:pt x="1162386" y="993839"/>
                  <a:pt x="1143331" y="1015623"/>
                  <a:pt x="1129720" y="1040128"/>
                </a:cubicBezTo>
                <a:cubicBezTo>
                  <a:pt x="1129720" y="1040128"/>
                  <a:pt x="1129720" y="1040128"/>
                  <a:pt x="1129720" y="1037405"/>
                </a:cubicBezTo>
                <a:cubicBezTo>
                  <a:pt x="1135166" y="1023792"/>
                  <a:pt x="1137888" y="1010177"/>
                  <a:pt x="1143331" y="996562"/>
                </a:cubicBezTo>
                <a:cubicBezTo>
                  <a:pt x="1137888" y="999285"/>
                  <a:pt x="1135166" y="1004731"/>
                  <a:pt x="1132443" y="1010177"/>
                </a:cubicBezTo>
                <a:cubicBezTo>
                  <a:pt x="1124277" y="1023792"/>
                  <a:pt x="1118830" y="1037405"/>
                  <a:pt x="1107942" y="1051019"/>
                </a:cubicBezTo>
                <a:cubicBezTo>
                  <a:pt x="1116110" y="1026515"/>
                  <a:pt x="1124277" y="980226"/>
                  <a:pt x="1140608" y="947550"/>
                </a:cubicBezTo>
                <a:cubicBezTo>
                  <a:pt x="1137888" y="947550"/>
                  <a:pt x="1135166" y="947550"/>
                  <a:pt x="1135166" y="950273"/>
                </a:cubicBezTo>
                <a:cubicBezTo>
                  <a:pt x="1121554" y="955719"/>
                  <a:pt x="1110664" y="966612"/>
                  <a:pt x="1105222" y="977504"/>
                </a:cubicBezTo>
                <a:cubicBezTo>
                  <a:pt x="1091610" y="996562"/>
                  <a:pt x="1086163" y="1015623"/>
                  <a:pt x="1075275" y="1037405"/>
                </a:cubicBezTo>
                <a:cubicBezTo>
                  <a:pt x="1075275" y="1037405"/>
                  <a:pt x="1072555" y="1037405"/>
                  <a:pt x="1072555" y="1040128"/>
                </a:cubicBezTo>
                <a:cubicBezTo>
                  <a:pt x="1072555" y="1007454"/>
                  <a:pt x="1075275" y="966612"/>
                  <a:pt x="1094333" y="942107"/>
                </a:cubicBezTo>
                <a:cubicBezTo>
                  <a:pt x="1094333" y="942107"/>
                  <a:pt x="1094333" y="942107"/>
                  <a:pt x="1091610" y="942107"/>
                </a:cubicBezTo>
                <a:cubicBezTo>
                  <a:pt x="1072555" y="966612"/>
                  <a:pt x="1053496" y="996562"/>
                  <a:pt x="1048054" y="1026515"/>
                </a:cubicBezTo>
                <a:cubicBezTo>
                  <a:pt x="1045331" y="996562"/>
                  <a:pt x="1048054" y="966612"/>
                  <a:pt x="1064385" y="939384"/>
                </a:cubicBezTo>
                <a:cubicBezTo>
                  <a:pt x="1058942" y="944826"/>
                  <a:pt x="1056219" y="947550"/>
                  <a:pt x="1053496" y="952996"/>
                </a:cubicBezTo>
                <a:cubicBezTo>
                  <a:pt x="1037164" y="977504"/>
                  <a:pt x="1026276" y="1010177"/>
                  <a:pt x="1023553" y="1040128"/>
                </a:cubicBezTo>
                <a:cubicBezTo>
                  <a:pt x="1018110" y="1010177"/>
                  <a:pt x="1018110" y="969335"/>
                  <a:pt x="1034441" y="942107"/>
                </a:cubicBezTo>
                <a:cubicBezTo>
                  <a:pt x="1018110" y="961165"/>
                  <a:pt x="1004497" y="985669"/>
                  <a:pt x="1001774" y="1010177"/>
                </a:cubicBezTo>
                <a:cubicBezTo>
                  <a:pt x="1001774" y="1012901"/>
                  <a:pt x="999052" y="1010177"/>
                  <a:pt x="999052" y="1010177"/>
                </a:cubicBezTo>
                <a:cubicBezTo>
                  <a:pt x="999052" y="982949"/>
                  <a:pt x="1004497" y="947550"/>
                  <a:pt x="1020830" y="925769"/>
                </a:cubicBezTo>
                <a:cubicBezTo>
                  <a:pt x="999052" y="942107"/>
                  <a:pt x="985443" y="974781"/>
                  <a:pt x="974554" y="1002008"/>
                </a:cubicBezTo>
                <a:cubicBezTo>
                  <a:pt x="974554" y="1007454"/>
                  <a:pt x="971831" y="1010177"/>
                  <a:pt x="969108" y="1015623"/>
                </a:cubicBezTo>
                <a:cubicBezTo>
                  <a:pt x="969108" y="996562"/>
                  <a:pt x="974554" y="977504"/>
                  <a:pt x="977276" y="961165"/>
                </a:cubicBezTo>
                <a:cubicBezTo>
                  <a:pt x="977276" y="952996"/>
                  <a:pt x="977276" y="942107"/>
                  <a:pt x="979996" y="933938"/>
                </a:cubicBezTo>
                <a:cubicBezTo>
                  <a:pt x="974554" y="939384"/>
                  <a:pt x="966388" y="942107"/>
                  <a:pt x="960942" y="950273"/>
                </a:cubicBezTo>
                <a:cubicBezTo>
                  <a:pt x="947329" y="966612"/>
                  <a:pt x="939164" y="988392"/>
                  <a:pt x="925551" y="1007454"/>
                </a:cubicBezTo>
                <a:cubicBezTo>
                  <a:pt x="922831" y="1007454"/>
                  <a:pt x="922831" y="1007454"/>
                  <a:pt x="922831" y="1007454"/>
                </a:cubicBezTo>
                <a:cubicBezTo>
                  <a:pt x="922831" y="1010177"/>
                  <a:pt x="922831" y="1010177"/>
                  <a:pt x="922831" y="1010177"/>
                </a:cubicBezTo>
                <a:cubicBezTo>
                  <a:pt x="922831" y="1010177"/>
                  <a:pt x="922831" y="1010177"/>
                  <a:pt x="920108" y="1012901"/>
                </a:cubicBezTo>
                <a:cubicBezTo>
                  <a:pt x="920108" y="1015623"/>
                  <a:pt x="917386" y="1015623"/>
                  <a:pt x="917386" y="1012901"/>
                </a:cubicBezTo>
                <a:cubicBezTo>
                  <a:pt x="922831" y="985669"/>
                  <a:pt x="922831" y="961165"/>
                  <a:pt x="930998" y="936661"/>
                </a:cubicBezTo>
                <a:cubicBezTo>
                  <a:pt x="922831" y="944826"/>
                  <a:pt x="917386" y="952996"/>
                  <a:pt x="911943" y="961165"/>
                </a:cubicBezTo>
                <a:cubicBezTo>
                  <a:pt x="909220" y="972058"/>
                  <a:pt x="906497" y="980226"/>
                  <a:pt x="903774" y="988392"/>
                </a:cubicBezTo>
                <a:cubicBezTo>
                  <a:pt x="903774" y="991116"/>
                  <a:pt x="903774" y="996562"/>
                  <a:pt x="903774" y="999285"/>
                </a:cubicBezTo>
                <a:cubicBezTo>
                  <a:pt x="903774" y="999285"/>
                  <a:pt x="901054" y="999285"/>
                  <a:pt x="901054" y="999285"/>
                </a:cubicBezTo>
                <a:lnTo>
                  <a:pt x="901054" y="1002008"/>
                </a:lnTo>
                <a:cubicBezTo>
                  <a:pt x="901054" y="1004731"/>
                  <a:pt x="898330" y="1004731"/>
                  <a:pt x="898330" y="1002008"/>
                </a:cubicBezTo>
                <a:cubicBezTo>
                  <a:pt x="901054" y="980226"/>
                  <a:pt x="901054" y="952996"/>
                  <a:pt x="906497" y="931215"/>
                </a:cubicBezTo>
                <a:cubicBezTo>
                  <a:pt x="901054" y="933938"/>
                  <a:pt x="898330" y="939384"/>
                  <a:pt x="895607" y="944826"/>
                </a:cubicBezTo>
                <a:cubicBezTo>
                  <a:pt x="892884" y="947550"/>
                  <a:pt x="890165" y="952996"/>
                  <a:pt x="887442" y="958442"/>
                </a:cubicBezTo>
                <a:cubicBezTo>
                  <a:pt x="881996" y="977504"/>
                  <a:pt x="876553" y="996562"/>
                  <a:pt x="868386" y="1015623"/>
                </a:cubicBezTo>
                <a:cubicBezTo>
                  <a:pt x="868386" y="1002008"/>
                  <a:pt x="868386" y="985669"/>
                  <a:pt x="868386" y="972058"/>
                </a:cubicBezTo>
                <a:cubicBezTo>
                  <a:pt x="862941" y="988392"/>
                  <a:pt x="860218" y="1004731"/>
                  <a:pt x="857498" y="1021069"/>
                </a:cubicBezTo>
                <a:cubicBezTo>
                  <a:pt x="852052" y="996562"/>
                  <a:pt x="852052" y="974781"/>
                  <a:pt x="854775" y="950273"/>
                </a:cubicBezTo>
                <a:cubicBezTo>
                  <a:pt x="843885" y="963888"/>
                  <a:pt x="832997" y="982949"/>
                  <a:pt x="830274" y="999285"/>
                </a:cubicBezTo>
                <a:cubicBezTo>
                  <a:pt x="830274" y="1002008"/>
                  <a:pt x="827551" y="1002008"/>
                  <a:pt x="827551" y="999285"/>
                </a:cubicBezTo>
                <a:cubicBezTo>
                  <a:pt x="827551" y="985669"/>
                  <a:pt x="830274" y="972058"/>
                  <a:pt x="832997" y="958442"/>
                </a:cubicBezTo>
                <a:cubicBezTo>
                  <a:pt x="824831" y="972058"/>
                  <a:pt x="819384" y="985669"/>
                  <a:pt x="819384" y="1002008"/>
                </a:cubicBezTo>
                <a:cubicBezTo>
                  <a:pt x="819384" y="1002008"/>
                  <a:pt x="816661" y="1002008"/>
                  <a:pt x="816661" y="1002008"/>
                </a:cubicBezTo>
                <a:cubicBezTo>
                  <a:pt x="813941" y="977504"/>
                  <a:pt x="813941" y="950273"/>
                  <a:pt x="822108" y="928492"/>
                </a:cubicBezTo>
                <a:cubicBezTo>
                  <a:pt x="808496" y="947550"/>
                  <a:pt x="800330" y="972058"/>
                  <a:pt x="794884" y="996562"/>
                </a:cubicBezTo>
                <a:cubicBezTo>
                  <a:pt x="794884" y="996562"/>
                  <a:pt x="792164" y="996562"/>
                  <a:pt x="792164" y="996562"/>
                </a:cubicBezTo>
                <a:cubicBezTo>
                  <a:pt x="792164" y="980226"/>
                  <a:pt x="792164" y="961165"/>
                  <a:pt x="794884" y="942107"/>
                </a:cubicBezTo>
                <a:cubicBezTo>
                  <a:pt x="786717" y="961165"/>
                  <a:pt x="778552" y="977504"/>
                  <a:pt x="773106" y="993839"/>
                </a:cubicBezTo>
                <a:cubicBezTo>
                  <a:pt x="773106" y="972058"/>
                  <a:pt x="770386" y="950273"/>
                  <a:pt x="778552" y="928492"/>
                </a:cubicBezTo>
                <a:cubicBezTo>
                  <a:pt x="775829" y="928492"/>
                  <a:pt x="773106" y="931215"/>
                  <a:pt x="770386" y="933938"/>
                </a:cubicBezTo>
                <a:cubicBezTo>
                  <a:pt x="756774" y="944826"/>
                  <a:pt x="745885" y="963888"/>
                  <a:pt x="737719" y="980226"/>
                </a:cubicBezTo>
                <a:cubicBezTo>
                  <a:pt x="734995" y="985669"/>
                  <a:pt x="734995" y="988392"/>
                  <a:pt x="734995" y="991116"/>
                </a:cubicBezTo>
                <a:cubicBezTo>
                  <a:pt x="734995" y="993839"/>
                  <a:pt x="732272" y="993839"/>
                  <a:pt x="732272" y="991116"/>
                </a:cubicBezTo>
                <a:cubicBezTo>
                  <a:pt x="729550" y="974781"/>
                  <a:pt x="724107" y="958442"/>
                  <a:pt x="729550" y="939384"/>
                </a:cubicBezTo>
                <a:cubicBezTo>
                  <a:pt x="726830" y="944826"/>
                  <a:pt x="721384" y="950273"/>
                  <a:pt x="718661" y="955719"/>
                </a:cubicBezTo>
                <a:cubicBezTo>
                  <a:pt x="713218" y="969335"/>
                  <a:pt x="707771" y="982949"/>
                  <a:pt x="702329" y="999285"/>
                </a:cubicBezTo>
                <a:cubicBezTo>
                  <a:pt x="702329" y="999285"/>
                  <a:pt x="699606" y="999285"/>
                  <a:pt x="699606" y="999285"/>
                </a:cubicBezTo>
                <a:cubicBezTo>
                  <a:pt x="696883" y="985669"/>
                  <a:pt x="696883" y="974781"/>
                  <a:pt x="699606" y="961165"/>
                </a:cubicBezTo>
                <a:cubicBezTo>
                  <a:pt x="694163" y="969335"/>
                  <a:pt x="691440" y="980226"/>
                  <a:pt x="688717" y="988392"/>
                </a:cubicBezTo>
                <a:cubicBezTo>
                  <a:pt x="688717" y="974781"/>
                  <a:pt x="685994" y="961165"/>
                  <a:pt x="691440" y="950273"/>
                </a:cubicBezTo>
                <a:cubicBezTo>
                  <a:pt x="680550" y="963888"/>
                  <a:pt x="669662" y="974781"/>
                  <a:pt x="669662" y="991116"/>
                </a:cubicBezTo>
                <a:cubicBezTo>
                  <a:pt x="669662" y="991116"/>
                  <a:pt x="666939" y="991116"/>
                  <a:pt x="666939" y="991116"/>
                </a:cubicBezTo>
                <a:cubicBezTo>
                  <a:pt x="666939" y="977504"/>
                  <a:pt x="666939" y="969335"/>
                  <a:pt x="672385" y="958442"/>
                </a:cubicBezTo>
                <a:cubicBezTo>
                  <a:pt x="656050" y="972058"/>
                  <a:pt x="639718" y="988392"/>
                  <a:pt x="626106" y="1002008"/>
                </a:cubicBezTo>
                <a:cubicBezTo>
                  <a:pt x="623382" y="1004731"/>
                  <a:pt x="620660" y="1002008"/>
                  <a:pt x="623382" y="1002008"/>
                </a:cubicBezTo>
                <a:cubicBezTo>
                  <a:pt x="626106" y="991116"/>
                  <a:pt x="631549" y="977504"/>
                  <a:pt x="636995" y="966612"/>
                </a:cubicBezTo>
                <a:cubicBezTo>
                  <a:pt x="617940" y="977504"/>
                  <a:pt x="601605" y="991116"/>
                  <a:pt x="593439" y="1012901"/>
                </a:cubicBezTo>
                <a:cubicBezTo>
                  <a:pt x="593439" y="999285"/>
                  <a:pt x="596162" y="988392"/>
                  <a:pt x="601605" y="980226"/>
                </a:cubicBezTo>
                <a:cubicBezTo>
                  <a:pt x="601605" y="980226"/>
                  <a:pt x="598881" y="980226"/>
                  <a:pt x="598881" y="980226"/>
                </a:cubicBezTo>
                <a:cubicBezTo>
                  <a:pt x="579827" y="993839"/>
                  <a:pt x="558049" y="1010177"/>
                  <a:pt x="544440" y="1029238"/>
                </a:cubicBezTo>
                <a:cubicBezTo>
                  <a:pt x="544440" y="1029238"/>
                  <a:pt x="541716" y="1029238"/>
                  <a:pt x="541716" y="1026515"/>
                </a:cubicBezTo>
                <a:cubicBezTo>
                  <a:pt x="547160" y="1015623"/>
                  <a:pt x="552606" y="1004731"/>
                  <a:pt x="558049" y="993839"/>
                </a:cubicBezTo>
                <a:cubicBezTo>
                  <a:pt x="544440" y="1002008"/>
                  <a:pt x="530828" y="1007454"/>
                  <a:pt x="514492" y="1015623"/>
                </a:cubicBezTo>
                <a:cubicBezTo>
                  <a:pt x="528105" y="1004731"/>
                  <a:pt x="538994" y="993839"/>
                  <a:pt x="552606" y="982949"/>
                </a:cubicBezTo>
                <a:cubicBezTo>
                  <a:pt x="544440" y="982949"/>
                  <a:pt x="533551" y="980226"/>
                  <a:pt x="528105" y="977504"/>
                </a:cubicBezTo>
                <a:cubicBezTo>
                  <a:pt x="525382" y="977504"/>
                  <a:pt x="525382" y="974781"/>
                  <a:pt x="528105" y="974781"/>
                </a:cubicBezTo>
                <a:cubicBezTo>
                  <a:pt x="544440" y="977504"/>
                  <a:pt x="566214" y="969335"/>
                  <a:pt x="582550" y="963888"/>
                </a:cubicBezTo>
                <a:cubicBezTo>
                  <a:pt x="587993" y="961165"/>
                  <a:pt x="590716" y="958442"/>
                  <a:pt x="596162" y="958442"/>
                </a:cubicBezTo>
                <a:cubicBezTo>
                  <a:pt x="582550" y="955719"/>
                  <a:pt x="571660" y="952996"/>
                  <a:pt x="560772" y="950273"/>
                </a:cubicBezTo>
                <a:cubicBezTo>
                  <a:pt x="560772" y="950273"/>
                  <a:pt x="560772" y="947550"/>
                  <a:pt x="560772" y="947550"/>
                </a:cubicBezTo>
                <a:cubicBezTo>
                  <a:pt x="577104" y="950273"/>
                  <a:pt x="593439" y="947550"/>
                  <a:pt x="609771" y="944826"/>
                </a:cubicBezTo>
                <a:cubicBezTo>
                  <a:pt x="604328" y="942107"/>
                  <a:pt x="598881" y="939384"/>
                  <a:pt x="593439" y="936661"/>
                </a:cubicBezTo>
                <a:cubicBezTo>
                  <a:pt x="590716" y="936661"/>
                  <a:pt x="593439" y="933938"/>
                  <a:pt x="593439" y="933938"/>
                </a:cubicBezTo>
                <a:cubicBezTo>
                  <a:pt x="612494" y="939384"/>
                  <a:pt x="636995" y="933938"/>
                  <a:pt x="658773" y="931215"/>
                </a:cubicBezTo>
                <a:cubicBezTo>
                  <a:pt x="645161" y="928492"/>
                  <a:pt x="634272" y="925769"/>
                  <a:pt x="623382" y="917599"/>
                </a:cubicBezTo>
                <a:cubicBezTo>
                  <a:pt x="642438" y="923046"/>
                  <a:pt x="664216" y="917599"/>
                  <a:pt x="683274" y="912153"/>
                </a:cubicBezTo>
                <a:cubicBezTo>
                  <a:pt x="675104" y="909430"/>
                  <a:pt x="664216" y="906707"/>
                  <a:pt x="653326" y="903988"/>
                </a:cubicBezTo>
                <a:cubicBezTo>
                  <a:pt x="675104" y="906707"/>
                  <a:pt x="696883" y="903988"/>
                  <a:pt x="718661" y="901265"/>
                </a:cubicBezTo>
                <a:cubicBezTo>
                  <a:pt x="705052" y="898542"/>
                  <a:pt x="694163" y="893095"/>
                  <a:pt x="683274" y="887649"/>
                </a:cubicBezTo>
                <a:cubicBezTo>
                  <a:pt x="683274" y="887649"/>
                  <a:pt x="683274" y="884926"/>
                  <a:pt x="683274" y="884926"/>
                </a:cubicBezTo>
                <a:cubicBezTo>
                  <a:pt x="699606" y="887649"/>
                  <a:pt x="715941" y="887649"/>
                  <a:pt x="732272" y="887649"/>
                </a:cubicBezTo>
                <a:cubicBezTo>
                  <a:pt x="729550" y="887649"/>
                  <a:pt x="726830" y="884926"/>
                  <a:pt x="724107" y="882203"/>
                </a:cubicBezTo>
                <a:cubicBezTo>
                  <a:pt x="734995" y="882203"/>
                  <a:pt x="751328" y="879480"/>
                  <a:pt x="767663" y="879480"/>
                </a:cubicBezTo>
                <a:cubicBezTo>
                  <a:pt x="767663" y="876757"/>
                  <a:pt x="764940" y="876757"/>
                  <a:pt x="762216" y="874033"/>
                </a:cubicBezTo>
                <a:cubicBezTo>
                  <a:pt x="783994" y="876757"/>
                  <a:pt x="805773" y="876757"/>
                  <a:pt x="827551" y="871310"/>
                </a:cubicBezTo>
                <a:cubicBezTo>
                  <a:pt x="816661" y="868588"/>
                  <a:pt x="808496" y="863142"/>
                  <a:pt x="797607" y="854976"/>
                </a:cubicBezTo>
                <a:cubicBezTo>
                  <a:pt x="797607" y="852253"/>
                  <a:pt x="797607" y="852253"/>
                  <a:pt x="800330" y="852253"/>
                </a:cubicBezTo>
                <a:cubicBezTo>
                  <a:pt x="813941" y="857696"/>
                  <a:pt x="827551" y="860422"/>
                  <a:pt x="841162" y="860422"/>
                </a:cubicBezTo>
                <a:cubicBezTo>
                  <a:pt x="835720" y="857696"/>
                  <a:pt x="830274" y="852253"/>
                  <a:pt x="824831" y="846806"/>
                </a:cubicBezTo>
                <a:cubicBezTo>
                  <a:pt x="824831" y="846806"/>
                  <a:pt x="824831" y="844083"/>
                  <a:pt x="827551" y="844083"/>
                </a:cubicBezTo>
                <a:cubicBezTo>
                  <a:pt x="841162" y="854976"/>
                  <a:pt x="865664" y="854976"/>
                  <a:pt x="887442" y="852253"/>
                </a:cubicBezTo>
                <a:cubicBezTo>
                  <a:pt x="881996" y="846806"/>
                  <a:pt x="876553" y="841360"/>
                  <a:pt x="873830" y="833192"/>
                </a:cubicBezTo>
                <a:cubicBezTo>
                  <a:pt x="884719" y="841360"/>
                  <a:pt x="895607" y="849529"/>
                  <a:pt x="909220" y="852253"/>
                </a:cubicBezTo>
                <a:cubicBezTo>
                  <a:pt x="914663" y="852253"/>
                  <a:pt x="917386" y="852253"/>
                  <a:pt x="920108" y="852253"/>
                </a:cubicBezTo>
                <a:cubicBezTo>
                  <a:pt x="922831" y="852253"/>
                  <a:pt x="925551" y="852253"/>
                  <a:pt x="930998" y="852253"/>
                </a:cubicBezTo>
                <a:cubicBezTo>
                  <a:pt x="922831" y="846806"/>
                  <a:pt x="917386" y="838637"/>
                  <a:pt x="914663" y="830469"/>
                </a:cubicBezTo>
                <a:cubicBezTo>
                  <a:pt x="925551" y="844083"/>
                  <a:pt x="955499" y="849529"/>
                  <a:pt x="974554" y="852253"/>
                </a:cubicBezTo>
                <a:cubicBezTo>
                  <a:pt x="971831" y="846806"/>
                  <a:pt x="969108" y="838637"/>
                  <a:pt x="966388" y="833192"/>
                </a:cubicBezTo>
                <a:cubicBezTo>
                  <a:pt x="966388" y="830469"/>
                  <a:pt x="966388" y="830469"/>
                  <a:pt x="966388" y="830469"/>
                </a:cubicBezTo>
                <a:cubicBezTo>
                  <a:pt x="974554" y="844083"/>
                  <a:pt x="990886" y="852253"/>
                  <a:pt x="1007220" y="854976"/>
                </a:cubicBezTo>
                <a:cubicBezTo>
                  <a:pt x="1015387" y="857696"/>
                  <a:pt x="1023553" y="860422"/>
                  <a:pt x="1031718" y="863142"/>
                </a:cubicBezTo>
                <a:lnTo>
                  <a:pt x="1056012" y="865842"/>
                </a:lnTo>
                <a:lnTo>
                  <a:pt x="1058942" y="868588"/>
                </a:lnTo>
                <a:cubicBezTo>
                  <a:pt x="1058942" y="865865"/>
                  <a:pt x="1056219" y="865865"/>
                  <a:pt x="1056219" y="865865"/>
                </a:cubicBezTo>
                <a:lnTo>
                  <a:pt x="1056012" y="865842"/>
                </a:lnTo>
                <a:lnTo>
                  <a:pt x="1037504" y="848506"/>
                </a:lnTo>
                <a:cubicBezTo>
                  <a:pt x="1030359" y="842040"/>
                  <a:pt x="1023553" y="835914"/>
                  <a:pt x="1018110" y="830469"/>
                </a:cubicBezTo>
                <a:cubicBezTo>
                  <a:pt x="1018110" y="830469"/>
                  <a:pt x="1018110" y="827745"/>
                  <a:pt x="1018110" y="827745"/>
                </a:cubicBezTo>
                <a:cubicBezTo>
                  <a:pt x="1045331" y="838637"/>
                  <a:pt x="1067109" y="849529"/>
                  <a:pt x="1091610" y="865865"/>
                </a:cubicBezTo>
                <a:cubicBezTo>
                  <a:pt x="1097053" y="868588"/>
                  <a:pt x="1105222" y="871310"/>
                  <a:pt x="1110664" y="874033"/>
                </a:cubicBezTo>
                <a:cubicBezTo>
                  <a:pt x="1113387" y="874033"/>
                  <a:pt x="1113387" y="876757"/>
                  <a:pt x="1113387" y="876757"/>
                </a:cubicBezTo>
                <a:cubicBezTo>
                  <a:pt x="1102499" y="863142"/>
                  <a:pt x="1088886" y="849529"/>
                  <a:pt x="1080720" y="833192"/>
                </a:cubicBezTo>
                <a:cubicBezTo>
                  <a:pt x="1105222" y="846806"/>
                  <a:pt x="1127000" y="860422"/>
                  <a:pt x="1151498" y="876757"/>
                </a:cubicBezTo>
                <a:cubicBezTo>
                  <a:pt x="1151498" y="876757"/>
                  <a:pt x="1154221" y="876757"/>
                  <a:pt x="1156944" y="879480"/>
                </a:cubicBezTo>
                <a:cubicBezTo>
                  <a:pt x="1151498" y="868588"/>
                  <a:pt x="1146054" y="860422"/>
                  <a:pt x="1146054" y="846806"/>
                </a:cubicBezTo>
                <a:cubicBezTo>
                  <a:pt x="1159667" y="865865"/>
                  <a:pt x="1178722" y="882203"/>
                  <a:pt x="1195053" y="895818"/>
                </a:cubicBezTo>
                <a:cubicBezTo>
                  <a:pt x="1200499" y="901265"/>
                  <a:pt x="1208666" y="903988"/>
                  <a:pt x="1214112" y="909430"/>
                </a:cubicBezTo>
                <a:cubicBezTo>
                  <a:pt x="1208666" y="893095"/>
                  <a:pt x="1205943" y="876757"/>
                  <a:pt x="1197776" y="860422"/>
                </a:cubicBezTo>
                <a:cubicBezTo>
                  <a:pt x="1203223" y="863142"/>
                  <a:pt x="1208666" y="868588"/>
                  <a:pt x="1211389" y="874033"/>
                </a:cubicBezTo>
                <a:cubicBezTo>
                  <a:pt x="1208666" y="849529"/>
                  <a:pt x="1211389" y="825022"/>
                  <a:pt x="1216831" y="805963"/>
                </a:cubicBezTo>
                <a:cubicBezTo>
                  <a:pt x="1219554" y="797795"/>
                  <a:pt x="1222277" y="786903"/>
                  <a:pt x="1227720" y="778733"/>
                </a:cubicBezTo>
                <a:cubicBezTo>
                  <a:pt x="1222277" y="784179"/>
                  <a:pt x="1219554" y="786903"/>
                  <a:pt x="1216831" y="792349"/>
                </a:cubicBezTo>
                <a:cubicBezTo>
                  <a:pt x="1200499" y="811410"/>
                  <a:pt x="1189610" y="838637"/>
                  <a:pt x="1184165" y="863142"/>
                </a:cubicBezTo>
                <a:cubicBezTo>
                  <a:pt x="1184165" y="844083"/>
                  <a:pt x="1184165" y="825022"/>
                  <a:pt x="1186888" y="808687"/>
                </a:cubicBezTo>
                <a:cubicBezTo>
                  <a:pt x="1178722" y="825022"/>
                  <a:pt x="1173275" y="846806"/>
                  <a:pt x="1170555" y="865865"/>
                </a:cubicBezTo>
                <a:cubicBezTo>
                  <a:pt x="1170555" y="860422"/>
                  <a:pt x="1170555" y="854976"/>
                  <a:pt x="1170555" y="852253"/>
                </a:cubicBezTo>
                <a:cubicBezTo>
                  <a:pt x="1170555" y="852253"/>
                  <a:pt x="1167832" y="852253"/>
                  <a:pt x="1167832" y="852253"/>
                </a:cubicBezTo>
                <a:cubicBezTo>
                  <a:pt x="1167832" y="822299"/>
                  <a:pt x="1165109" y="792349"/>
                  <a:pt x="1178722" y="762399"/>
                </a:cubicBezTo>
                <a:cubicBezTo>
                  <a:pt x="1175998" y="765122"/>
                  <a:pt x="1173275" y="767844"/>
                  <a:pt x="1170555" y="770567"/>
                </a:cubicBezTo>
                <a:cubicBezTo>
                  <a:pt x="1151498" y="789626"/>
                  <a:pt x="1135166" y="808687"/>
                  <a:pt x="1129720" y="835914"/>
                </a:cubicBezTo>
                <a:cubicBezTo>
                  <a:pt x="1129720" y="835914"/>
                  <a:pt x="1129720" y="835914"/>
                  <a:pt x="1127000" y="835914"/>
                </a:cubicBezTo>
                <a:cubicBezTo>
                  <a:pt x="1121554" y="819576"/>
                  <a:pt x="1127000" y="797795"/>
                  <a:pt x="1137888" y="781456"/>
                </a:cubicBezTo>
                <a:lnTo>
                  <a:pt x="1161480" y="734261"/>
                </a:lnTo>
                <a:lnTo>
                  <a:pt x="1167832" y="727002"/>
                </a:lnTo>
                <a:cubicBezTo>
                  <a:pt x="1165109" y="727002"/>
                  <a:pt x="1162386" y="729725"/>
                  <a:pt x="1162386" y="732447"/>
                </a:cubicBezTo>
                <a:lnTo>
                  <a:pt x="1161480" y="734261"/>
                </a:lnTo>
                <a:lnTo>
                  <a:pt x="1110664" y="792349"/>
                </a:lnTo>
                <a:cubicBezTo>
                  <a:pt x="1110664" y="792349"/>
                  <a:pt x="1110664" y="792349"/>
                  <a:pt x="1110664" y="789626"/>
                </a:cubicBezTo>
                <a:cubicBezTo>
                  <a:pt x="1118830" y="756952"/>
                  <a:pt x="1127000" y="729725"/>
                  <a:pt x="1156944" y="707940"/>
                </a:cubicBezTo>
                <a:cubicBezTo>
                  <a:pt x="1162386" y="702494"/>
                  <a:pt x="1173275" y="699771"/>
                  <a:pt x="1181445" y="694329"/>
                </a:cubicBezTo>
                <a:cubicBezTo>
                  <a:pt x="1175998" y="694329"/>
                  <a:pt x="1173275" y="694329"/>
                  <a:pt x="1167832" y="697048"/>
                </a:cubicBezTo>
                <a:cubicBezTo>
                  <a:pt x="1165109" y="697048"/>
                  <a:pt x="1162386" y="699771"/>
                  <a:pt x="1159667" y="702494"/>
                </a:cubicBezTo>
                <a:cubicBezTo>
                  <a:pt x="1146054" y="710663"/>
                  <a:pt x="1135166" y="721556"/>
                  <a:pt x="1127000" y="732447"/>
                </a:cubicBezTo>
                <a:cubicBezTo>
                  <a:pt x="1110664" y="756952"/>
                  <a:pt x="1099776" y="784179"/>
                  <a:pt x="1091610" y="808687"/>
                </a:cubicBezTo>
                <a:cubicBezTo>
                  <a:pt x="1091610" y="811410"/>
                  <a:pt x="1088886" y="811410"/>
                  <a:pt x="1088886" y="808687"/>
                </a:cubicBezTo>
                <a:cubicBezTo>
                  <a:pt x="1094333" y="776010"/>
                  <a:pt x="1094333" y="737890"/>
                  <a:pt x="1113387" y="710663"/>
                </a:cubicBezTo>
                <a:cubicBezTo>
                  <a:pt x="1118830" y="702494"/>
                  <a:pt x="1127000" y="694329"/>
                  <a:pt x="1132443" y="688882"/>
                </a:cubicBezTo>
                <a:cubicBezTo>
                  <a:pt x="1124277" y="688882"/>
                  <a:pt x="1116110" y="691606"/>
                  <a:pt x="1107942" y="694329"/>
                </a:cubicBezTo>
                <a:cubicBezTo>
                  <a:pt x="1099776" y="699771"/>
                  <a:pt x="1094333" y="705217"/>
                  <a:pt x="1088886" y="710663"/>
                </a:cubicBezTo>
                <a:cubicBezTo>
                  <a:pt x="1072555" y="732447"/>
                  <a:pt x="1061665" y="754229"/>
                  <a:pt x="1053496" y="776010"/>
                </a:cubicBezTo>
                <a:cubicBezTo>
                  <a:pt x="1056219" y="754229"/>
                  <a:pt x="1061665" y="729725"/>
                  <a:pt x="1069832" y="707940"/>
                </a:cubicBezTo>
                <a:cubicBezTo>
                  <a:pt x="1056219" y="721556"/>
                  <a:pt x="1045331" y="737890"/>
                  <a:pt x="1039888" y="754229"/>
                </a:cubicBezTo>
                <a:cubicBezTo>
                  <a:pt x="1042608" y="732447"/>
                  <a:pt x="1048054" y="710663"/>
                  <a:pt x="1058942" y="691606"/>
                </a:cubicBezTo>
                <a:cubicBezTo>
                  <a:pt x="1056219" y="694329"/>
                  <a:pt x="1056219" y="694329"/>
                  <a:pt x="1053496" y="697048"/>
                </a:cubicBezTo>
                <a:cubicBezTo>
                  <a:pt x="1037164" y="721556"/>
                  <a:pt x="1028998" y="751506"/>
                  <a:pt x="1020830" y="778733"/>
                </a:cubicBezTo>
                <a:cubicBezTo>
                  <a:pt x="1020830" y="781456"/>
                  <a:pt x="1018110" y="781456"/>
                  <a:pt x="1018110" y="778733"/>
                </a:cubicBezTo>
                <a:cubicBezTo>
                  <a:pt x="1020830" y="759675"/>
                  <a:pt x="1020830" y="737890"/>
                  <a:pt x="1023553" y="718833"/>
                </a:cubicBezTo>
                <a:cubicBezTo>
                  <a:pt x="1015387" y="729725"/>
                  <a:pt x="1009940" y="743337"/>
                  <a:pt x="1001774" y="756952"/>
                </a:cubicBezTo>
                <a:cubicBezTo>
                  <a:pt x="1009940" y="727002"/>
                  <a:pt x="1012664" y="691606"/>
                  <a:pt x="1034441" y="669820"/>
                </a:cubicBezTo>
                <a:cubicBezTo>
                  <a:pt x="1037164" y="667097"/>
                  <a:pt x="1042608" y="661651"/>
                  <a:pt x="1045331" y="658928"/>
                </a:cubicBezTo>
                <a:cubicBezTo>
                  <a:pt x="1039888" y="661651"/>
                  <a:pt x="1034441" y="667097"/>
                  <a:pt x="1028998" y="672544"/>
                </a:cubicBezTo>
                <a:cubicBezTo>
                  <a:pt x="1007220" y="697048"/>
                  <a:pt x="985443" y="721556"/>
                  <a:pt x="969108" y="748783"/>
                </a:cubicBezTo>
                <a:cubicBezTo>
                  <a:pt x="982720" y="716110"/>
                  <a:pt x="990886" y="677990"/>
                  <a:pt x="1018110" y="650763"/>
                </a:cubicBezTo>
                <a:cubicBezTo>
                  <a:pt x="1018110" y="650763"/>
                  <a:pt x="1020830" y="648040"/>
                  <a:pt x="1020830" y="648040"/>
                </a:cubicBezTo>
                <a:cubicBezTo>
                  <a:pt x="1020830" y="648040"/>
                  <a:pt x="1018110" y="648040"/>
                  <a:pt x="1015387" y="648040"/>
                </a:cubicBezTo>
                <a:cubicBezTo>
                  <a:pt x="988163" y="656206"/>
                  <a:pt x="974554" y="675267"/>
                  <a:pt x="958219" y="699771"/>
                </a:cubicBezTo>
                <a:cubicBezTo>
                  <a:pt x="960942" y="688882"/>
                  <a:pt x="966388" y="675267"/>
                  <a:pt x="971831" y="664374"/>
                </a:cubicBezTo>
                <a:cubicBezTo>
                  <a:pt x="958219" y="680713"/>
                  <a:pt x="950052" y="697048"/>
                  <a:pt x="939164" y="713386"/>
                </a:cubicBezTo>
                <a:cubicBezTo>
                  <a:pt x="947329" y="688882"/>
                  <a:pt x="952775" y="661651"/>
                  <a:pt x="969108" y="639870"/>
                </a:cubicBezTo>
                <a:cubicBezTo>
                  <a:pt x="963665" y="639870"/>
                  <a:pt x="960942" y="642593"/>
                  <a:pt x="958219" y="642593"/>
                </a:cubicBezTo>
                <a:cubicBezTo>
                  <a:pt x="928274" y="656206"/>
                  <a:pt x="917386" y="677990"/>
                  <a:pt x="903774" y="702494"/>
                </a:cubicBezTo>
                <a:cubicBezTo>
                  <a:pt x="903774" y="683436"/>
                  <a:pt x="911943" y="664374"/>
                  <a:pt x="928274" y="648040"/>
                </a:cubicBezTo>
                <a:cubicBezTo>
                  <a:pt x="911943" y="661651"/>
                  <a:pt x="898330" y="680713"/>
                  <a:pt x="890165" y="699771"/>
                </a:cubicBezTo>
                <a:cubicBezTo>
                  <a:pt x="890165" y="702494"/>
                  <a:pt x="887442" y="702494"/>
                  <a:pt x="887442" y="699771"/>
                </a:cubicBezTo>
                <a:cubicBezTo>
                  <a:pt x="892884" y="667097"/>
                  <a:pt x="909220" y="637147"/>
                  <a:pt x="936441" y="620809"/>
                </a:cubicBezTo>
                <a:cubicBezTo>
                  <a:pt x="941887" y="615363"/>
                  <a:pt x="950052" y="612643"/>
                  <a:pt x="955499" y="609920"/>
                </a:cubicBezTo>
                <a:cubicBezTo>
                  <a:pt x="950052" y="609920"/>
                  <a:pt x="944610" y="609920"/>
                  <a:pt x="939164" y="609920"/>
                </a:cubicBezTo>
                <a:cubicBezTo>
                  <a:pt x="909220" y="615363"/>
                  <a:pt x="887442" y="639870"/>
                  <a:pt x="868386" y="661651"/>
                </a:cubicBezTo>
                <a:cubicBezTo>
                  <a:pt x="873830" y="637147"/>
                  <a:pt x="887442" y="612643"/>
                  <a:pt x="909220" y="599027"/>
                </a:cubicBezTo>
                <a:cubicBezTo>
                  <a:pt x="906497" y="599027"/>
                  <a:pt x="906497" y="599027"/>
                  <a:pt x="906497" y="599027"/>
                </a:cubicBezTo>
                <a:cubicBezTo>
                  <a:pt x="879276" y="604474"/>
                  <a:pt x="860218" y="620809"/>
                  <a:pt x="849329" y="645316"/>
                </a:cubicBezTo>
                <a:cubicBezTo>
                  <a:pt x="857498" y="620809"/>
                  <a:pt x="862941" y="596304"/>
                  <a:pt x="884719" y="585413"/>
                </a:cubicBezTo>
                <a:cubicBezTo>
                  <a:pt x="879276" y="585413"/>
                  <a:pt x="876553" y="585413"/>
                  <a:pt x="871106" y="588136"/>
                </a:cubicBezTo>
                <a:cubicBezTo>
                  <a:pt x="852052" y="599027"/>
                  <a:pt x="835720" y="618086"/>
                  <a:pt x="819384" y="637147"/>
                </a:cubicBezTo>
                <a:cubicBezTo>
                  <a:pt x="819384" y="637147"/>
                  <a:pt x="819384" y="637147"/>
                  <a:pt x="819384" y="634424"/>
                </a:cubicBezTo>
                <a:cubicBezTo>
                  <a:pt x="824831" y="615363"/>
                  <a:pt x="832997" y="599027"/>
                  <a:pt x="846609" y="582690"/>
                </a:cubicBezTo>
                <a:cubicBezTo>
                  <a:pt x="827551" y="590858"/>
                  <a:pt x="813941" y="601751"/>
                  <a:pt x="800330" y="615363"/>
                </a:cubicBezTo>
                <a:cubicBezTo>
                  <a:pt x="808496" y="596304"/>
                  <a:pt x="822108" y="579967"/>
                  <a:pt x="838439" y="569074"/>
                </a:cubicBezTo>
                <a:cubicBezTo>
                  <a:pt x="827551" y="571797"/>
                  <a:pt x="813941" y="571797"/>
                  <a:pt x="800330" y="577243"/>
                </a:cubicBezTo>
                <a:cubicBezTo>
                  <a:pt x="778552" y="588136"/>
                  <a:pt x="759496" y="604474"/>
                  <a:pt x="751328" y="628978"/>
                </a:cubicBezTo>
                <a:cubicBezTo>
                  <a:pt x="751328" y="628978"/>
                  <a:pt x="748608" y="628978"/>
                  <a:pt x="748608" y="628978"/>
                </a:cubicBezTo>
                <a:cubicBezTo>
                  <a:pt x="750648" y="608556"/>
                  <a:pt x="757286" y="589667"/>
                  <a:pt x="770810" y="575753"/>
                </a:cubicBezTo>
                <a:lnTo>
                  <a:pt x="785749" y="564369"/>
                </a:lnTo>
                <a:lnTo>
                  <a:pt x="789440" y="563631"/>
                </a:lnTo>
                <a:cubicBezTo>
                  <a:pt x="786717" y="563631"/>
                  <a:pt x="786717" y="563631"/>
                  <a:pt x="786717" y="563631"/>
                </a:cubicBezTo>
                <a:lnTo>
                  <a:pt x="785749" y="564369"/>
                </a:lnTo>
                <a:lnTo>
                  <a:pt x="775829" y="566351"/>
                </a:lnTo>
                <a:cubicBezTo>
                  <a:pt x="754051" y="569074"/>
                  <a:pt x="732272" y="579967"/>
                  <a:pt x="713218" y="593581"/>
                </a:cubicBezTo>
                <a:cubicBezTo>
                  <a:pt x="724107" y="579967"/>
                  <a:pt x="734995" y="566351"/>
                  <a:pt x="748608" y="558185"/>
                </a:cubicBezTo>
                <a:cubicBezTo>
                  <a:pt x="729550" y="560908"/>
                  <a:pt x="710495" y="563631"/>
                  <a:pt x="691440" y="571797"/>
                </a:cubicBezTo>
                <a:cubicBezTo>
                  <a:pt x="710495" y="560908"/>
                  <a:pt x="729550" y="552739"/>
                  <a:pt x="748608" y="550016"/>
                </a:cubicBezTo>
                <a:cubicBezTo>
                  <a:pt x="745885" y="550016"/>
                  <a:pt x="743162" y="547293"/>
                  <a:pt x="740439" y="547293"/>
                </a:cubicBezTo>
                <a:cubicBezTo>
                  <a:pt x="767663" y="539124"/>
                  <a:pt x="800330" y="533677"/>
                  <a:pt x="827551" y="539124"/>
                </a:cubicBezTo>
                <a:cubicBezTo>
                  <a:pt x="822108" y="536401"/>
                  <a:pt x="816661" y="530954"/>
                  <a:pt x="808496" y="528231"/>
                </a:cubicBezTo>
                <a:cubicBezTo>
                  <a:pt x="832997" y="528231"/>
                  <a:pt x="854775" y="530954"/>
                  <a:pt x="876553" y="539124"/>
                </a:cubicBezTo>
                <a:cubicBezTo>
                  <a:pt x="879276" y="541847"/>
                  <a:pt x="879276" y="541847"/>
                  <a:pt x="881996" y="541847"/>
                </a:cubicBezTo>
                <a:cubicBezTo>
                  <a:pt x="876553" y="536401"/>
                  <a:pt x="868386" y="530954"/>
                  <a:pt x="862941" y="525511"/>
                </a:cubicBezTo>
                <a:cubicBezTo>
                  <a:pt x="871106" y="528231"/>
                  <a:pt x="881996" y="528231"/>
                  <a:pt x="890165" y="530954"/>
                </a:cubicBezTo>
                <a:cubicBezTo>
                  <a:pt x="901054" y="536401"/>
                  <a:pt x="909220" y="544570"/>
                  <a:pt x="920108" y="550016"/>
                </a:cubicBezTo>
                <a:cubicBezTo>
                  <a:pt x="922831" y="550016"/>
                  <a:pt x="922831" y="550016"/>
                  <a:pt x="922831" y="550016"/>
                </a:cubicBezTo>
                <a:cubicBezTo>
                  <a:pt x="920108" y="547293"/>
                  <a:pt x="917386" y="541847"/>
                  <a:pt x="914663" y="539124"/>
                </a:cubicBezTo>
                <a:cubicBezTo>
                  <a:pt x="914663" y="536401"/>
                  <a:pt x="917386" y="536401"/>
                  <a:pt x="917386" y="536401"/>
                </a:cubicBezTo>
                <a:cubicBezTo>
                  <a:pt x="930998" y="550016"/>
                  <a:pt x="952775" y="558185"/>
                  <a:pt x="969108" y="566351"/>
                </a:cubicBezTo>
                <a:cubicBezTo>
                  <a:pt x="963665" y="560908"/>
                  <a:pt x="958219" y="558185"/>
                  <a:pt x="952775" y="555462"/>
                </a:cubicBezTo>
                <a:cubicBezTo>
                  <a:pt x="952775" y="552739"/>
                  <a:pt x="952775" y="552739"/>
                  <a:pt x="955499" y="552739"/>
                </a:cubicBezTo>
                <a:cubicBezTo>
                  <a:pt x="963665" y="555462"/>
                  <a:pt x="971831" y="558185"/>
                  <a:pt x="979996" y="560908"/>
                </a:cubicBezTo>
                <a:cubicBezTo>
                  <a:pt x="969108" y="550016"/>
                  <a:pt x="958219" y="541847"/>
                  <a:pt x="941887" y="533677"/>
                </a:cubicBezTo>
                <a:cubicBezTo>
                  <a:pt x="941887" y="533677"/>
                  <a:pt x="941887" y="530954"/>
                  <a:pt x="944610" y="530954"/>
                </a:cubicBezTo>
                <a:cubicBezTo>
                  <a:pt x="955499" y="533677"/>
                  <a:pt x="969108" y="533677"/>
                  <a:pt x="982720" y="539124"/>
                </a:cubicBezTo>
                <a:cubicBezTo>
                  <a:pt x="993609" y="544570"/>
                  <a:pt x="1007220" y="552739"/>
                  <a:pt x="1018110" y="560908"/>
                </a:cubicBezTo>
                <a:cubicBezTo>
                  <a:pt x="1026276" y="566351"/>
                  <a:pt x="1037164" y="574520"/>
                  <a:pt x="1045331" y="582690"/>
                </a:cubicBezTo>
                <a:cubicBezTo>
                  <a:pt x="1048054" y="582690"/>
                  <a:pt x="1048054" y="582690"/>
                  <a:pt x="1048054" y="582690"/>
                </a:cubicBezTo>
                <a:cubicBezTo>
                  <a:pt x="1037164" y="569074"/>
                  <a:pt x="1026276" y="555462"/>
                  <a:pt x="1012664" y="544570"/>
                </a:cubicBezTo>
                <a:cubicBezTo>
                  <a:pt x="1031718" y="555462"/>
                  <a:pt x="1053496" y="566351"/>
                  <a:pt x="1072555" y="585413"/>
                </a:cubicBezTo>
                <a:cubicBezTo>
                  <a:pt x="1077998" y="588136"/>
                  <a:pt x="1083444" y="593581"/>
                  <a:pt x="1088886" y="596304"/>
                </a:cubicBezTo>
                <a:cubicBezTo>
                  <a:pt x="1091610" y="599027"/>
                  <a:pt x="1094333" y="601751"/>
                  <a:pt x="1097053" y="604474"/>
                </a:cubicBezTo>
                <a:cubicBezTo>
                  <a:pt x="1088886" y="593581"/>
                  <a:pt x="1080720" y="582690"/>
                  <a:pt x="1069832" y="574520"/>
                </a:cubicBezTo>
                <a:cubicBezTo>
                  <a:pt x="1067109" y="574520"/>
                  <a:pt x="1069832" y="571797"/>
                  <a:pt x="1069832" y="571797"/>
                </a:cubicBezTo>
                <a:cubicBezTo>
                  <a:pt x="1086163" y="579967"/>
                  <a:pt x="1099776" y="588136"/>
                  <a:pt x="1113387" y="599027"/>
                </a:cubicBezTo>
                <a:cubicBezTo>
                  <a:pt x="1099776" y="585413"/>
                  <a:pt x="1086163" y="574520"/>
                  <a:pt x="1069832" y="563631"/>
                </a:cubicBezTo>
                <a:cubicBezTo>
                  <a:pt x="1067109" y="560908"/>
                  <a:pt x="1069832" y="558185"/>
                  <a:pt x="1069832" y="558185"/>
                </a:cubicBezTo>
                <a:cubicBezTo>
                  <a:pt x="1105222" y="566351"/>
                  <a:pt x="1132443" y="582690"/>
                  <a:pt x="1154221" y="609920"/>
                </a:cubicBezTo>
                <a:cubicBezTo>
                  <a:pt x="1162386" y="618086"/>
                  <a:pt x="1170555" y="628978"/>
                  <a:pt x="1175998" y="637147"/>
                </a:cubicBezTo>
                <a:cubicBezTo>
                  <a:pt x="1173275" y="631701"/>
                  <a:pt x="1173275" y="626255"/>
                  <a:pt x="1170555" y="620809"/>
                </a:cubicBezTo>
                <a:cubicBezTo>
                  <a:pt x="1167832" y="618086"/>
                  <a:pt x="1170555" y="618086"/>
                  <a:pt x="1170555" y="618086"/>
                </a:cubicBezTo>
                <a:cubicBezTo>
                  <a:pt x="1175998" y="623531"/>
                  <a:pt x="1178722" y="628978"/>
                  <a:pt x="1184165" y="634424"/>
                </a:cubicBezTo>
                <a:cubicBezTo>
                  <a:pt x="1181445" y="628978"/>
                  <a:pt x="1178722" y="626255"/>
                  <a:pt x="1175998" y="620809"/>
                </a:cubicBezTo>
                <a:cubicBezTo>
                  <a:pt x="1170555" y="615363"/>
                  <a:pt x="1165109" y="609920"/>
                  <a:pt x="1159667" y="601751"/>
                </a:cubicBezTo>
                <a:cubicBezTo>
                  <a:pt x="1159667" y="601751"/>
                  <a:pt x="1162386" y="599027"/>
                  <a:pt x="1162386" y="601751"/>
                </a:cubicBezTo>
                <a:cubicBezTo>
                  <a:pt x="1170555" y="607197"/>
                  <a:pt x="1181445" y="609920"/>
                  <a:pt x="1189610" y="618086"/>
                </a:cubicBezTo>
                <a:cubicBezTo>
                  <a:pt x="1200499" y="626255"/>
                  <a:pt x="1211389" y="631701"/>
                  <a:pt x="1219554" y="642593"/>
                </a:cubicBezTo>
                <a:cubicBezTo>
                  <a:pt x="1225000" y="648040"/>
                  <a:pt x="1227720" y="650763"/>
                  <a:pt x="1233167" y="653486"/>
                </a:cubicBezTo>
                <a:cubicBezTo>
                  <a:pt x="1222277" y="634424"/>
                  <a:pt x="1208666" y="618086"/>
                  <a:pt x="1197776" y="599027"/>
                </a:cubicBezTo>
                <a:cubicBezTo>
                  <a:pt x="1219554" y="612643"/>
                  <a:pt x="1241332" y="631701"/>
                  <a:pt x="1254944" y="653486"/>
                </a:cubicBezTo>
                <a:cubicBezTo>
                  <a:pt x="1260388" y="658928"/>
                  <a:pt x="1263111" y="664374"/>
                  <a:pt x="1268557" y="672544"/>
                </a:cubicBezTo>
                <a:cubicBezTo>
                  <a:pt x="1260388" y="653486"/>
                  <a:pt x="1249498" y="639870"/>
                  <a:pt x="1238610" y="623531"/>
                </a:cubicBezTo>
                <a:cubicBezTo>
                  <a:pt x="1238610" y="623531"/>
                  <a:pt x="1238610" y="620809"/>
                  <a:pt x="1238610" y="620809"/>
                </a:cubicBezTo>
                <a:lnTo>
                  <a:pt x="1265772" y="645507"/>
                </a:lnTo>
                <a:lnTo>
                  <a:pt x="1273999" y="656206"/>
                </a:lnTo>
                <a:cubicBezTo>
                  <a:pt x="1273999" y="653486"/>
                  <a:pt x="1271276" y="650763"/>
                  <a:pt x="1268557" y="648040"/>
                </a:cubicBezTo>
                <a:lnTo>
                  <a:pt x="1265772" y="645507"/>
                </a:lnTo>
                <a:lnTo>
                  <a:pt x="1246778" y="620809"/>
                </a:lnTo>
                <a:cubicBezTo>
                  <a:pt x="1246778" y="620809"/>
                  <a:pt x="1246778" y="620809"/>
                  <a:pt x="1249498" y="620809"/>
                </a:cubicBezTo>
                <a:cubicBezTo>
                  <a:pt x="1265834" y="631701"/>
                  <a:pt x="1282165" y="642593"/>
                  <a:pt x="1293055" y="658928"/>
                </a:cubicBezTo>
                <a:cubicBezTo>
                  <a:pt x="1306666" y="669820"/>
                  <a:pt x="1314832" y="683436"/>
                  <a:pt x="1328444" y="697048"/>
                </a:cubicBezTo>
                <a:cubicBezTo>
                  <a:pt x="1331167" y="702494"/>
                  <a:pt x="1333890" y="705217"/>
                  <a:pt x="1339334" y="710663"/>
                </a:cubicBezTo>
                <a:cubicBezTo>
                  <a:pt x="1331167" y="688882"/>
                  <a:pt x="1320279" y="669820"/>
                  <a:pt x="1306666" y="648040"/>
                </a:cubicBezTo>
                <a:cubicBezTo>
                  <a:pt x="1328444" y="672544"/>
                  <a:pt x="1350222" y="691606"/>
                  <a:pt x="1366557" y="721556"/>
                </a:cubicBezTo>
                <a:cubicBezTo>
                  <a:pt x="1366557" y="727002"/>
                  <a:pt x="1369278" y="732447"/>
                  <a:pt x="1372001" y="737890"/>
                </a:cubicBezTo>
                <a:cubicBezTo>
                  <a:pt x="1374724" y="740614"/>
                  <a:pt x="1377447" y="743337"/>
                  <a:pt x="1377447" y="748783"/>
                </a:cubicBezTo>
                <a:cubicBezTo>
                  <a:pt x="1377447" y="746060"/>
                  <a:pt x="1377447" y="743337"/>
                  <a:pt x="1377447" y="740614"/>
                </a:cubicBezTo>
                <a:cubicBezTo>
                  <a:pt x="1372001" y="718833"/>
                  <a:pt x="1361111" y="699771"/>
                  <a:pt x="1358388" y="677990"/>
                </a:cubicBezTo>
                <a:cubicBezTo>
                  <a:pt x="1369278" y="702494"/>
                  <a:pt x="1388335" y="716110"/>
                  <a:pt x="1399222" y="740614"/>
                </a:cubicBezTo>
                <a:cubicBezTo>
                  <a:pt x="1399222" y="743337"/>
                  <a:pt x="1399222" y="746060"/>
                  <a:pt x="1401945" y="748783"/>
                </a:cubicBezTo>
                <a:lnTo>
                  <a:pt x="1415194" y="768661"/>
                </a:lnTo>
                <a:lnTo>
                  <a:pt x="1415556" y="770567"/>
                </a:lnTo>
                <a:cubicBezTo>
                  <a:pt x="1415556" y="770567"/>
                  <a:pt x="1418279" y="770567"/>
                  <a:pt x="1418279" y="773290"/>
                </a:cubicBezTo>
                <a:lnTo>
                  <a:pt x="1415194" y="768661"/>
                </a:lnTo>
                <a:lnTo>
                  <a:pt x="1404668" y="713386"/>
                </a:lnTo>
                <a:cubicBezTo>
                  <a:pt x="1404668" y="713386"/>
                  <a:pt x="1407390" y="713386"/>
                  <a:pt x="1407390" y="713386"/>
                </a:cubicBezTo>
                <a:cubicBezTo>
                  <a:pt x="1418279" y="727002"/>
                  <a:pt x="1429169" y="740614"/>
                  <a:pt x="1434611" y="756952"/>
                </a:cubicBezTo>
                <a:cubicBezTo>
                  <a:pt x="1448224" y="756952"/>
                  <a:pt x="1459112" y="751506"/>
                  <a:pt x="1472724" y="754229"/>
                </a:cubicBezTo>
                <a:cubicBezTo>
                  <a:pt x="1480891" y="756952"/>
                  <a:pt x="1486333" y="759675"/>
                  <a:pt x="1494502" y="762399"/>
                </a:cubicBezTo>
                <a:cubicBezTo>
                  <a:pt x="1472724" y="743337"/>
                  <a:pt x="1448224" y="729725"/>
                  <a:pt x="1420999" y="721556"/>
                </a:cubicBezTo>
                <a:cubicBezTo>
                  <a:pt x="1442777" y="724279"/>
                  <a:pt x="1467278" y="724279"/>
                  <a:pt x="1489056" y="732447"/>
                </a:cubicBezTo>
                <a:cubicBezTo>
                  <a:pt x="1475444" y="721556"/>
                  <a:pt x="1464555" y="710663"/>
                  <a:pt x="1453667" y="699771"/>
                </a:cubicBezTo>
                <a:cubicBezTo>
                  <a:pt x="1450947" y="699771"/>
                  <a:pt x="1453667" y="697048"/>
                  <a:pt x="1453667" y="697048"/>
                </a:cubicBezTo>
                <a:cubicBezTo>
                  <a:pt x="1470001" y="707940"/>
                  <a:pt x="1489056" y="718833"/>
                  <a:pt x="1505392" y="729725"/>
                </a:cubicBezTo>
                <a:cubicBezTo>
                  <a:pt x="1489056" y="705217"/>
                  <a:pt x="1464555" y="683436"/>
                  <a:pt x="1437334" y="675267"/>
                </a:cubicBezTo>
                <a:cubicBezTo>
                  <a:pt x="1431888" y="675267"/>
                  <a:pt x="1423722" y="675267"/>
                  <a:pt x="1415556" y="672544"/>
                </a:cubicBezTo>
                <a:cubicBezTo>
                  <a:pt x="1431888" y="667097"/>
                  <a:pt x="1445500" y="658928"/>
                  <a:pt x="1464555" y="658928"/>
                </a:cubicBezTo>
                <a:cubicBezTo>
                  <a:pt x="1450947" y="648040"/>
                  <a:pt x="1434611" y="648040"/>
                  <a:pt x="1418279" y="642593"/>
                </a:cubicBezTo>
                <a:cubicBezTo>
                  <a:pt x="1415556" y="642593"/>
                  <a:pt x="1415556" y="642593"/>
                  <a:pt x="1418279" y="639870"/>
                </a:cubicBezTo>
                <a:cubicBezTo>
                  <a:pt x="1420999" y="639870"/>
                  <a:pt x="1423722" y="639870"/>
                  <a:pt x="1429169" y="637147"/>
                </a:cubicBezTo>
                <a:lnTo>
                  <a:pt x="1434611" y="637147"/>
                </a:lnTo>
                <a:cubicBezTo>
                  <a:pt x="1445500" y="634424"/>
                  <a:pt x="1456390" y="634424"/>
                  <a:pt x="1467278" y="639870"/>
                </a:cubicBezTo>
                <a:cubicBezTo>
                  <a:pt x="1470001" y="639870"/>
                  <a:pt x="1472724" y="642593"/>
                  <a:pt x="1475444" y="642593"/>
                </a:cubicBezTo>
                <a:cubicBezTo>
                  <a:pt x="1459112" y="628978"/>
                  <a:pt x="1440057" y="618086"/>
                  <a:pt x="1420999" y="612643"/>
                </a:cubicBezTo>
                <a:cubicBezTo>
                  <a:pt x="1418279" y="612643"/>
                  <a:pt x="1420999" y="609920"/>
                  <a:pt x="1420999" y="609920"/>
                </a:cubicBezTo>
                <a:cubicBezTo>
                  <a:pt x="1437334" y="609920"/>
                  <a:pt x="1450947" y="612643"/>
                  <a:pt x="1464555" y="618086"/>
                </a:cubicBezTo>
                <a:cubicBezTo>
                  <a:pt x="1453667" y="607197"/>
                  <a:pt x="1440057" y="593581"/>
                  <a:pt x="1423722" y="588136"/>
                </a:cubicBezTo>
                <a:cubicBezTo>
                  <a:pt x="1423722" y="585413"/>
                  <a:pt x="1423722" y="585413"/>
                  <a:pt x="1423722" y="585413"/>
                </a:cubicBezTo>
                <a:cubicBezTo>
                  <a:pt x="1437334" y="585413"/>
                  <a:pt x="1445500" y="588136"/>
                  <a:pt x="1456390" y="593581"/>
                </a:cubicBezTo>
                <a:cubicBezTo>
                  <a:pt x="1442777" y="582690"/>
                  <a:pt x="1426446" y="574520"/>
                  <a:pt x="1412833" y="566351"/>
                </a:cubicBezTo>
                <a:cubicBezTo>
                  <a:pt x="1410110" y="566351"/>
                  <a:pt x="1410110" y="566351"/>
                  <a:pt x="1412833" y="563631"/>
                </a:cubicBezTo>
                <a:cubicBezTo>
                  <a:pt x="1429169" y="558185"/>
                  <a:pt x="1448224" y="560908"/>
                  <a:pt x="1464555" y="571797"/>
                </a:cubicBezTo>
                <a:cubicBezTo>
                  <a:pt x="1472724" y="574520"/>
                  <a:pt x="1478168" y="577243"/>
                  <a:pt x="1483614" y="579967"/>
                </a:cubicBezTo>
                <a:cubicBezTo>
                  <a:pt x="1470001" y="560908"/>
                  <a:pt x="1450947" y="544570"/>
                  <a:pt x="1426446" y="539124"/>
                </a:cubicBezTo>
                <a:cubicBezTo>
                  <a:pt x="1440057" y="539124"/>
                  <a:pt x="1453667" y="539124"/>
                  <a:pt x="1464555" y="541847"/>
                </a:cubicBezTo>
                <a:cubicBezTo>
                  <a:pt x="1456390" y="533677"/>
                  <a:pt x="1445500" y="522788"/>
                  <a:pt x="1434611" y="520065"/>
                </a:cubicBezTo>
                <a:cubicBezTo>
                  <a:pt x="1431888" y="517343"/>
                  <a:pt x="1431888" y="517343"/>
                  <a:pt x="1434611" y="517343"/>
                </a:cubicBezTo>
                <a:cubicBezTo>
                  <a:pt x="1445500" y="517343"/>
                  <a:pt x="1456390" y="520065"/>
                  <a:pt x="1464555" y="525511"/>
                </a:cubicBezTo>
                <a:cubicBezTo>
                  <a:pt x="1453667" y="517343"/>
                  <a:pt x="1442777" y="506450"/>
                  <a:pt x="1431888" y="498281"/>
                </a:cubicBezTo>
                <a:cubicBezTo>
                  <a:pt x="1448224" y="498281"/>
                  <a:pt x="1461835" y="503727"/>
                  <a:pt x="1475444" y="511897"/>
                </a:cubicBezTo>
                <a:cubicBezTo>
                  <a:pt x="1461835" y="492835"/>
                  <a:pt x="1445500" y="476500"/>
                  <a:pt x="1420999" y="479223"/>
                </a:cubicBezTo>
                <a:cubicBezTo>
                  <a:pt x="1420999" y="479223"/>
                  <a:pt x="1420999" y="476500"/>
                  <a:pt x="1420999" y="476500"/>
                </a:cubicBezTo>
                <a:cubicBezTo>
                  <a:pt x="1437334" y="473777"/>
                  <a:pt x="1453667" y="473777"/>
                  <a:pt x="1467278" y="481946"/>
                </a:cubicBezTo>
                <a:cubicBezTo>
                  <a:pt x="1456390" y="465608"/>
                  <a:pt x="1440057" y="454715"/>
                  <a:pt x="1423722" y="443827"/>
                </a:cubicBezTo>
                <a:cubicBezTo>
                  <a:pt x="1423722" y="441104"/>
                  <a:pt x="1423722" y="441104"/>
                  <a:pt x="1423722" y="441104"/>
                </a:cubicBezTo>
                <a:cubicBezTo>
                  <a:pt x="1437334" y="443827"/>
                  <a:pt x="1450947" y="449269"/>
                  <a:pt x="1464555" y="457438"/>
                </a:cubicBezTo>
                <a:cubicBezTo>
                  <a:pt x="1448224" y="441104"/>
                  <a:pt x="1431888" y="430211"/>
                  <a:pt x="1407390" y="430211"/>
                </a:cubicBezTo>
                <a:cubicBezTo>
                  <a:pt x="1404668" y="430211"/>
                  <a:pt x="1404668" y="427488"/>
                  <a:pt x="1407390" y="427488"/>
                </a:cubicBezTo>
                <a:cubicBezTo>
                  <a:pt x="1434611" y="424765"/>
                  <a:pt x="1456390" y="427488"/>
                  <a:pt x="1478168" y="443827"/>
                </a:cubicBezTo>
                <a:cubicBezTo>
                  <a:pt x="1472724" y="430211"/>
                  <a:pt x="1467278" y="416595"/>
                  <a:pt x="1456390" y="405707"/>
                </a:cubicBezTo>
                <a:cubicBezTo>
                  <a:pt x="1448224" y="397538"/>
                  <a:pt x="1440057" y="389368"/>
                  <a:pt x="1431888" y="381199"/>
                </a:cubicBezTo>
                <a:cubicBezTo>
                  <a:pt x="1434611" y="381199"/>
                  <a:pt x="1437334" y="383922"/>
                  <a:pt x="1440057" y="383922"/>
                </a:cubicBezTo>
                <a:cubicBezTo>
                  <a:pt x="1456390" y="389368"/>
                  <a:pt x="1475444" y="400261"/>
                  <a:pt x="1489056" y="413872"/>
                </a:cubicBezTo>
                <a:cubicBezTo>
                  <a:pt x="1489056" y="411149"/>
                  <a:pt x="1489056" y="411149"/>
                  <a:pt x="1489056" y="408427"/>
                </a:cubicBezTo>
                <a:cubicBezTo>
                  <a:pt x="1475444" y="383922"/>
                  <a:pt x="1456390" y="362141"/>
                  <a:pt x="1426446" y="359418"/>
                </a:cubicBezTo>
                <a:cubicBezTo>
                  <a:pt x="1448224" y="356695"/>
                  <a:pt x="1464555" y="362141"/>
                  <a:pt x="1478168" y="370307"/>
                </a:cubicBezTo>
                <a:cubicBezTo>
                  <a:pt x="1470001" y="356695"/>
                  <a:pt x="1456390" y="343079"/>
                  <a:pt x="1437334" y="334911"/>
                </a:cubicBezTo>
                <a:cubicBezTo>
                  <a:pt x="1437334" y="334911"/>
                  <a:pt x="1437334" y="334911"/>
                  <a:pt x="1440057" y="334911"/>
                </a:cubicBezTo>
                <a:cubicBezTo>
                  <a:pt x="1450947" y="337634"/>
                  <a:pt x="1461835" y="340357"/>
                  <a:pt x="1472724" y="343079"/>
                </a:cubicBezTo>
                <a:cubicBezTo>
                  <a:pt x="1467278" y="329465"/>
                  <a:pt x="1459112" y="313129"/>
                  <a:pt x="1448224" y="299514"/>
                </a:cubicBezTo>
                <a:cubicBezTo>
                  <a:pt x="1448224" y="299514"/>
                  <a:pt x="1445500" y="299514"/>
                  <a:pt x="1445500" y="299514"/>
                </a:cubicBezTo>
                <a:cubicBezTo>
                  <a:pt x="1445500" y="296791"/>
                  <a:pt x="1445500" y="296791"/>
                  <a:pt x="1445500" y="296791"/>
                </a:cubicBezTo>
                <a:cubicBezTo>
                  <a:pt x="1445500" y="296791"/>
                  <a:pt x="1445500" y="296791"/>
                  <a:pt x="1442777" y="294068"/>
                </a:cubicBezTo>
                <a:cubicBezTo>
                  <a:pt x="1442777" y="294068"/>
                  <a:pt x="1442777" y="294068"/>
                  <a:pt x="1445500" y="294068"/>
                </a:cubicBezTo>
                <a:cubicBezTo>
                  <a:pt x="1445500" y="296791"/>
                  <a:pt x="1448224" y="296791"/>
                  <a:pt x="1450947" y="299514"/>
                </a:cubicBezTo>
                <a:cubicBezTo>
                  <a:pt x="1467278" y="304961"/>
                  <a:pt x="1480891" y="313129"/>
                  <a:pt x="1494502" y="321298"/>
                </a:cubicBezTo>
                <a:cubicBezTo>
                  <a:pt x="1494502" y="321298"/>
                  <a:pt x="1494502" y="318575"/>
                  <a:pt x="1491779" y="315852"/>
                </a:cubicBezTo>
                <a:cubicBezTo>
                  <a:pt x="1480891" y="299514"/>
                  <a:pt x="1472724" y="280452"/>
                  <a:pt x="1461835" y="264118"/>
                </a:cubicBezTo>
                <a:cubicBezTo>
                  <a:pt x="1470001" y="272286"/>
                  <a:pt x="1480891" y="280452"/>
                  <a:pt x="1489056" y="291345"/>
                </a:cubicBezTo>
                <a:cubicBezTo>
                  <a:pt x="1483614" y="272286"/>
                  <a:pt x="1478168" y="253225"/>
                  <a:pt x="1464555" y="236886"/>
                </a:cubicBezTo>
                <a:cubicBezTo>
                  <a:pt x="1464555" y="236886"/>
                  <a:pt x="1467278" y="234167"/>
                  <a:pt x="1467278" y="234167"/>
                </a:cubicBezTo>
                <a:cubicBezTo>
                  <a:pt x="1480891" y="247779"/>
                  <a:pt x="1494502" y="258671"/>
                  <a:pt x="1505392" y="272286"/>
                </a:cubicBezTo>
                <a:cubicBezTo>
                  <a:pt x="1499945" y="247779"/>
                  <a:pt x="1497222" y="225998"/>
                  <a:pt x="1486333" y="204213"/>
                </a:cubicBezTo>
                <a:cubicBezTo>
                  <a:pt x="1486333" y="201490"/>
                  <a:pt x="1486333" y="201490"/>
                  <a:pt x="1489056" y="201490"/>
                </a:cubicBezTo>
                <a:cubicBezTo>
                  <a:pt x="1494502" y="212382"/>
                  <a:pt x="1505392" y="225998"/>
                  <a:pt x="1510834" y="239610"/>
                </a:cubicBezTo>
                <a:cubicBezTo>
                  <a:pt x="1510834" y="239610"/>
                  <a:pt x="1510834" y="236886"/>
                  <a:pt x="1510834" y="236886"/>
                </a:cubicBezTo>
                <a:cubicBezTo>
                  <a:pt x="1508112" y="217829"/>
                  <a:pt x="1505392" y="198767"/>
                  <a:pt x="1497222" y="179709"/>
                </a:cubicBezTo>
                <a:cubicBezTo>
                  <a:pt x="1497222" y="179709"/>
                  <a:pt x="1499945" y="176986"/>
                  <a:pt x="1502668" y="179709"/>
                </a:cubicBezTo>
                <a:cubicBezTo>
                  <a:pt x="1508112" y="187878"/>
                  <a:pt x="1516280" y="196048"/>
                  <a:pt x="1521723" y="206936"/>
                </a:cubicBezTo>
                <a:cubicBezTo>
                  <a:pt x="1519000" y="187878"/>
                  <a:pt x="1519000" y="168817"/>
                  <a:pt x="1508112" y="149759"/>
                </a:cubicBezTo>
                <a:cubicBezTo>
                  <a:pt x="1508112" y="149759"/>
                  <a:pt x="1510834" y="149759"/>
                  <a:pt x="1510834" y="149759"/>
                </a:cubicBezTo>
                <a:cubicBezTo>
                  <a:pt x="1516280" y="160648"/>
                  <a:pt x="1521723" y="171540"/>
                  <a:pt x="1527169" y="182432"/>
                </a:cubicBezTo>
                <a:cubicBezTo>
                  <a:pt x="1527169" y="182432"/>
                  <a:pt x="1527169" y="179709"/>
                  <a:pt x="1527169" y="176986"/>
                </a:cubicBezTo>
                <a:cubicBezTo>
                  <a:pt x="1524446" y="160648"/>
                  <a:pt x="1521723" y="144313"/>
                  <a:pt x="1519000" y="127975"/>
                </a:cubicBezTo>
                <a:cubicBezTo>
                  <a:pt x="1519000" y="125252"/>
                  <a:pt x="1519000" y="125252"/>
                  <a:pt x="1521723" y="125252"/>
                </a:cubicBezTo>
                <a:cubicBezTo>
                  <a:pt x="1524446" y="133420"/>
                  <a:pt x="1529889" y="144313"/>
                  <a:pt x="1535336" y="152482"/>
                </a:cubicBezTo>
                <a:cubicBezTo>
                  <a:pt x="1535336" y="149759"/>
                  <a:pt x="1535336" y="144313"/>
                  <a:pt x="1535336" y="138866"/>
                </a:cubicBezTo>
                <a:cubicBezTo>
                  <a:pt x="1535336" y="119805"/>
                  <a:pt x="1535336" y="100747"/>
                  <a:pt x="1532612" y="81686"/>
                </a:cubicBezTo>
                <a:cubicBezTo>
                  <a:pt x="1532612" y="81686"/>
                  <a:pt x="1535336" y="81686"/>
                  <a:pt x="1535336" y="81686"/>
                </a:cubicBezTo>
                <a:cubicBezTo>
                  <a:pt x="1540778" y="95300"/>
                  <a:pt x="1546224" y="106193"/>
                  <a:pt x="1551667" y="117085"/>
                </a:cubicBezTo>
                <a:cubicBezTo>
                  <a:pt x="1551667" y="108916"/>
                  <a:pt x="1554390" y="100747"/>
                  <a:pt x="1557113" y="92578"/>
                </a:cubicBezTo>
                <a:cubicBezTo>
                  <a:pt x="1565280" y="70796"/>
                  <a:pt x="1570725" y="49012"/>
                  <a:pt x="1573445" y="27230"/>
                </a:cubicBezTo>
                <a:cubicBezTo>
                  <a:pt x="1578891" y="40843"/>
                  <a:pt x="1578891" y="57182"/>
                  <a:pt x="1578891" y="73519"/>
                </a:cubicBezTo>
                <a:cubicBezTo>
                  <a:pt x="1592504" y="49012"/>
                  <a:pt x="1606112" y="24508"/>
                  <a:pt x="1617002" y="0"/>
                </a:cubicBezTo>
                <a:close/>
              </a:path>
            </a:pathLst>
          </a:custGeom>
          <a:solidFill>
            <a:srgbClr val="6CDBEC"/>
          </a:solidFill>
          <a:ln>
            <a:noFill/>
          </a:ln>
        </p:spPr>
        <p:txBody>
          <a:bodyPr vert="horz" wrap="square" lIns="68580" tIns="34290" rIns="68580" bIns="34290" numCol="1" anchor="t" anchorCtr="0" compatLnSpc="1">
            <a:noAutofit/>
          </a:bodyPr>
          <a:lstStyle/>
          <a:p>
            <a:endParaRPr lang="zh-CN" altLang="en-US" sz="1350"/>
          </a:p>
        </p:txBody>
      </p:sp>
    </p:spTree>
    <p:custDataLst>
      <p:tags r:id="rId3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2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1000"/>
                                        <p:tgtEl>
                                          <p:spTgt spid="8"/>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9" presetClass="entr" presetSubtype="0" decel="10000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360"/>
                                          </p:val>
                                        </p:tav>
                                        <p:tav tm="100000">
                                          <p:val>
                                            <p:fltVal val="0"/>
                                          </p:val>
                                        </p:tav>
                                      </p:tavLst>
                                    </p:anim>
                                    <p:animEffect transition="in" filter="fade">
                                      <p:cBhvr>
                                        <p:cTn id="36" dur="1000"/>
                                        <p:tgtEl>
                                          <p:spTgt spid="1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1000" fill="hold"/>
                                        <p:tgtEl>
                                          <p:spTgt spid="36"/>
                                        </p:tgtEl>
                                        <p:attrNameLst>
                                          <p:attrName>ppt_w</p:attrName>
                                        </p:attrNameLst>
                                      </p:cBhvr>
                                      <p:tavLst>
                                        <p:tav tm="0">
                                          <p:val>
                                            <p:fltVal val="0"/>
                                          </p:val>
                                        </p:tav>
                                        <p:tav tm="100000">
                                          <p:val>
                                            <p:strVal val="#ppt_w"/>
                                          </p:val>
                                        </p:tav>
                                      </p:tavLst>
                                    </p:anim>
                                    <p:anim calcmode="lin" valueType="num">
                                      <p:cBhvr>
                                        <p:cTn id="40" dur="1000" fill="hold"/>
                                        <p:tgtEl>
                                          <p:spTgt spid="36"/>
                                        </p:tgtEl>
                                        <p:attrNameLst>
                                          <p:attrName>ppt_h</p:attrName>
                                        </p:attrNameLst>
                                      </p:cBhvr>
                                      <p:tavLst>
                                        <p:tav tm="0">
                                          <p:val>
                                            <p:fltVal val="0"/>
                                          </p:val>
                                        </p:tav>
                                        <p:tav tm="100000">
                                          <p:val>
                                            <p:strVal val="#ppt_h"/>
                                          </p:val>
                                        </p:tav>
                                      </p:tavLst>
                                    </p:anim>
                                    <p:anim calcmode="lin" valueType="num">
                                      <p:cBhvr>
                                        <p:cTn id="41" dur="1000" fill="hold"/>
                                        <p:tgtEl>
                                          <p:spTgt spid="36"/>
                                        </p:tgtEl>
                                        <p:attrNameLst>
                                          <p:attrName>style.rotation</p:attrName>
                                        </p:attrNameLst>
                                      </p:cBhvr>
                                      <p:tavLst>
                                        <p:tav tm="0">
                                          <p:val>
                                            <p:fltVal val="360"/>
                                          </p:val>
                                        </p:tav>
                                        <p:tav tm="100000">
                                          <p:val>
                                            <p:fltVal val="0"/>
                                          </p:val>
                                        </p:tav>
                                      </p:tavLst>
                                    </p:anim>
                                    <p:animEffect transition="in" filter="fade">
                                      <p:cBhvr>
                                        <p:cTn id="42" dur="1000"/>
                                        <p:tgtEl>
                                          <p:spTgt spid="36"/>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p:cTn id="45" dur="1000" fill="hold"/>
                                        <p:tgtEl>
                                          <p:spTgt spid="42"/>
                                        </p:tgtEl>
                                        <p:attrNameLst>
                                          <p:attrName>ppt_w</p:attrName>
                                        </p:attrNameLst>
                                      </p:cBhvr>
                                      <p:tavLst>
                                        <p:tav tm="0">
                                          <p:val>
                                            <p:fltVal val="0"/>
                                          </p:val>
                                        </p:tav>
                                        <p:tav tm="100000">
                                          <p:val>
                                            <p:strVal val="#ppt_w"/>
                                          </p:val>
                                        </p:tav>
                                      </p:tavLst>
                                    </p:anim>
                                    <p:anim calcmode="lin" valueType="num">
                                      <p:cBhvr>
                                        <p:cTn id="46" dur="1000" fill="hold"/>
                                        <p:tgtEl>
                                          <p:spTgt spid="42"/>
                                        </p:tgtEl>
                                        <p:attrNameLst>
                                          <p:attrName>ppt_h</p:attrName>
                                        </p:attrNameLst>
                                      </p:cBhvr>
                                      <p:tavLst>
                                        <p:tav tm="0">
                                          <p:val>
                                            <p:fltVal val="0"/>
                                          </p:val>
                                        </p:tav>
                                        <p:tav tm="100000">
                                          <p:val>
                                            <p:strVal val="#ppt_h"/>
                                          </p:val>
                                        </p:tav>
                                      </p:tavLst>
                                    </p:anim>
                                    <p:anim calcmode="lin" valueType="num">
                                      <p:cBhvr>
                                        <p:cTn id="47" dur="1000" fill="hold"/>
                                        <p:tgtEl>
                                          <p:spTgt spid="42"/>
                                        </p:tgtEl>
                                        <p:attrNameLst>
                                          <p:attrName>style.rotation</p:attrName>
                                        </p:attrNameLst>
                                      </p:cBhvr>
                                      <p:tavLst>
                                        <p:tav tm="0">
                                          <p:val>
                                            <p:fltVal val="360"/>
                                          </p:val>
                                        </p:tav>
                                        <p:tav tm="100000">
                                          <p:val>
                                            <p:fltVal val="0"/>
                                          </p:val>
                                        </p:tav>
                                      </p:tavLst>
                                    </p:anim>
                                    <p:animEffect transition="in" filter="fade">
                                      <p:cBhvr>
                                        <p:cTn id="48" dur="1000"/>
                                        <p:tgtEl>
                                          <p:spTgt spid="42"/>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p:cTn id="51" dur="1000" fill="hold"/>
                                        <p:tgtEl>
                                          <p:spTgt spid="48"/>
                                        </p:tgtEl>
                                        <p:attrNameLst>
                                          <p:attrName>ppt_w</p:attrName>
                                        </p:attrNameLst>
                                      </p:cBhvr>
                                      <p:tavLst>
                                        <p:tav tm="0">
                                          <p:val>
                                            <p:fltVal val="0"/>
                                          </p:val>
                                        </p:tav>
                                        <p:tav tm="100000">
                                          <p:val>
                                            <p:strVal val="#ppt_w"/>
                                          </p:val>
                                        </p:tav>
                                      </p:tavLst>
                                    </p:anim>
                                    <p:anim calcmode="lin" valueType="num">
                                      <p:cBhvr>
                                        <p:cTn id="52" dur="1000" fill="hold"/>
                                        <p:tgtEl>
                                          <p:spTgt spid="48"/>
                                        </p:tgtEl>
                                        <p:attrNameLst>
                                          <p:attrName>ppt_h</p:attrName>
                                        </p:attrNameLst>
                                      </p:cBhvr>
                                      <p:tavLst>
                                        <p:tav tm="0">
                                          <p:val>
                                            <p:fltVal val="0"/>
                                          </p:val>
                                        </p:tav>
                                        <p:tav tm="100000">
                                          <p:val>
                                            <p:strVal val="#ppt_h"/>
                                          </p:val>
                                        </p:tav>
                                      </p:tavLst>
                                    </p:anim>
                                    <p:anim calcmode="lin" valueType="num">
                                      <p:cBhvr>
                                        <p:cTn id="53" dur="1000" fill="hold"/>
                                        <p:tgtEl>
                                          <p:spTgt spid="48"/>
                                        </p:tgtEl>
                                        <p:attrNameLst>
                                          <p:attrName>style.rotation</p:attrName>
                                        </p:attrNameLst>
                                      </p:cBhvr>
                                      <p:tavLst>
                                        <p:tav tm="0">
                                          <p:val>
                                            <p:fltVal val="360"/>
                                          </p:val>
                                        </p:tav>
                                        <p:tav tm="100000">
                                          <p:val>
                                            <p:fltVal val="0"/>
                                          </p:val>
                                        </p:tav>
                                      </p:tavLst>
                                    </p:anim>
                                    <p:animEffect transition="in" filter="fade">
                                      <p:cBhvr>
                                        <p:cTn id="54" dur="1000"/>
                                        <p:tgtEl>
                                          <p:spTgt spid="48"/>
                                        </p:tgtEl>
                                      </p:cBhvr>
                                    </p:animEffect>
                                  </p:childTnLst>
                                </p:cTn>
                              </p:par>
                            </p:childTnLst>
                          </p:cTn>
                        </p:par>
                        <p:par>
                          <p:cTn id="55" fill="hold">
                            <p:stCondLst>
                              <p:cond delay="4000"/>
                            </p:stCondLst>
                            <p:childTnLst>
                              <p:par>
                                <p:cTn id="56" presetID="12" presetClass="entr" presetSubtype="8"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1000"/>
                                        <p:tgtEl>
                                          <p:spTgt spid="12"/>
                                        </p:tgtEl>
                                        <p:attrNameLst>
                                          <p:attrName>ppt_x</p:attrName>
                                        </p:attrNameLst>
                                      </p:cBhvr>
                                      <p:tavLst>
                                        <p:tav tm="0">
                                          <p:val>
                                            <p:strVal val="#ppt_x-#ppt_w*1.125000"/>
                                          </p:val>
                                        </p:tav>
                                        <p:tav tm="100000">
                                          <p:val>
                                            <p:strVal val="#ppt_x"/>
                                          </p:val>
                                        </p:tav>
                                      </p:tavLst>
                                    </p:anim>
                                    <p:animEffect transition="in" filter="wipe(right)">
                                      <p:cBhvr>
                                        <p:cTn id="59" dur="1000"/>
                                        <p:tgtEl>
                                          <p:spTgt spid="12"/>
                                        </p:tgtEl>
                                      </p:cBhvr>
                                    </p:animEffect>
                                  </p:childTnLst>
                                </p:cTn>
                              </p:par>
                              <p:par>
                                <p:cTn id="60" presetID="12" presetClass="entr" presetSubtype="8"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p:tgtEl>
                                          <p:spTgt spid="30"/>
                                        </p:tgtEl>
                                        <p:attrNameLst>
                                          <p:attrName>ppt_x</p:attrName>
                                        </p:attrNameLst>
                                      </p:cBhvr>
                                      <p:tavLst>
                                        <p:tav tm="0">
                                          <p:val>
                                            <p:strVal val="#ppt_x-#ppt_w*1.125000"/>
                                          </p:val>
                                        </p:tav>
                                        <p:tav tm="100000">
                                          <p:val>
                                            <p:strVal val="#ppt_x"/>
                                          </p:val>
                                        </p:tav>
                                      </p:tavLst>
                                    </p:anim>
                                    <p:animEffect transition="in" filter="wipe(right)">
                                      <p:cBhvr>
                                        <p:cTn id="63" dur="1000"/>
                                        <p:tgtEl>
                                          <p:spTgt spid="30"/>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1000"/>
                                        <p:tgtEl>
                                          <p:spTgt spid="35"/>
                                        </p:tgtEl>
                                        <p:attrNameLst>
                                          <p:attrName>ppt_x</p:attrName>
                                        </p:attrNameLst>
                                      </p:cBhvr>
                                      <p:tavLst>
                                        <p:tav tm="0">
                                          <p:val>
                                            <p:strVal val="#ppt_x-#ppt_w*1.125000"/>
                                          </p:val>
                                        </p:tav>
                                        <p:tav tm="100000">
                                          <p:val>
                                            <p:strVal val="#ppt_x"/>
                                          </p:val>
                                        </p:tav>
                                      </p:tavLst>
                                    </p:anim>
                                    <p:animEffect transition="in" filter="wipe(right)">
                                      <p:cBhvr>
                                        <p:cTn id="67" dur="1000"/>
                                        <p:tgtEl>
                                          <p:spTgt spid="35"/>
                                        </p:tgtEl>
                                      </p:cBhvr>
                                    </p:animEffect>
                                  </p:childTnLst>
                                </p:cTn>
                              </p:par>
                              <p:par>
                                <p:cTn id="68" presetID="12" presetClass="entr" presetSubtype="8"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additive="base">
                                        <p:cTn id="70" dur="1000"/>
                                        <p:tgtEl>
                                          <p:spTgt spid="37"/>
                                        </p:tgtEl>
                                        <p:attrNameLst>
                                          <p:attrName>ppt_x</p:attrName>
                                        </p:attrNameLst>
                                      </p:cBhvr>
                                      <p:tavLst>
                                        <p:tav tm="0">
                                          <p:val>
                                            <p:strVal val="#ppt_x-#ppt_w*1.125000"/>
                                          </p:val>
                                        </p:tav>
                                        <p:tav tm="100000">
                                          <p:val>
                                            <p:strVal val="#ppt_x"/>
                                          </p:val>
                                        </p:tav>
                                      </p:tavLst>
                                    </p:anim>
                                    <p:animEffect transition="in" filter="wipe(right)">
                                      <p:cBhvr>
                                        <p:cTn id="71" dur="1000"/>
                                        <p:tgtEl>
                                          <p:spTgt spid="37"/>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additive="base">
                                        <p:cTn id="74" dur="1000"/>
                                        <p:tgtEl>
                                          <p:spTgt spid="41"/>
                                        </p:tgtEl>
                                        <p:attrNameLst>
                                          <p:attrName>ppt_x</p:attrName>
                                        </p:attrNameLst>
                                      </p:cBhvr>
                                      <p:tavLst>
                                        <p:tav tm="0">
                                          <p:val>
                                            <p:strVal val="#ppt_x-#ppt_w*1.125000"/>
                                          </p:val>
                                        </p:tav>
                                        <p:tav tm="100000">
                                          <p:val>
                                            <p:strVal val="#ppt_x"/>
                                          </p:val>
                                        </p:tav>
                                      </p:tavLst>
                                    </p:anim>
                                    <p:animEffect transition="in" filter="wipe(right)">
                                      <p:cBhvr>
                                        <p:cTn id="75" dur="1000"/>
                                        <p:tgtEl>
                                          <p:spTgt spid="41"/>
                                        </p:tgtEl>
                                      </p:cBhvr>
                                    </p:animEffect>
                                  </p:childTnLst>
                                </p:cTn>
                              </p:par>
                              <p:par>
                                <p:cTn id="76" presetID="12" presetClass="entr" presetSubtype="8" fill="hold" nodeType="with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additive="base">
                                        <p:cTn id="78" dur="1000"/>
                                        <p:tgtEl>
                                          <p:spTgt spid="43"/>
                                        </p:tgtEl>
                                        <p:attrNameLst>
                                          <p:attrName>ppt_x</p:attrName>
                                        </p:attrNameLst>
                                      </p:cBhvr>
                                      <p:tavLst>
                                        <p:tav tm="0">
                                          <p:val>
                                            <p:strVal val="#ppt_x-#ppt_w*1.125000"/>
                                          </p:val>
                                        </p:tav>
                                        <p:tav tm="100000">
                                          <p:val>
                                            <p:strVal val="#ppt_x"/>
                                          </p:val>
                                        </p:tav>
                                      </p:tavLst>
                                    </p:anim>
                                    <p:animEffect transition="in" filter="wipe(right)">
                                      <p:cBhvr>
                                        <p:cTn id="79" dur="1000"/>
                                        <p:tgtEl>
                                          <p:spTgt spid="43"/>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 calcmode="lin" valueType="num">
                                      <p:cBhvr additive="base">
                                        <p:cTn id="82" dur="1000"/>
                                        <p:tgtEl>
                                          <p:spTgt spid="47"/>
                                        </p:tgtEl>
                                        <p:attrNameLst>
                                          <p:attrName>ppt_x</p:attrName>
                                        </p:attrNameLst>
                                      </p:cBhvr>
                                      <p:tavLst>
                                        <p:tav tm="0">
                                          <p:val>
                                            <p:strVal val="#ppt_x-#ppt_w*1.125000"/>
                                          </p:val>
                                        </p:tav>
                                        <p:tav tm="100000">
                                          <p:val>
                                            <p:strVal val="#ppt_x"/>
                                          </p:val>
                                        </p:tav>
                                      </p:tavLst>
                                    </p:anim>
                                    <p:animEffect transition="in" filter="wipe(right)">
                                      <p:cBhvr>
                                        <p:cTn id="83" dur="1000"/>
                                        <p:tgtEl>
                                          <p:spTgt spid="47"/>
                                        </p:tgtEl>
                                      </p:cBhvr>
                                    </p:animEffect>
                                  </p:childTnLst>
                                </p:cTn>
                              </p:par>
                              <p:par>
                                <p:cTn id="84" presetID="12" presetClass="entr" presetSubtype="8" fill="hold" nodeType="with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additive="base">
                                        <p:cTn id="86" dur="1000"/>
                                        <p:tgtEl>
                                          <p:spTgt spid="49"/>
                                        </p:tgtEl>
                                        <p:attrNameLst>
                                          <p:attrName>ppt_x</p:attrName>
                                        </p:attrNameLst>
                                      </p:cBhvr>
                                      <p:tavLst>
                                        <p:tav tm="0">
                                          <p:val>
                                            <p:strVal val="#ppt_x-#ppt_w*1.125000"/>
                                          </p:val>
                                        </p:tav>
                                        <p:tav tm="100000">
                                          <p:val>
                                            <p:strVal val="#ppt_x"/>
                                          </p:val>
                                        </p:tav>
                                      </p:tavLst>
                                    </p:anim>
                                    <p:animEffect transition="in" filter="wipe(right)">
                                      <p:cBhvr>
                                        <p:cTn id="87" dur="1000"/>
                                        <p:tgtEl>
                                          <p:spTgt spid="4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down)">
                                      <p:cBhvr>
                                        <p:cTn id="90" dur="1250"/>
                                        <p:tgtEl>
                                          <p:spTgt spid="34"/>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wipe(down)">
                                      <p:cBhvr>
                                        <p:cTn id="93" dur="1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p:bldP spid="8" grpId="0"/>
      <p:bldP spid="9" grpId="0" bldLvl="0" animBg="1"/>
      <p:bldP spid="12" grpId="0"/>
      <p:bldP spid="16" grpId="0" bldLvl="0" animBg="1"/>
      <p:bldP spid="35" grpId="0"/>
      <p:bldP spid="36" grpId="0" bldLvl="0" animBg="1"/>
      <p:bldP spid="41" grpId="0"/>
      <p:bldP spid="42" grpId="0" bldLvl="0" animBg="1"/>
      <p:bldP spid="47" grpId="0"/>
      <p:bldP spid="48" grpId="0" bldLvl="0" animBg="1"/>
      <p:bldP spid="33" grpId="0" bldLvl="0" animBg="1"/>
      <p:bldP spid="3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7" name="矩形 16"/>
          <p:cNvSpPr/>
          <p:nvPr>
            <p:custDataLst>
              <p:tags r:id="rId1"/>
            </p:custDataLst>
          </p:nvPr>
        </p:nvSpPr>
        <p:spPr>
          <a:xfrm>
            <a:off x="0" y="0"/>
            <a:ext cx="12192000" cy="90525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pic>
        <p:nvPicPr>
          <p:cNvPr id="16" name="图片 15"/>
          <p:cNvPicPr>
            <a:picLocks noChangeAspect="1"/>
          </p:cNvPicPr>
          <p:nvPr>
            <p:custDataLst>
              <p:tags r:id="rId2"/>
            </p:custDataLst>
          </p:nvPr>
        </p:nvPicPr>
        <p:blipFill>
          <a:blip r:embed="rId3"/>
          <a:stretch>
            <a:fillRect/>
          </a:stretch>
        </p:blipFill>
        <p:spPr>
          <a:xfrm>
            <a:off x="11471910" y="6137910"/>
            <a:ext cx="720090" cy="720090"/>
          </a:xfrm>
          <a:prstGeom prst="rect">
            <a:avLst/>
          </a:prstGeom>
        </p:spPr>
      </p:pic>
      <p:pic>
        <p:nvPicPr>
          <p:cNvPr id="15" name="图片 14"/>
          <p:cNvPicPr>
            <a:picLocks noChangeAspect="1"/>
          </p:cNvPicPr>
          <p:nvPr>
            <p:custDataLst>
              <p:tags r:id="rId4"/>
            </p:custDataLst>
          </p:nvPr>
        </p:nvPicPr>
        <p:blipFill>
          <a:blip r:embed="rId3"/>
          <a:stretch>
            <a:fillRect/>
          </a:stretch>
        </p:blipFill>
        <p:spPr>
          <a:xfrm>
            <a:off x="0" y="6137910"/>
            <a:ext cx="720090" cy="720090"/>
          </a:xfrm>
          <a:prstGeom prst="rect">
            <a:avLst/>
          </a:prstGeom>
        </p:spPr>
      </p:pic>
      <p:sp>
        <p:nvSpPr>
          <p:cNvPr id="12" name="文本框 11"/>
          <p:cNvSpPr txBox="1"/>
          <p:nvPr>
            <p:custDataLst>
              <p:tags r:id="rId5"/>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altLang="zh-CN" sz="3200" b="1" spc="160">
                <a:solidFill>
                  <a:schemeClr val="accent1">
                    <a:lumMod val="75000"/>
                  </a:schemeClr>
                </a:solidFill>
                <a:uFillTx/>
                <a:latin typeface="微软雅黑" panose="020B0503020204020204" charset="-122"/>
                <a:ea typeface="微软雅黑" panose="020B0503020204020204" charset="-122"/>
                <a:cs typeface="微软雅黑" panose="020B0503020204020204" charset="-122"/>
              </a:rPr>
              <a:t>1.病理图像分析的概念</a:t>
            </a:r>
            <a:endParaRPr lang="en-US" altLang="zh-CN" sz="3200" b="1" spc="160">
              <a:solidFill>
                <a:schemeClr val="accent1">
                  <a:lumMod val="75000"/>
                </a:schemeClr>
              </a:solidFill>
              <a:uFillTx/>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custDataLst>
              <p:tags r:id="rId6"/>
            </p:custDataLst>
          </p:nvPr>
        </p:nvPicPr>
        <p:blipFill rotWithShape="1">
          <a:blip r:embed="rId7"/>
          <a:srcRect/>
          <a:stretch>
            <a:fillRect/>
          </a:stretch>
        </p:blipFill>
        <p:spPr>
          <a:xfrm>
            <a:off x="609603" y="1201127"/>
            <a:ext cx="4572025" cy="2671445"/>
          </a:xfrm>
          <a:custGeom>
            <a:avLst/>
            <a:gdLst/>
            <a:ahLst/>
            <a:cxnLst>
              <a:cxn ang="3">
                <a:pos x="hc" y="t"/>
              </a:cxn>
              <a:cxn ang="cd2">
                <a:pos x="l" y="vc"/>
              </a:cxn>
              <a:cxn ang="cd4">
                <a:pos x="hc" y="b"/>
              </a:cxn>
              <a:cxn ang="0">
                <a:pos x="r" y="vc"/>
              </a:cxn>
            </a:cxnLst>
            <a:rect l="l" t="t" r="r" b="b"/>
            <a:pathLst>
              <a:path w="7200" h="7440">
                <a:moveTo>
                  <a:pt x="0" y="0"/>
                </a:moveTo>
                <a:lnTo>
                  <a:pt x="7200" y="0"/>
                </a:lnTo>
                <a:lnTo>
                  <a:pt x="7200" y="7440"/>
                </a:lnTo>
                <a:lnTo>
                  <a:pt x="0" y="7440"/>
                </a:lnTo>
                <a:lnTo>
                  <a:pt x="0" y="0"/>
                </a:lnTo>
                <a:close/>
              </a:path>
            </a:pathLst>
          </a:custGeom>
          <a:ln w="177800">
            <a:solidFill>
              <a:srgbClr val="FFFFFF"/>
            </a:solidFill>
          </a:ln>
          <a:effectLst>
            <a:outerShdw blurRad="254000" dir="2700000" algn="ctr" rotWithShape="0">
              <a:srgbClr val="000000">
                <a:alpha val="20000"/>
              </a:srgbClr>
            </a:outerShdw>
          </a:effectLst>
        </p:spPr>
      </p:pic>
      <p:sp>
        <p:nvSpPr>
          <p:cNvPr id="14" name="Title 6"/>
          <p:cNvSpPr txBox="1"/>
          <p:nvPr>
            <p:custDataLst>
              <p:tags r:id="rId8"/>
            </p:custDataLst>
          </p:nvPr>
        </p:nvSpPr>
        <p:spPr>
          <a:xfrm>
            <a:off x="5638798" y="1514736"/>
            <a:ext cx="5943600" cy="473377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457200" algn="l" fontAlgn="auto">
              <a:lnSpc>
                <a:spcPct val="120000"/>
              </a:lnSpc>
              <a:spcBef>
                <a:spcPts val="0"/>
              </a:spcBef>
              <a:spcAft>
                <a:spcPts val="800"/>
              </a:spcAft>
              <a:buSzPct val="100000"/>
              <a:buNone/>
            </a:pPr>
            <a:r>
              <a:rPr lang="zh-CN" altLang="en-US"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病理图像分析是指利用计算机视觉和图像处理等技术，对医学图像数据进行数字化处理和分析的过程。其中，病理图像是指通过组织切片染色和显微镜观察，获取的组织细胞形态和结构信息的图像。通过病理图像分析，可以实现对病理图像的自动化处理、定量化分析和特征提取等操作，帮助医生进行病理诊断和治疗方案的制定。同时，病理图像分析也为生物医学研究提供了有力的支持，帮助研究人员在分子层面上深入探究癌症等疾病的发生机制和治疗方法。</a:t>
            </a:r>
            <a:endParaRPr lang="zh-CN" altLang="en-US"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9515624" y="4913207"/>
            <a:ext cx="2676376" cy="1944793"/>
          </a:xfrm>
          <a:prstGeom prst="rect">
            <a:avLst/>
          </a:prstGeom>
        </p:spPr>
      </p:pic>
      <p:pic>
        <p:nvPicPr>
          <p:cNvPr id="2" name="图片 1" descr="4"/>
          <p:cNvPicPr>
            <a:picLocks noChangeAspect="1"/>
          </p:cNvPicPr>
          <p:nvPr>
            <p:custDataLst>
              <p:tags r:id="rId11"/>
            </p:custDataLst>
          </p:nvPr>
        </p:nvPicPr>
        <p:blipFill>
          <a:blip r:embed="rId12"/>
          <a:stretch>
            <a:fillRect/>
          </a:stretch>
        </p:blipFill>
        <p:spPr>
          <a:xfrm>
            <a:off x="262890" y="4004945"/>
            <a:ext cx="5501640" cy="2372995"/>
          </a:xfrm>
          <a:prstGeom prst="rect">
            <a:avLst/>
          </a:prstGeom>
        </p:spPr>
      </p:pic>
    </p:spTree>
    <p:custDataLst>
      <p:tags r:id="rId1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9" name="矩形 18"/>
          <p:cNvSpPr/>
          <p:nvPr>
            <p:custDataLst>
              <p:tags r:id="rId1"/>
            </p:custDataLst>
          </p:nvPr>
        </p:nvSpPr>
        <p:spPr>
          <a:xfrm>
            <a:off x="7674874" y="0"/>
            <a:ext cx="4517126"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pic>
        <p:nvPicPr>
          <p:cNvPr id="18" name="图片 17"/>
          <p:cNvPicPr>
            <a:picLocks noChangeAspect="1"/>
          </p:cNvPicPr>
          <p:nvPr>
            <p:custDataLst>
              <p:tags r:id="rId2"/>
            </p:custDataLst>
          </p:nvPr>
        </p:nvPicPr>
        <p:blipFill>
          <a:blip r:embed="rId3"/>
          <a:stretch>
            <a:fillRect/>
          </a:stretch>
        </p:blipFill>
        <p:spPr>
          <a:xfrm>
            <a:off x="11471910" y="0"/>
            <a:ext cx="720090" cy="720090"/>
          </a:xfrm>
          <a:prstGeom prst="rect">
            <a:avLst/>
          </a:prstGeom>
        </p:spPr>
      </p:pic>
      <p:pic>
        <p:nvPicPr>
          <p:cNvPr id="17" name="图片 16"/>
          <p:cNvPicPr>
            <a:picLocks noChangeAspect="1"/>
          </p:cNvPicPr>
          <p:nvPr>
            <p:custDataLst>
              <p:tags r:id="rId4"/>
            </p:custDataLst>
          </p:nvPr>
        </p:nvPicPr>
        <p:blipFill>
          <a:blip r:embed="rId3"/>
          <a:stretch>
            <a:fillRect/>
          </a:stretch>
        </p:blipFill>
        <p:spPr>
          <a:xfrm>
            <a:off x="0" y="6137910"/>
            <a:ext cx="720090" cy="720090"/>
          </a:xfrm>
          <a:prstGeom prst="rect">
            <a:avLst/>
          </a:prstGeom>
        </p:spPr>
      </p:pic>
      <p:sp>
        <p:nvSpPr>
          <p:cNvPr id="12" name="文本框 11"/>
          <p:cNvSpPr txBox="1"/>
          <p:nvPr>
            <p:custDataLst>
              <p:tags r:id="rId5"/>
            </p:custDataLst>
          </p:nvPr>
        </p:nvSpPr>
        <p:spPr>
          <a:xfrm>
            <a:off x="609603" y="217810"/>
            <a:ext cx="6461824" cy="1158240"/>
          </a:xfrm>
          <a:prstGeom prst="rect">
            <a:avLst/>
          </a:prstGeom>
          <a:noFill/>
        </p:spPr>
        <p:txBody>
          <a:bodyPr wrap="square" lIns="63500" tIns="25400" rIns="63500" bIns="25400" rtlCol="0" anchor="b" anchorCtr="0">
            <a:normAutofit/>
          </a:bodyPr>
          <a:p>
            <a:pPr marL="0" indent="0" algn="l">
              <a:lnSpc>
                <a:spcPct val="110000"/>
              </a:lnSpc>
              <a:spcBef>
                <a:spcPts val="0"/>
              </a:spcBef>
              <a:spcAft>
                <a:spcPts val="0"/>
              </a:spcAft>
              <a:buSzPct val="100000"/>
              <a:buNone/>
            </a:pPr>
            <a:r>
              <a:rPr lang="en-US" altLang="zh-CN" sz="4000" b="1" spc="240">
                <a:solidFill>
                  <a:schemeClr val="accent1">
                    <a:lumMod val="75000"/>
                  </a:schemeClr>
                </a:solidFill>
                <a:uFillTx/>
                <a:latin typeface="微软雅黑" panose="020B0503020204020204" charset="-122"/>
                <a:ea typeface="微软雅黑" panose="020B0503020204020204" charset="-122"/>
                <a:cs typeface="微软雅黑" panose="020B0503020204020204" charset="-122"/>
              </a:rPr>
              <a:t>2.综述论文的结构</a:t>
            </a:r>
            <a:endParaRPr lang="en-US" altLang="zh-CN" sz="4000" b="1" spc="240">
              <a:solidFill>
                <a:schemeClr val="accent1">
                  <a:lumMod val="75000"/>
                </a:schemeClr>
              </a:solidFill>
              <a:uFillTx/>
              <a:latin typeface="微软雅黑" panose="020B0503020204020204" charset="-122"/>
              <a:ea typeface="微软雅黑" panose="020B0503020204020204" charset="-122"/>
              <a:cs typeface="微软雅黑" panose="020B0503020204020204" charset="-122"/>
            </a:endParaRPr>
          </a:p>
        </p:txBody>
      </p:sp>
      <p:sp>
        <p:nvSpPr>
          <p:cNvPr id="13" name="Title 6"/>
          <p:cNvSpPr txBox="1"/>
          <p:nvPr>
            <p:custDataLst>
              <p:tags r:id="rId6"/>
            </p:custDataLst>
          </p:nvPr>
        </p:nvSpPr>
        <p:spPr>
          <a:xfrm>
            <a:off x="609603" y="1564653"/>
            <a:ext cx="6461189" cy="530225"/>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sz="2300" b="1" i="0" spc="170" noProof="0">
                <a:ln w="3175">
                  <a:noFill/>
                  <a:prstDash val="dash"/>
                </a:ln>
                <a:solidFill>
                  <a:schemeClr val="dk1"/>
                </a:solidFill>
                <a:effectLst/>
                <a:uLnTx/>
                <a:uFillTx/>
                <a:latin typeface="微软雅黑" panose="020B0503020204020204" charset="-122"/>
                <a:ea typeface="微软雅黑" panose="020B0503020204020204" charset="-122"/>
                <a:cs typeface="微软雅黑" panose="020B0503020204020204" charset="-122"/>
              </a:rPr>
              <a:t>综述论文的结构通常包括以下几个部分：</a:t>
            </a:r>
            <a:endParaRPr kumimoji="0" sz="2300" b="1" i="0" spc="170" noProof="0">
              <a:ln w="3175">
                <a:noFill/>
                <a:prstDash val="dash"/>
              </a:ln>
              <a:solidFill>
                <a:schemeClr val="dk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4" name="Title 6"/>
          <p:cNvSpPr txBox="1"/>
          <p:nvPr>
            <p:custDataLst>
              <p:tags r:id="rId7"/>
            </p:custDataLst>
          </p:nvPr>
        </p:nvSpPr>
        <p:spPr>
          <a:xfrm>
            <a:off x="609603" y="2346973"/>
            <a:ext cx="6461170" cy="372747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66700" lvl="0" indent="-266700" algn="l" fontAlgn="ctr">
              <a:lnSpc>
                <a:spcPct val="120000"/>
              </a:lnSpc>
              <a:spcBef>
                <a:spcPts val="0"/>
              </a:spcBef>
              <a:spcAft>
                <a:spcPts val="800"/>
              </a:spcAft>
              <a:buSzPct val="100000"/>
              <a:buFont typeface="+mn-ea"/>
              <a:buAutoNum type="ea1JpnChsDbPeriod"/>
            </a:pPr>
            <a:r>
              <a:rPr sz="1400" b="1" u="sng" spc="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摘要和介绍</a:t>
            </a:r>
            <a:r>
              <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：介绍综述的背景和目的，概括综述论文的主要内容和结论。</a:t>
            </a:r>
            <a:endPar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mn-ea"/>
              <a:buAutoNum type="ea1JpnChsDbPeriod"/>
            </a:pPr>
            <a:r>
              <a:rPr sz="1400" b="1" u="sng" spc="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相关工作综述</a:t>
            </a:r>
            <a:r>
              <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：对病理图像分析领域内的相关研究进行综述和总结，包括病理图像的获取和处理、特征提取和分类、结果评估等方面的研究进展和成果。</a:t>
            </a:r>
            <a:endPar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mn-ea"/>
              <a:buAutoNum type="ea1JpnChsDbPeriod"/>
            </a:pPr>
            <a:r>
              <a:rPr sz="1400" b="1" u="sng" spc="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病理图像分析的主要方法</a:t>
            </a:r>
            <a:r>
              <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：对病理图像分析的主要方法进行分类和描述，包括图像预处理、特征提取、分类识别和结果评估等步骤。</a:t>
            </a:r>
            <a:endPar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mn-ea"/>
              <a:buAutoNum type="ea1JpnChsDbPeriod"/>
            </a:pPr>
            <a:r>
              <a:rPr sz="1400" b="1" u="sng" spc="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病理图像分析的应用</a:t>
            </a:r>
            <a:r>
              <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：对病理图像分析在临床医疗、生物医学研究和医学教育等领域的应用进行介绍和分析，说明其价值和意义。</a:t>
            </a:r>
            <a:endPar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mn-ea"/>
              <a:buAutoNum type="ea1JpnChsDbPeriod"/>
            </a:pPr>
            <a:r>
              <a:rPr sz="1400" b="1" u="sng" spc="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病理图像分析的挑战和展望</a:t>
            </a:r>
            <a:r>
              <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：对当前病理图像分析研究面临的挑战和问题进行探讨，同时对未来的研究方向和发展趋势进行展望和分析。</a:t>
            </a:r>
            <a:endPar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mn-ea"/>
              <a:buAutoNum type="ea1JpnChsDbPeriod"/>
            </a:pPr>
            <a:r>
              <a:rPr sz="1400" b="1" u="sng" spc="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结论和展望</a:t>
            </a:r>
            <a:r>
              <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：对本综述论文的主要内容和结论进行总结和归纳，同时对未来病理图像分析研究的发展方向进行展望和思考。</a:t>
            </a:r>
            <a:endParaRPr sz="14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15" name="Title 6"/>
          <p:cNvSpPr txBox="1"/>
          <p:nvPr>
            <p:custDataLst>
              <p:tags r:id="rId8"/>
            </p:custDataLst>
          </p:nvPr>
        </p:nvSpPr>
        <p:spPr>
          <a:xfrm>
            <a:off x="7964815" y="500901"/>
            <a:ext cx="3291192" cy="1771752"/>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20000"/>
              </a:lnSpc>
              <a:spcBef>
                <a:spcPts val="0"/>
              </a:spcBef>
              <a:spcAft>
                <a:spcPts val="0"/>
              </a:spcAft>
              <a:buSzPct val="100000"/>
              <a:buFontTx/>
              <a:buNone/>
            </a:pPr>
            <a:r>
              <a:rPr kumimoji="0" lang="zh-CN" altLang="en-US" sz="2300" b="1" i="0" spc="150" noProof="0">
                <a:ln w="3175">
                  <a:noFill/>
                  <a:prstDash val="dash"/>
                </a:ln>
                <a:solidFill>
                  <a:schemeClr val="dk1"/>
                </a:solidFill>
                <a:effectLst/>
                <a:uLnTx/>
                <a:uFillTx/>
                <a:latin typeface="微软雅黑" panose="020B0503020204020204" charset="-122"/>
                <a:ea typeface="微软雅黑" panose="020B0503020204020204" charset="-122"/>
                <a:cs typeface="微软雅黑" panose="020B0503020204020204" charset="-122"/>
              </a:rPr>
              <a:t>以以下3篇英文综述为例探讨其结构：</a:t>
            </a:r>
            <a:endParaRPr kumimoji="0" lang="zh-CN" altLang="en-US" sz="2300" b="1" i="0" spc="150" noProof="0">
              <a:ln w="3175">
                <a:noFill/>
                <a:prstDash val="dash"/>
              </a:ln>
              <a:solidFill>
                <a:schemeClr val="dk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6" name="Title 6"/>
          <p:cNvSpPr txBox="1"/>
          <p:nvPr>
            <p:custDataLst>
              <p:tags r:id="rId9"/>
            </p:custDataLst>
          </p:nvPr>
        </p:nvSpPr>
        <p:spPr>
          <a:xfrm>
            <a:off x="7885430" y="2451735"/>
            <a:ext cx="4007485" cy="379666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4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《Deep neural network models for computational histopathology:A survey》</a:t>
            </a:r>
            <a:endParaRPr lang="zh-CN" altLang="en-US" sz="14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4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《Deep Learning Methods for Lung Cancer Segmentation in Whole-Slide Histopathology Images—The ACDC@LungHP Challenge 2019》</a:t>
            </a:r>
            <a:endParaRPr lang="zh-CN" altLang="en-US" sz="14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4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 survey on artificial intelligence in histopathologyimage analysis》</a:t>
            </a:r>
            <a:endParaRPr lang="zh-CN" altLang="en-US" sz="14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1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20" name="图片 19"/>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19" name="图片 18"/>
          <p:cNvPicPr>
            <a:picLocks noChangeAspect="1"/>
          </p:cNvPicPr>
          <p:nvPr>
            <p:custDataLst>
              <p:tags r:id="rId3"/>
            </p:custDataLst>
          </p:nvPr>
        </p:nvPicPr>
        <p:blipFill>
          <a:blip r:embed="rId2"/>
          <a:stretch>
            <a:fillRect/>
          </a:stretch>
        </p:blipFill>
        <p:spPr>
          <a:xfrm>
            <a:off x="11471910" y="-5379"/>
            <a:ext cx="720090" cy="720090"/>
          </a:xfrm>
          <a:prstGeom prst="rect">
            <a:avLst/>
          </a:prstGeom>
        </p:spPr>
      </p:pic>
      <p:sp>
        <p:nvSpPr>
          <p:cNvPr id="43" name="任意多边形: 形状 42"/>
          <p:cNvSpPr/>
          <p:nvPr>
            <p:custDataLst>
              <p:tags r:id="rId4"/>
            </p:custDataLst>
          </p:nvPr>
        </p:nvSpPr>
        <p:spPr>
          <a:xfrm>
            <a:off x="0" y="0"/>
            <a:ext cx="4210379" cy="787400"/>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1" name="任意多边形: 形状 40"/>
          <p:cNvSpPr/>
          <p:nvPr>
            <p:custDataLst>
              <p:tags r:id="rId5"/>
            </p:custDataLst>
          </p:nvPr>
        </p:nvSpPr>
        <p:spPr>
          <a:xfrm>
            <a:off x="3947886" y="0"/>
            <a:ext cx="8244115" cy="787400"/>
          </a:xfrm>
          <a:custGeom>
            <a:avLst/>
            <a:gdLst>
              <a:gd name="connsiteX0" fmla="*/ 0 w 8363329"/>
              <a:gd name="connsiteY0" fmla="*/ 0 h 787400"/>
              <a:gd name="connsiteX1" fmla="*/ 8363329 w 8363329"/>
              <a:gd name="connsiteY1" fmla="*/ 0 h 787400"/>
              <a:gd name="connsiteX2" fmla="*/ 8363329 w 8363329"/>
              <a:gd name="connsiteY2" fmla="*/ 787400 h 787400"/>
              <a:gd name="connsiteX3" fmla="*/ 381707 w 8363329"/>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8363329" h="787400">
                <a:moveTo>
                  <a:pt x="0" y="0"/>
                </a:moveTo>
                <a:lnTo>
                  <a:pt x="8363329" y="0"/>
                </a:lnTo>
                <a:lnTo>
                  <a:pt x="8363329" y="787400"/>
                </a:lnTo>
                <a:lnTo>
                  <a:pt x="381707" y="7874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5" name="任意多边形: 形状 5"/>
          <p:cNvSpPr/>
          <p:nvPr>
            <p:custDataLst>
              <p:tags r:id="rId6"/>
            </p:custDataLst>
          </p:nvPr>
        </p:nvSpPr>
        <p:spPr>
          <a:xfrm flipH="1">
            <a:off x="7981622" y="6070600"/>
            <a:ext cx="4210379" cy="787400"/>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6" name="任意多边形: 形状 6"/>
          <p:cNvSpPr/>
          <p:nvPr>
            <p:custDataLst>
              <p:tags r:id="rId7"/>
            </p:custDataLst>
          </p:nvPr>
        </p:nvSpPr>
        <p:spPr>
          <a:xfrm flipH="1">
            <a:off x="0" y="6070600"/>
            <a:ext cx="8244115" cy="787400"/>
          </a:xfrm>
          <a:custGeom>
            <a:avLst/>
            <a:gdLst>
              <a:gd name="connsiteX0" fmla="*/ 0 w 8363329"/>
              <a:gd name="connsiteY0" fmla="*/ 0 h 787400"/>
              <a:gd name="connsiteX1" fmla="*/ 8363329 w 8363329"/>
              <a:gd name="connsiteY1" fmla="*/ 0 h 787400"/>
              <a:gd name="connsiteX2" fmla="*/ 8363329 w 8363329"/>
              <a:gd name="connsiteY2" fmla="*/ 787400 h 787400"/>
              <a:gd name="connsiteX3" fmla="*/ 381707 w 8363329"/>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8363329" h="787400">
                <a:moveTo>
                  <a:pt x="0" y="0"/>
                </a:moveTo>
                <a:lnTo>
                  <a:pt x="8363329" y="0"/>
                </a:lnTo>
                <a:lnTo>
                  <a:pt x="8363329" y="787400"/>
                </a:lnTo>
                <a:lnTo>
                  <a:pt x="381707" y="7874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7" name="文本框 16"/>
          <p:cNvSpPr txBox="1"/>
          <p:nvPr>
            <p:custDataLst>
              <p:tags r:id="rId8"/>
            </p:custDataLst>
          </p:nvPr>
        </p:nvSpPr>
        <p:spPr>
          <a:xfrm>
            <a:off x="1066800" y="1371600"/>
            <a:ext cx="10058476" cy="1371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sz="2800" b="1" spc="12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rPr>
              <a:t>《Deep neural network models for computational histopathology:A survey》</a:t>
            </a:r>
            <a:endParaRPr sz="2800" b="1" spc="12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8" name="Title 6"/>
          <p:cNvSpPr txBox="1"/>
          <p:nvPr>
            <p:custDataLst>
              <p:tags r:id="rId9"/>
            </p:custDataLst>
          </p:nvPr>
        </p:nvSpPr>
        <p:spPr>
          <a:xfrm>
            <a:off x="1066800" y="2895623"/>
            <a:ext cx="10058476" cy="25908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66700" lvl="0" indent="-266700" algn="l" fontAlgn="ctr">
              <a:lnSpc>
                <a:spcPct val="120000"/>
              </a:lnSpc>
              <a:spcBef>
                <a:spcPts val="0"/>
              </a:spcBef>
              <a:spcAft>
                <a:spcPts val="800"/>
              </a:spcAft>
              <a:buSzPct val="100000"/>
              <a:buFont typeface="+mn-ea"/>
              <a:buAutoNum type="ea1JpnChsDbPeriod"/>
            </a:pPr>
            <a:r>
              <a:rPr lang="en-US" altLang="zh-CN"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摘要：本节简要总结了论文中涉及的要点。</a:t>
            </a:r>
            <a:endParaRPr lang="en-US" altLang="zh-CN"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mn-ea"/>
              <a:buAutoNum type="ea1JpnChsDbPeriod"/>
            </a:pPr>
            <a:r>
              <a:rPr lang="zh-CN" altLang="en-US"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简介：导言概述了组织病理学图像分析和深度学习方法，以及它们的重要性和挑战。</a:t>
            </a:r>
            <a:endParaRPr lang="zh-CN" altLang="en-US"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mn-ea"/>
              <a:buAutoNum type="ea1JpnChsDbPeriod"/>
            </a:pPr>
            <a:r>
              <a:rPr lang="zh-CN" altLang="en-US"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方法：在本节中，作者描述了他们如何进行文献搜索以确定相关论文，以回顾计算病理学中使用的最先进的深度学习方法</a:t>
            </a:r>
            <a:endParaRPr lang="zh-CN" altLang="en-US"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mn-ea"/>
              <a:buAutoNum type="ea1JpnChsDbPeriod"/>
            </a:pPr>
            <a:r>
              <a:rPr lang="zh-CN" altLang="en-US"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组织病理学图像分析的深度学习方法：本部分回顾了不同类型的机器学习策略，例如已应用于细胞或细胞核分割、组织分类等各种任务的有监督/无监督策略。</a:t>
            </a:r>
            <a:endParaRPr lang="zh-CN" altLang="en-US"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mn-ea"/>
              <a:buAutoNum type="ea1JpnChsDbPeriod"/>
            </a:pPr>
            <a:r>
              <a:rPr lang="zh-CN" altLang="en-US"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开放数据集和挑战/局限性-作者总结了几个可供研究组织病理学图像的研究人员使用的现有开放数据集以及应用当前技术时面临的关键挑战/局限性</a:t>
            </a:r>
            <a:endParaRPr lang="zh-CN" altLang="en-US"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66700" lvl="0" indent="-266700" algn="l" fontAlgn="ctr">
              <a:lnSpc>
                <a:spcPct val="120000"/>
              </a:lnSpc>
              <a:spcBef>
                <a:spcPts val="0"/>
              </a:spcBef>
              <a:spcAft>
                <a:spcPts val="800"/>
              </a:spcAft>
              <a:buSzPct val="100000"/>
              <a:buFont typeface="+mn-ea"/>
              <a:buAutoNum type="ea1JpnChsDbPeriod"/>
            </a:pPr>
            <a:r>
              <a:rPr lang="zh-CN" altLang="en-US"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结论——最后，该结论重点介绍了综述文献、未来研究方向等的关键结论。</a:t>
            </a:r>
            <a:endParaRPr lang="zh-CN" altLang="en-US" sz="1300" b="1"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10"/>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12" name="图片 11"/>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11" name="图片 10"/>
          <p:cNvPicPr>
            <a:picLocks noChangeAspect="1"/>
          </p:cNvPicPr>
          <p:nvPr>
            <p:custDataLst>
              <p:tags r:id="rId3"/>
            </p:custDataLst>
          </p:nvPr>
        </p:nvPicPr>
        <p:blipFill>
          <a:blip r:embed="rId2"/>
          <a:stretch>
            <a:fillRect/>
          </a:stretch>
        </p:blipFill>
        <p:spPr>
          <a:xfrm>
            <a:off x="11471910" y="-5379"/>
            <a:ext cx="720090" cy="720090"/>
          </a:xfrm>
          <a:prstGeom prst="rect">
            <a:avLst/>
          </a:prstGeom>
        </p:spPr>
      </p:pic>
      <p:sp>
        <p:nvSpPr>
          <p:cNvPr id="66" name="任意多边形: 形状 65"/>
          <p:cNvSpPr/>
          <p:nvPr>
            <p:custDataLst>
              <p:tags r:id="rId4"/>
            </p:custDataLst>
          </p:nvPr>
        </p:nvSpPr>
        <p:spPr>
          <a:xfrm>
            <a:off x="1" y="1"/>
            <a:ext cx="1103575" cy="2417361"/>
          </a:xfrm>
          <a:custGeom>
            <a:avLst/>
            <a:gdLst>
              <a:gd name="connsiteX0" fmla="*/ 1015705 w 1103575"/>
              <a:gd name="connsiteY0" fmla="*/ 0 h 2417361"/>
              <a:gd name="connsiteX1" fmla="*/ 1103575 w 1103575"/>
              <a:gd name="connsiteY1" fmla="*/ 0 h 2417361"/>
              <a:gd name="connsiteX2" fmla="*/ 0 w 1103575"/>
              <a:gd name="connsiteY2" fmla="*/ 2417361 h 2417361"/>
              <a:gd name="connsiteX3" fmla="*/ 0 w 1103575"/>
              <a:gd name="connsiteY3" fmla="*/ 2224883 h 2417361"/>
            </a:gdLst>
            <a:ahLst/>
            <a:cxnLst>
              <a:cxn ang="0">
                <a:pos x="connsiteX0" y="connsiteY0"/>
              </a:cxn>
              <a:cxn ang="0">
                <a:pos x="connsiteX1" y="connsiteY1"/>
              </a:cxn>
              <a:cxn ang="0">
                <a:pos x="connsiteX2" y="connsiteY2"/>
              </a:cxn>
              <a:cxn ang="0">
                <a:pos x="connsiteX3" y="connsiteY3"/>
              </a:cxn>
            </a:cxnLst>
            <a:rect l="l" t="t" r="r" b="b"/>
            <a:pathLst>
              <a:path w="1103575" h="2417361">
                <a:moveTo>
                  <a:pt x="1015705" y="0"/>
                </a:moveTo>
                <a:lnTo>
                  <a:pt x="1103575" y="0"/>
                </a:lnTo>
                <a:lnTo>
                  <a:pt x="0" y="2417361"/>
                </a:lnTo>
                <a:lnTo>
                  <a:pt x="0" y="2224883"/>
                </a:lnTo>
                <a:close/>
              </a:path>
            </a:pathLst>
          </a:custGeom>
          <a:solidFill>
            <a:schemeClr val="accent1">
              <a:lumMod val="60000"/>
              <a:lumOff val="4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61" name="平行四边形 60"/>
          <p:cNvSpPr/>
          <p:nvPr>
            <p:custDataLst>
              <p:tags r:id="rId5"/>
            </p:custDataLst>
          </p:nvPr>
        </p:nvSpPr>
        <p:spPr>
          <a:xfrm>
            <a:off x="6578600" y="0"/>
            <a:ext cx="3218689" cy="6858000"/>
          </a:xfrm>
          <a:prstGeom prst="parallelogram">
            <a:avLst>
              <a:gd name="adj" fmla="val 93597"/>
            </a:avLst>
          </a:prstGeom>
          <a:pattFill prst="zigZag">
            <a:fgClr>
              <a:schemeClr val="accent3">
                <a:lumMod val="20000"/>
                <a:lumOff val="80000"/>
              </a:schemeClr>
            </a:fgClr>
            <a:bgClr>
              <a:schemeClr val="accent1">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0" name="平行四边形 39"/>
          <p:cNvSpPr/>
          <p:nvPr>
            <p:custDataLst>
              <p:tags r:id="rId6"/>
            </p:custDataLst>
          </p:nvPr>
        </p:nvSpPr>
        <p:spPr>
          <a:xfrm>
            <a:off x="7183372" y="0"/>
            <a:ext cx="4495800" cy="6858000"/>
          </a:xfrm>
          <a:prstGeom prst="parallelogram">
            <a:avLst>
              <a:gd name="adj" fmla="val 65395"/>
            </a:avLst>
          </a:prstGeom>
          <a:pattFill prst="zigZag">
            <a:fgClr>
              <a:schemeClr val="accent1">
                <a:lumMod val="60000"/>
                <a:lumOff val="40000"/>
              </a:schemeClr>
            </a:fgClr>
            <a:bgClr>
              <a:schemeClr val="l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7" name="矩形 6"/>
          <p:cNvSpPr/>
          <p:nvPr>
            <p:custDataLst>
              <p:tags r:id="rId7"/>
            </p:custDataLst>
          </p:nvPr>
        </p:nvSpPr>
        <p:spPr>
          <a:xfrm>
            <a:off x="669882" y="6387797"/>
            <a:ext cx="10852237" cy="165403"/>
          </a:xfrm>
          <a:prstGeom prst="rect">
            <a:avLst/>
          </a:prstGeom>
          <a:solidFill>
            <a:schemeClr val="accent1">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8" name="矩形 7"/>
          <p:cNvSpPr/>
          <p:nvPr>
            <p:custDataLst>
              <p:tags r:id="rId8"/>
            </p:custDataLst>
          </p:nvPr>
        </p:nvSpPr>
        <p:spPr>
          <a:xfrm>
            <a:off x="513080" y="478155"/>
            <a:ext cx="11166475" cy="5909945"/>
          </a:xfrm>
          <a:prstGeom prst="rect">
            <a:avLst/>
          </a:prstGeom>
          <a:solidFill>
            <a:schemeClr val="lt1"/>
          </a:solidFill>
          <a:ln w="50800">
            <a:solidFill>
              <a:schemeClr val="accent1">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0" name="文本框 9"/>
          <p:cNvSpPr txBox="1"/>
          <p:nvPr>
            <p:custDataLst>
              <p:tags r:id="rId9"/>
            </p:custDataLst>
          </p:nvPr>
        </p:nvSpPr>
        <p:spPr>
          <a:xfrm>
            <a:off x="769620" y="912495"/>
            <a:ext cx="10801985" cy="5690235"/>
          </a:xfrm>
          <a:prstGeom prst="rect">
            <a:avLst/>
          </a:prstGeom>
          <a:noFill/>
        </p:spPr>
        <p:txBody>
          <a:bodyPr wrap="square" lIns="91440" tIns="45720" rIns="91440" bIns="45720" rtlCol="0" anchor="ctr" anchorCtr="0">
            <a:normAutofit fontScale="90000"/>
          </a:bodyPr>
          <a:p>
            <a:pPr marL="304800" lvl="0" indent="-304800" algn="l">
              <a:lnSpc>
                <a:spcPct val="120000"/>
              </a:lnSpc>
              <a:spcBef>
                <a:spcPts val="0"/>
              </a:spcBef>
              <a:spcAft>
                <a:spcPts val="800"/>
              </a:spcAft>
              <a:buClr>
                <a:schemeClr val="tx1">
                  <a:lumMod val="65000"/>
                  <a:lumOff val="35000"/>
                </a:schemeClr>
              </a:buClr>
              <a:buSzPct val="100000"/>
              <a:buFont typeface="Wingdings" panose="05000000000000000000" pitchFamily="2" charset="2"/>
              <a:buChar char="n"/>
            </a:pPr>
            <a:r>
              <a:rPr lang="zh-CN" sz="2400" b="1" spc="16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rPr>
              <a:t>《</a:t>
            </a:r>
            <a:r>
              <a:rPr sz="2400" b="1" spc="16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rPr>
              <a:t>Recent Advances of Deep Learning for Computational</a:t>
            </a:r>
            <a:endParaRPr sz="2400" b="1" spc="16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endParaRPr>
          </a:p>
          <a:p>
            <a:pPr lvl="0" indent="0" algn="l">
              <a:lnSpc>
                <a:spcPct val="120000"/>
              </a:lnSpc>
              <a:spcBef>
                <a:spcPts val="0"/>
              </a:spcBef>
              <a:spcAft>
                <a:spcPts val="800"/>
              </a:spcAft>
              <a:buClr>
                <a:schemeClr val="tx1">
                  <a:lumMod val="65000"/>
                  <a:lumOff val="35000"/>
                </a:schemeClr>
              </a:buClr>
              <a:buSzPct val="100000"/>
              <a:buFont typeface="Wingdings" panose="05000000000000000000" pitchFamily="2" charset="2"/>
              <a:buNone/>
            </a:pPr>
            <a:r>
              <a:rPr sz="2400" b="1" spc="16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rPr>
              <a:t>Histopathology: Principles and Applications</a:t>
            </a:r>
            <a:r>
              <a:rPr lang="zh-CN" sz="2400" b="1" spc="16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rPr>
              <a:t>》</a:t>
            </a:r>
            <a:endParaRPr sz="2400" b="1" spc="16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endParaRPr>
          </a:p>
          <a:p>
            <a:pPr marL="304800" lvl="1" indent="0" algn="l" fontAlgn="ctr">
              <a:lnSpc>
                <a:spcPct val="120000"/>
              </a:lnSpc>
              <a:spcBef>
                <a:spcPts val="0"/>
              </a:spcBef>
              <a:spcAft>
                <a:spcPts val="800"/>
              </a:spcAft>
              <a:buClr>
                <a:schemeClr val="tx1">
                  <a:lumMod val="65000"/>
                  <a:lumOff val="35000"/>
                </a:schemeClr>
              </a:buClr>
              <a:buSzPct val="100000"/>
              <a:buFont typeface="Wingdings" panose="05000000000000000000" pitchFamily="2" charset="2"/>
              <a:buNone/>
            </a:pPr>
            <a:r>
              <a:rPr lang="zh-CN" altLang="en-US" b="1" u="sng"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这篇综述论文的</a:t>
            </a:r>
            <a:r>
              <a:rPr lang="en-US" altLang="zh-CN" b="1" u="sng"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的结构如下：</a:t>
            </a:r>
            <a:endParaRPr lang="en-US" altLang="zh-CN" b="1" u="sng"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endParaRPr>
          </a:p>
          <a:p>
            <a:pPr marL="304800" lvl="1" indent="0" algn="l" fontAlgn="ctr">
              <a:lnSpc>
                <a:spcPct val="120000"/>
              </a:lnSpc>
              <a:spcBef>
                <a:spcPts val="0"/>
              </a:spcBef>
              <a:spcAft>
                <a:spcPts val="800"/>
              </a:spcAft>
              <a:buClr>
                <a:schemeClr val="tx1">
                  <a:lumMod val="65000"/>
                  <a:lumOff val="35000"/>
                </a:schemeClr>
              </a:buClr>
              <a:buSzPct val="100000"/>
              <a:buFont typeface="Wingdings" panose="05000000000000000000" pitchFamily="2" charset="2"/>
              <a:buNone/>
            </a:pPr>
            <a:r>
              <a:rPr lang="en-US" altLang="zh-CN" b="1"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1.简介：导言概述了组织病理学图像在癌症诊断和预后中的重要性和相关性。它还重点介绍了用于数字病理学分析的深度学习技术的最新进展。</a:t>
            </a:r>
            <a:endParaRPr lang="en-US" altLang="zh-CN" b="1"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endParaRPr>
          </a:p>
          <a:p>
            <a:pPr marL="304800" lvl="1" indent="0" algn="l" fontAlgn="ctr">
              <a:lnSpc>
                <a:spcPct val="120000"/>
              </a:lnSpc>
              <a:spcBef>
                <a:spcPts val="0"/>
              </a:spcBef>
              <a:spcAft>
                <a:spcPts val="800"/>
              </a:spcAft>
              <a:buClr>
                <a:schemeClr val="tx1">
                  <a:lumMod val="65000"/>
                  <a:lumOff val="35000"/>
                </a:schemeClr>
              </a:buClr>
              <a:buSzPct val="100000"/>
              <a:buFont typeface="Wingdings" panose="05000000000000000000" pitchFamily="2" charset="2"/>
              <a:buNone/>
            </a:pPr>
            <a:r>
              <a:rPr lang="en-US" altLang="zh-CN" b="1"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2.方法：本节介绍用于分析 H&amp;E 染色病理图像的不同方法，包括颜色标准化、细胞核/组织分割以及使用深度学习技术进行癌症诊断/预后。</a:t>
            </a:r>
            <a:endParaRPr lang="en-US" altLang="zh-CN" b="1"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endParaRPr>
          </a:p>
          <a:p>
            <a:pPr marL="304800" lvl="1" indent="0" algn="l" fontAlgn="ctr">
              <a:lnSpc>
                <a:spcPct val="120000"/>
              </a:lnSpc>
              <a:spcBef>
                <a:spcPts val="0"/>
              </a:spcBef>
              <a:spcAft>
                <a:spcPts val="800"/>
              </a:spcAft>
              <a:buClr>
                <a:schemeClr val="tx1">
                  <a:lumMod val="65000"/>
                  <a:lumOff val="35000"/>
                </a:schemeClr>
              </a:buClr>
              <a:buSzPct val="100000"/>
              <a:buFont typeface="Wingdings" panose="05000000000000000000" pitchFamily="2" charset="2"/>
              <a:buNone/>
            </a:pPr>
            <a:r>
              <a:rPr lang="en-US" altLang="zh-CN" b="1"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3.结果：在本节中，我们总结了应用深度学习算法分析H＆E染色组织病理学图像的现有研究。我们将讨论他们在图像分类或物体检测等各种任务上的实验结果。</a:t>
            </a:r>
            <a:endParaRPr lang="en-US" altLang="zh-CN" b="1"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endParaRPr>
          </a:p>
          <a:p>
            <a:pPr marL="304800" lvl="1" indent="0" algn="l" fontAlgn="ctr">
              <a:lnSpc>
                <a:spcPct val="120000"/>
              </a:lnSpc>
              <a:spcBef>
                <a:spcPts val="0"/>
              </a:spcBef>
              <a:spcAft>
                <a:spcPts val="800"/>
              </a:spcAft>
              <a:buClr>
                <a:schemeClr val="tx1">
                  <a:lumMod val="65000"/>
                  <a:lumOff val="35000"/>
                </a:schemeClr>
              </a:buClr>
              <a:buSzPct val="100000"/>
              <a:buFont typeface="Wingdings" panose="05000000000000000000" pitchFamily="2" charset="2"/>
              <a:buNone/>
            </a:pPr>
            <a:r>
              <a:rPr lang="en-US" altLang="zh-CN" b="1"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4.讨论：在这里，我们将就这些发现如何帮助临床医生更有效地管理人类癌症提供见解。此外，还概述了悬而未决的研究问题，需要使用机器/深度学习方法进行计算病理学分析的研究人员进一步研究</a:t>
            </a:r>
            <a:endParaRPr lang="en-US" altLang="zh-CN" b="1"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endParaRPr>
          </a:p>
          <a:p>
            <a:pPr marL="304800" lvl="1" indent="0" algn="l" fontAlgn="ctr">
              <a:lnSpc>
                <a:spcPct val="120000"/>
              </a:lnSpc>
              <a:spcBef>
                <a:spcPts val="0"/>
              </a:spcBef>
              <a:spcAft>
                <a:spcPts val="800"/>
              </a:spcAft>
              <a:buClr>
                <a:schemeClr val="tx1">
                  <a:lumMod val="65000"/>
                  <a:lumOff val="35000"/>
                </a:schemeClr>
              </a:buClr>
              <a:buSzPct val="100000"/>
              <a:buFont typeface="Wingdings" panose="05000000000000000000" pitchFamily="2" charset="2"/>
              <a:buNone/>
            </a:pPr>
            <a:r>
              <a:rPr lang="en-US" altLang="zh-CN" b="1"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5.结论：最后，我们总结了前几节的关键要点，然后是未来的方向/研究机会以及整篇文章中引用的参考文献</a:t>
            </a:r>
            <a:endParaRPr lang="en-US" altLang="zh-CN" b="1"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endParaRPr>
          </a:p>
          <a:p>
            <a:pPr marL="304800" lvl="1" indent="0" algn="l" fontAlgn="ctr">
              <a:lnSpc>
                <a:spcPct val="120000"/>
              </a:lnSpc>
              <a:spcBef>
                <a:spcPts val="0"/>
              </a:spcBef>
              <a:spcAft>
                <a:spcPts val="800"/>
              </a:spcAft>
              <a:buClr>
                <a:schemeClr val="tx1">
                  <a:lumMod val="65000"/>
                  <a:lumOff val="35000"/>
                </a:schemeClr>
              </a:buClr>
              <a:buSzPct val="100000"/>
              <a:buFont typeface="Wingdings" panose="05000000000000000000" pitchFamily="2" charset="2"/>
              <a:buNone/>
            </a:pPr>
            <a:endParaRPr lang="en-US" altLang="zh-CN" b="1" u="sng"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endParaRPr>
          </a:p>
          <a:p>
            <a:pPr marL="304800" lvl="1" indent="0" algn="l" fontAlgn="ctr">
              <a:lnSpc>
                <a:spcPct val="120000"/>
              </a:lnSpc>
              <a:spcBef>
                <a:spcPts val="0"/>
              </a:spcBef>
              <a:spcAft>
                <a:spcPts val="800"/>
              </a:spcAft>
              <a:buClr>
                <a:schemeClr val="tx1">
                  <a:lumMod val="65000"/>
                  <a:lumOff val="35000"/>
                </a:schemeClr>
              </a:buClr>
              <a:buSzPct val="100000"/>
              <a:buFont typeface="Wingdings" panose="05000000000000000000" pitchFamily="2" charset="2"/>
              <a:buNone/>
            </a:pPr>
            <a:endParaRPr lang="en-US" altLang="zh-CN" b="1" u="sng"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endParaRPr>
          </a:p>
          <a:p>
            <a:pPr marL="304800" lvl="1" indent="0" algn="l" fontAlgn="ctr">
              <a:lnSpc>
                <a:spcPct val="120000"/>
              </a:lnSpc>
              <a:spcBef>
                <a:spcPts val="0"/>
              </a:spcBef>
              <a:spcAft>
                <a:spcPts val="800"/>
              </a:spcAft>
              <a:buClr>
                <a:schemeClr val="tx1">
                  <a:lumMod val="65000"/>
                  <a:lumOff val="35000"/>
                </a:schemeClr>
              </a:buClr>
              <a:buSzPct val="100000"/>
              <a:buFont typeface="Wingdings" panose="05000000000000000000" pitchFamily="2" charset="2"/>
              <a:buNone/>
            </a:pPr>
            <a:endParaRPr lang="en-US" altLang="zh-CN" b="1" u="sng" spc="6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Tree>
    <p:custDataLst>
      <p:tags r:id="rId1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18" name="图片 17"/>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17" name="图片 16"/>
          <p:cNvPicPr>
            <a:picLocks noChangeAspect="1"/>
          </p:cNvPicPr>
          <p:nvPr>
            <p:custDataLst>
              <p:tags r:id="rId3"/>
            </p:custDataLst>
          </p:nvPr>
        </p:nvPicPr>
        <p:blipFill>
          <a:blip r:embed="rId2"/>
          <a:stretch>
            <a:fillRect/>
          </a:stretch>
        </p:blipFill>
        <p:spPr>
          <a:xfrm>
            <a:off x="11471910" y="-5379"/>
            <a:ext cx="720090" cy="720090"/>
          </a:xfrm>
          <a:prstGeom prst="rect">
            <a:avLst/>
          </a:prstGeom>
        </p:spPr>
      </p:pic>
      <p:sp>
        <p:nvSpPr>
          <p:cNvPr id="15" name="文本框 14"/>
          <p:cNvSpPr txBox="1"/>
          <p:nvPr>
            <p:custDataLst>
              <p:tags r:id="rId4"/>
            </p:custDataLst>
          </p:nvPr>
        </p:nvSpPr>
        <p:spPr>
          <a:xfrm>
            <a:off x="609562" y="609605"/>
            <a:ext cx="10972876" cy="1521701"/>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sz="3200" b="1" spc="16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rPr>
              <a:t>《A survey on artificial intelligence in histopathologyimage analysis》</a:t>
            </a:r>
            <a:endParaRPr sz="3200" b="1" spc="160">
              <a:solidFill>
                <a:schemeClr val="accent1">
                  <a:lumMod val="7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6" name="Title 6"/>
          <p:cNvSpPr txBox="1"/>
          <p:nvPr>
            <p:custDataLst>
              <p:tags r:id="rId5"/>
            </p:custDataLst>
          </p:nvPr>
        </p:nvSpPr>
        <p:spPr>
          <a:xfrm>
            <a:off x="609562" y="2077973"/>
            <a:ext cx="10972876" cy="3934231"/>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en-US" altLang="zh-CN" sz="1800" b="1"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这篇综述论文的结构如下：</a:t>
            </a:r>
            <a:endParaRPr lang="en-US" altLang="zh-CN" sz="1800" b="1"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引言：介绍数字病理学和人工智能在病理学中的应用。 </a:t>
            </a:r>
            <a:endPar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注释组织学数据的过程：讨论数字病理学中的图像注释和标记方法。 </a:t>
            </a:r>
            <a:endPar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计算病理学的发展：介绍计算病理学的发展历程，包括深度学习时代之前和之后的计算病理学的发展。 </a:t>
            </a:r>
            <a:endPar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计算病理学的当前/未来研究方向：讨论计算病理学的当前和未来的研究方向，包括病理学图像分析、病理学图像分类和病理学图像生成等。</a:t>
            </a:r>
            <a:endPar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计算病理学中可解释技术的最常见验证指标：介绍计算病理学中可解释技术的最常见验证指标，包括可解释性、可操作性和透明度等。 </a:t>
            </a:r>
            <a:endPar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结论：总结文章的主要内容和未来的研究方向。</a:t>
            </a:r>
            <a:endParaRPr lang="en-US" altLang="zh-CN" sz="1600" b="1"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28" name="图片 27"/>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27" name="图片 26"/>
          <p:cNvPicPr>
            <a:picLocks noChangeAspect="1"/>
          </p:cNvPicPr>
          <p:nvPr>
            <p:custDataLst>
              <p:tags r:id="rId3"/>
            </p:custDataLst>
          </p:nvPr>
        </p:nvPicPr>
        <p:blipFill>
          <a:blip r:embed="rId2"/>
          <a:stretch>
            <a:fillRect/>
          </a:stretch>
        </p:blipFill>
        <p:spPr>
          <a:xfrm>
            <a:off x="11471910" y="-5379"/>
            <a:ext cx="720090" cy="720090"/>
          </a:xfrm>
          <a:prstGeom prst="rect">
            <a:avLst/>
          </a:prstGeom>
        </p:spPr>
      </p:pic>
      <p:sp>
        <p:nvSpPr>
          <p:cNvPr id="25" name="文本框 24"/>
          <p:cNvSpPr txBox="1"/>
          <p:nvPr>
            <p:custDataLst>
              <p:tags r:id="rId4"/>
            </p:custDataLst>
          </p:nvPr>
        </p:nvSpPr>
        <p:spPr>
          <a:xfrm>
            <a:off x="914407" y="1981221"/>
            <a:ext cx="2438413" cy="1981213"/>
          </a:xfrm>
          <a:prstGeom prst="rect">
            <a:avLst/>
          </a:prstGeom>
          <a:noFill/>
        </p:spPr>
        <p:txBody>
          <a:bodyPr wrap="square" lIns="63500" tIns="25400" rIns="63500" bIns="25400" rtlCol="0" anchor="ctr" anchorCtr="0">
            <a:normAutofit/>
          </a:bodyPr>
          <a:p>
            <a:pPr marL="0" indent="0" algn="ctr">
              <a:lnSpc>
                <a:spcPct val="110000"/>
              </a:lnSpc>
              <a:spcBef>
                <a:spcPts val="0"/>
              </a:spcBef>
              <a:spcAft>
                <a:spcPts val="0"/>
              </a:spcAft>
              <a:buSzPct val="100000"/>
              <a:buNone/>
            </a:pPr>
            <a:r>
              <a:rPr lang="en-US" altLang="zh-CN" sz="2800" b="1" spc="120">
                <a:solidFill>
                  <a:schemeClr val="accent1">
                    <a:lumMod val="75000"/>
                  </a:schemeClr>
                </a:solidFill>
                <a:uFillTx/>
                <a:latin typeface="微软雅黑" panose="020B0503020204020204" charset="-122"/>
                <a:ea typeface="微软雅黑" panose="020B0503020204020204" charset="-122"/>
                <a:cs typeface="微软雅黑" panose="020B0503020204020204" charset="-122"/>
              </a:rPr>
              <a:t>3.病理图像分析的主要方法和分类描述</a:t>
            </a:r>
            <a:endParaRPr lang="en-US" altLang="zh-CN" sz="2800" b="1" spc="120">
              <a:solidFill>
                <a:schemeClr val="accent1">
                  <a:lumMod val="75000"/>
                </a:schemeClr>
              </a:solidFill>
              <a:uFillTx/>
              <a:latin typeface="微软雅黑" panose="020B0503020204020204" charset="-122"/>
              <a:ea typeface="微软雅黑" panose="020B0503020204020204" charset="-122"/>
              <a:cs typeface="微软雅黑" panose="020B0503020204020204" charset="-122"/>
            </a:endParaRPr>
          </a:p>
        </p:txBody>
      </p:sp>
      <p:sp>
        <p:nvSpPr>
          <p:cNvPr id="26" name="Title 6"/>
          <p:cNvSpPr txBox="1"/>
          <p:nvPr>
            <p:custDataLst>
              <p:tags r:id="rId5"/>
            </p:custDataLst>
          </p:nvPr>
        </p:nvSpPr>
        <p:spPr>
          <a:xfrm>
            <a:off x="3962432" y="670554"/>
            <a:ext cx="7620051" cy="5516892"/>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algn="l" fontAlgn="ctr">
              <a:lnSpc>
                <a:spcPct val="120000"/>
              </a:lnSpc>
              <a:spcBef>
                <a:spcPts val="0"/>
              </a:spcBef>
              <a:spcAft>
                <a:spcPts val="800"/>
              </a:spcAft>
              <a:buSzPct val="100000"/>
              <a:buFont typeface="Wingdings" panose="05000000000000000000" charset="0"/>
            </a:pPr>
            <a:r>
              <a:rPr lang="zh-CN" altLang="en-US" sz="1800" b="1" u="sng"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病理图像分析主要方法和分类可以分为以下几类：</a:t>
            </a:r>
            <a:endParaRPr lang="zh-CN" altLang="en-US" sz="1800" b="1" u="sng"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92100" lvl="0" indent="-292100" algn="l" fontAlgn="ctr">
              <a:lnSpc>
                <a:spcPct val="120000"/>
              </a:lnSpc>
              <a:spcBef>
                <a:spcPts val="0"/>
              </a:spcBef>
              <a:spcAft>
                <a:spcPts val="800"/>
              </a:spcAft>
              <a:buSzPct val="100000"/>
              <a:buFont typeface="Wingdings" panose="05000000000000000000" charset="0"/>
              <a:buChar char="l"/>
            </a:pPr>
            <a:r>
              <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altLang="zh-CN" sz="1500" u="sng"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特征提取和选择方法</a:t>
            </a:r>
            <a:r>
              <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：该类方法主要用于提取和选择病理图像中的特征，包括纹理、形态、颜色和空间特征等。常见的方法包括基于灰度共生矩阵（GLCM）、小波变换、主成分分析（PCA）和支持向量机（SVM）等。</a:t>
            </a:r>
            <a:endPar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92100" lvl="0" indent="-292100" algn="l" fontAlgn="ctr">
              <a:lnSpc>
                <a:spcPct val="120000"/>
              </a:lnSpc>
              <a:spcBef>
                <a:spcPts val="0"/>
              </a:spcBef>
              <a:spcAft>
                <a:spcPts val="800"/>
              </a:spcAft>
              <a:buSzPct val="100000"/>
              <a:buFont typeface="Wingdings" panose="05000000000000000000" charset="0"/>
              <a:buChar char="l"/>
            </a:pPr>
            <a:r>
              <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altLang="zh-CN" sz="1500" u="sng"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分割方法</a:t>
            </a:r>
            <a:r>
              <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：该类方法主要用于将病理图像分割成不同的区域，以便进行后续的分析和处理。常见的方法包括基于阈值、区域增长、图论、水平集和深度学习等。</a:t>
            </a:r>
            <a:endPar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92100" lvl="0" indent="-292100" algn="l" fontAlgn="ctr">
              <a:lnSpc>
                <a:spcPct val="120000"/>
              </a:lnSpc>
              <a:spcBef>
                <a:spcPts val="0"/>
              </a:spcBef>
              <a:spcAft>
                <a:spcPts val="800"/>
              </a:spcAft>
              <a:buSzPct val="100000"/>
              <a:buFont typeface="Wingdings" panose="05000000000000000000" charset="0"/>
              <a:buChar char="l"/>
            </a:pPr>
            <a:r>
              <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altLang="zh-CN" sz="1500" u="sng"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分类方法</a:t>
            </a:r>
            <a:r>
              <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：该类方法主要用于将病理图像进行分类，以便进行诊断和治疗决策。常见的方法包括基于SVM、随机森林、深度学习和卷积神经网络（CNN）等。</a:t>
            </a:r>
            <a:endPar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92100" lvl="0" indent="-292100" algn="l" fontAlgn="ctr">
              <a:lnSpc>
                <a:spcPct val="120000"/>
              </a:lnSpc>
              <a:spcBef>
                <a:spcPts val="0"/>
              </a:spcBef>
              <a:spcAft>
                <a:spcPts val="800"/>
              </a:spcAft>
              <a:buSzPct val="100000"/>
              <a:buFont typeface="Wingdings" panose="05000000000000000000" charset="0"/>
              <a:buChar char="l"/>
            </a:pPr>
            <a:r>
              <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altLang="zh-CN" sz="1500" u="sng"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相关性分析方法</a:t>
            </a:r>
            <a:r>
              <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：该类方法主要用于研究病理图像中的不同特征之间的相关性，以便更好地理解疾病的发生和发展机制。常见的方法包括基于相关系数、互信息和关联规则挖掘等。</a:t>
            </a:r>
            <a:endPar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92100" lvl="0" indent="-292100" algn="l" fontAlgn="ctr">
              <a:lnSpc>
                <a:spcPct val="120000"/>
              </a:lnSpc>
              <a:spcBef>
                <a:spcPts val="0"/>
              </a:spcBef>
              <a:spcAft>
                <a:spcPts val="800"/>
              </a:spcAft>
              <a:buSzPct val="100000"/>
              <a:buFont typeface="Wingdings" panose="05000000000000000000" charset="0"/>
              <a:buChar char="l"/>
            </a:pPr>
            <a:r>
              <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5.</a:t>
            </a:r>
            <a:r>
              <a:rPr altLang="zh-CN" sz="1500" u="sng"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建模方法</a:t>
            </a:r>
            <a:r>
              <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：该类方法主要用于将病理图像与其他数据类型进行建模，以便更好地预测疾病的发生和发展趋势。常见的方法包括基于决策树、人工神经网络和贝叶斯网络等。</a:t>
            </a:r>
            <a:endParaRPr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lvl="0" indent="457200" algn="l" fontAlgn="ctr">
              <a:lnSpc>
                <a:spcPct val="120000"/>
              </a:lnSpc>
              <a:spcBef>
                <a:spcPts val="0"/>
              </a:spcBef>
              <a:spcAft>
                <a:spcPts val="800"/>
              </a:spcAft>
              <a:buSzPct val="100000"/>
              <a:buFont typeface="Wingdings" panose="05000000000000000000" charset="0"/>
            </a:pPr>
            <a:r>
              <a:rPr lang="zh-CN" altLang="en-US"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这些方法可以相互结合，形成更加复杂和高效的病理图像分析系统。例如，先进行分割再进行特征提取和选择，再通过分类方法进行诊断和治疗决策。</a:t>
            </a:r>
            <a:endParaRPr lang="zh-CN" altLang="en-US"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22" name="矩形 21"/>
          <p:cNvSpPr/>
          <p:nvPr>
            <p:custDataLst>
              <p:tags r:id="rId6"/>
            </p:custDataLst>
          </p:nvPr>
        </p:nvSpPr>
        <p:spPr>
          <a:xfrm>
            <a:off x="1371611" y="5"/>
            <a:ext cx="1524012" cy="1524012"/>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3" name="矩形 22"/>
          <p:cNvSpPr/>
          <p:nvPr>
            <p:custDataLst>
              <p:tags r:id="rId7"/>
            </p:custDataLst>
          </p:nvPr>
        </p:nvSpPr>
        <p:spPr>
          <a:xfrm>
            <a:off x="1371611" y="1676418"/>
            <a:ext cx="1524012" cy="76201"/>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4" name="矩形 23"/>
          <p:cNvSpPr/>
          <p:nvPr>
            <p:custDataLst>
              <p:tags r:id="rId8"/>
            </p:custDataLst>
          </p:nvPr>
        </p:nvSpPr>
        <p:spPr>
          <a:xfrm>
            <a:off x="1371611" y="4267184"/>
            <a:ext cx="1524012" cy="259081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Tree>
    <p:custDataLst>
      <p:tags r:id="rId9"/>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7" name="图片 6"/>
          <p:cNvPicPr>
            <a:picLocks noChangeAspect="1"/>
          </p:cNvPicPr>
          <p:nvPr>
            <p:custDataLst>
              <p:tags r:id="rId1"/>
            </p:custDataLst>
          </p:nvPr>
        </p:nvPicPr>
        <p:blipFill>
          <a:blip r:embed="rId2"/>
          <a:stretch>
            <a:fillRect/>
          </a:stretch>
        </p:blipFill>
        <p:spPr>
          <a:xfrm>
            <a:off x="0" y="0"/>
            <a:ext cx="720090" cy="720090"/>
          </a:xfrm>
          <a:prstGeom prst="rect">
            <a:avLst/>
          </a:prstGeom>
        </p:spPr>
      </p:pic>
      <p:pic>
        <p:nvPicPr>
          <p:cNvPr id="6" name="图片 5"/>
          <p:cNvPicPr>
            <a:picLocks noChangeAspect="1"/>
          </p:cNvPicPr>
          <p:nvPr>
            <p:custDataLst>
              <p:tags r:id="rId3"/>
            </p:custDataLst>
          </p:nvPr>
        </p:nvPicPr>
        <p:blipFill>
          <a:blip r:embed="rId2"/>
          <a:stretch>
            <a:fillRect/>
          </a:stretch>
        </p:blipFill>
        <p:spPr>
          <a:xfrm>
            <a:off x="11471910" y="-5379"/>
            <a:ext cx="720090" cy="720090"/>
          </a:xfrm>
          <a:prstGeom prst="rect">
            <a:avLst/>
          </a:prstGeom>
        </p:spPr>
      </p:pic>
      <p:pic>
        <p:nvPicPr>
          <p:cNvPr id="4" name="图片 3"/>
          <p:cNvPicPr>
            <a:picLocks noChangeAspect="1"/>
          </p:cNvPicPr>
          <p:nvPr>
            <p:custDataLst>
              <p:tags r:id="rId4"/>
            </p:custDataLst>
          </p:nvPr>
        </p:nvPicPr>
        <p:blipFill rotWithShape="1">
          <a:blip r:embed="rId5"/>
          <a:srcRect/>
          <a:stretch>
            <a:fillRect/>
          </a:stretch>
        </p:blipFill>
        <p:spPr>
          <a:xfrm>
            <a:off x="6805295" y="915352"/>
            <a:ext cx="5386692" cy="5027295"/>
          </a:xfrm>
          <a:custGeom>
            <a:avLst/>
            <a:gdLst/>
            <a:ahLst/>
            <a:cxnLst>
              <a:cxn ang="3">
                <a:pos x="hc" y="t"/>
              </a:cxn>
              <a:cxn ang="cd2">
                <a:pos x="l" y="vc"/>
              </a:cxn>
              <a:cxn ang="cd4">
                <a:pos x="hc" y="b"/>
              </a:cxn>
              <a:cxn ang="0">
                <a:pos x="r" y="vc"/>
              </a:cxn>
            </a:cxnLst>
            <a:rect l="l" t="t" r="r" b="b"/>
            <a:pathLst>
              <a:path w="8153" h="10800">
                <a:moveTo>
                  <a:pt x="8153" y="0"/>
                </a:moveTo>
                <a:lnTo>
                  <a:pt x="8153" y="10800"/>
                </a:lnTo>
                <a:lnTo>
                  <a:pt x="0" y="10800"/>
                </a:lnTo>
                <a:lnTo>
                  <a:pt x="0" y="0"/>
                </a:lnTo>
                <a:close/>
              </a:path>
            </a:pathLst>
          </a:custGeom>
        </p:spPr>
      </p:pic>
      <p:sp>
        <p:nvSpPr>
          <p:cNvPr id="3" name="Title 6"/>
          <p:cNvSpPr txBox="1"/>
          <p:nvPr>
            <p:custDataLst>
              <p:tags r:id="rId6"/>
            </p:custDataLst>
          </p:nvPr>
        </p:nvSpPr>
        <p:spPr>
          <a:xfrm>
            <a:off x="609491" y="1521854"/>
            <a:ext cx="5569687" cy="4578083"/>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sz="2200" spc="14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rPr>
              <a:t>《A survey on artificial intelligence in histopathologyimage analysis》</a:t>
            </a:r>
            <a:r>
              <a:rPr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中介绍了一种全切片图像技术（WSI）。它是整个组织病理学幻灯片的数字图像，可以在计算机屏幕上查看和分析，而不是在显微镜下使用传统的玻璃幻灯片。WSI 技术使病理学家能够远程查看高分辨率图像并更轻松地与世界各地的其他专家合作，从而改变了病理学的工作流程。</a:t>
            </a:r>
            <a:endParaRPr sz="2200" spc="1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Tree>
    <p:custDataLst>
      <p:tags r:id="rId7"/>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4678_1*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8"/>
  <p:tag name="KSO_WM_UNIT_DEC_AREA_ID" val="43822f49499a4f5386cf5264223a5b95"/>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46f7ab150d6d409e898af2e5b4f71586"/>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678_2*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9"/>
  <p:tag name="KSO_WM_UNIT_DEC_AREA_ID" val="b3e013f70a834cec8462b868c9821bd4"/>
  <p:tag name="KSO_WM_UNIT_DECORATE_INFO" val=""/>
  <p:tag name="KSO_WM_UNIT_SM_LIMIT_TYPE" val=""/>
  <p:tag name="KSO_WM_CHIP_FILLAREA_FILL_RULE" val="{&quot;fill_align&quot;:&quot;lm&quot;,&quot;fill_effect&quot;:[],&quot;fill_mode&quot;:&quot;adaptive&quot;,&quot;sacle_strategy&quot;:&quot;stretch&quot;}"/>
  <p:tag name="KSO_WM_ASSEMBLE_CHIP_INDEX" val="022ea6aaf61e4175a68239058fe8cd95"/>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db73f1b58ad54d97b5cf554e8069e0eb"/>
  <p:tag name="KSO_WM_UNIT_DECORATE_INFO" val=""/>
  <p:tag name="KSO_WM_UNIT_SM_LIMIT_TYPE" val=""/>
  <p:tag name="KSO_WM_CHIP_FILLAREA_FILL_RULE" val="{&quot;fill_align&quot;:&quot;cm&quot;,&quot;fill_effect&quot;:[],&quot;fill_mode&quot;:&quot;full&quot;,&quot;sacle_strategy&quot;:&quot;stretch&quot;}"/>
  <p:tag name="KSO_WM_ASSEMBLE_CHIP_INDEX" val="fc51607dc8f34a288877fea0a4863a56"/>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1"/>
  <p:tag name="KSO_WM_UNIT_BK_DARK_LIGHT"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1"/>
  <p:tag name="KSO_WM_UNIT_BK_DARK_LIGHT"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1"/>
  <p:tag name="KSO_WM_UNIT_BK_DARK_LIGHT"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678_1*a*1"/>
  <p:tag name="KSO_WM_TEMPLATE_CATEGORY" val="custom"/>
  <p:tag name="KSO_WM_TEMPLATE_INDEX" val="20204678"/>
  <p:tag name="KSO_WM_UNIT_LAYERLEVEL" val="1"/>
  <p:tag name="KSO_WM_TAG_VERSION" val="1.0"/>
  <p:tag name="KSO_WM_BEAUTIFY_FLAG" val="#wm#"/>
  <p:tag name="KSO_WM_UNIT_ISCONTENTSTITLE" val="0"/>
  <p:tag name="KSO_WM_UNIT_NOCLEAR" val="0"/>
  <p:tag name="KSO_WM_UNIT_VALUE" val="14"/>
  <p:tag name="KSO_WM_UNIT_TYPE" val="a"/>
  <p:tag name="KSO_WM_UNIT_INDEX" val="1"/>
  <p:tag name="KSO_WM_UNIT_ISNUMDGMTITLE" val="0"/>
  <p:tag name="KSO_WM_UNIT_PRESET_TEXT" val="同心逐梦 不断超越"/>
  <p:tag name="KSO_WM_UNIT_BLOCK" val="0"/>
  <p:tag name="KSO_WM_UNIT_DEC_AREA_ID" val="13a51de2baad42a4a71979ce4f84f242"/>
  <p:tag name="KSO_WM_UNIT_DEFAULT_FONT" val="24;60;4"/>
  <p:tag name="KSO_WM_CHIP_GROUPID" val="5f2a1e1e45e1f15ec24fe435"/>
  <p:tag name="KSO_WM_CHIP_XID" val="5f2a1e1e45e1f15ec24fe436"/>
  <p:tag name="KSO_WM_CHIP_FILLAREA_FILL_RULE" val="{&quot;fill_align&quot;:&quot;cm&quot;,&quot;fill_mode&quot;:&quot;adaptive&quot;,&quot;sacle_strategy&quot;:&quot;smart&quot;}"/>
  <p:tag name="KSO_WM_ASSEMBLE_CHIP_INDEX" val="da85f5e1297e4c06877ce366160ff707"/>
  <p:tag name="KSO_WM_UNIT_TEXT_FILL_FORE_SCHEMECOLOR_INDEX_BRIGHTNESS" val="0.15"/>
  <p:tag name="KSO_WM_UNIT_TEXT_FILL_FORE_SCHEMECOLOR_INDEX" val="13"/>
  <p:tag name="KSO_WM_UNIT_TEXT_FILL_TYPE" val="1"/>
  <p:tag name="KSO_WM_TEMPLATE_ASSEMBLE_XID" val="5f71cef10ff15d9a40ef4ad4"/>
  <p:tag name="KSO_WM_TEMPLATE_ASSEMBLE_GROUPID" val="5f714128747e3ea6e292a877"/>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1"/>
  <p:tag name="KSO_WM_UNIT_BK_DARK_LIGHT"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MASK_FLAG" val="1"/>
  <p:tag name="KSO_WM_SLIDE_BACKGROUND_TYPE" val="belt"/>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MASK_FLAG" val="1"/>
  <p:tag name="KSO_WM_SLIDE_BACKGROUND_TYPE" val="belt"/>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MASK_FLAG" val="1"/>
  <p:tag name="KSO_WM_SLIDE_BACKGROUND_TYPE" val="belt"/>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MASK_FLAG" val="1"/>
  <p:tag name="KSO_WM_SLIDE_BACKGROUND_TYPE" val="belt"/>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MASK_FLAG" val="1"/>
  <p:tag name="KSO_WM_SLIDE_BACKGROUND_TYPE" val="belt"/>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MASK_FLAG" val="1"/>
  <p:tag name="KSO_WM_SLIDE_BACKGROUND_TYPE" val="belt"/>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MASK_FLAG" val="1"/>
  <p:tag name="KSO_WM_SLIDE_BACKGROUND_TYPE" val="belt"/>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MASK_FLAG" val="1"/>
  <p:tag name="KSO_WM_SLIDE_BACKGROUND_TYPE" val="belt"/>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93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4678_1*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8"/>
  <p:tag name="KSO_WM_UNIT_DEC_AREA_ID" val="43822f49499a4f5386cf5264223a5b95"/>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46f7ab150d6d409e898af2e5b4f71586"/>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930"/>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4.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3930"/>
  <p:tag name="KSO_WM_TEMPLATE_THUMBS_INDEX" val="1、4、5、7、8、10、13"/>
</p:tagLst>
</file>

<file path=ppt/tags/tag22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custom20203930_1*i*1"/>
  <p:tag name="KSO_WM_TEMPLATE_CATEGORY" val="custom"/>
  <p:tag name="KSO_WM_TEMPLATE_INDEX" val="20203930"/>
  <p:tag name="KSO_WM_UNIT_LAYERLEVEL" val="1"/>
  <p:tag name="KSO_WM_TAG_VERSION" val="1.0"/>
  <p:tag name="KSO_WM_BEAUTIFY_FLAG" val="#wm#"/>
  <p:tag name="KSO_WM_UNIT_TEXT_FILL_FORE_SCHEMECOLOR_INDEX_1_BRIGHTNESS" val="0"/>
  <p:tag name="KSO_WM_UNIT_TEXT_FILL_FORE_SCHEMECOLOR_INDEX_1" val="14"/>
  <p:tag name="KSO_WM_UNIT_TEXT_FILL_FORE_SCHEMECOLOR_INDEX_1_POS" val="0"/>
  <p:tag name="KSO_WM_UNIT_TEXT_FILL_FORE_SCHEMECOLOR_INDEX_1_TRANS" val="0"/>
  <p:tag name="KSO_WM_UNIT_TEXT_FILL_FORE_SCHEMECOLOR_INDEX_2_BRIGHTNESS" val="0.6"/>
  <p:tag name="KSO_WM_UNIT_TEXT_FILL_FORE_SCHEMECOLOR_INDEX_2" val="5"/>
  <p:tag name="KSO_WM_UNIT_TEXT_FILL_FORE_SCHEMECOLOR_INDEX_2_POS" val="0.98"/>
  <p:tag name="KSO_WM_UNIT_TEXT_FILL_FORE_SCHEMECOLOR_INDEX_2_TRANS" val="0"/>
  <p:tag name="KSO_WM_UNIT_TEXT_FILL_GRADIENT_TYPE" val="0"/>
  <p:tag name="KSO_WM_UNIT_TEXT_FILL_GRADIENT_ANGLE" val="359.9"/>
  <p:tag name="KSO_WM_UNIT_TEXT_FILL_GRADIENT_Direction" val="-2"/>
  <p:tag name="KSO_WM_UNIT_TEXT_FILL_TYPE" val="3"/>
  <p:tag name="KSO_WM_UNIT_TEXT_GLOW_SCHEMECOLOR_INDEX_BRIGHTNESS" val="0"/>
  <p:tag name="KSO_WM_UNIT_TEXT_GLOW_SCHEMECOLOR_INDEX" val="5"/>
</p:tagLst>
</file>

<file path=ppt/tags/tag226.xml><?xml version="1.0" encoding="utf-8"?>
<p:tagLst xmlns:p="http://schemas.openxmlformats.org/presentationml/2006/main">
  <p:tag name="KSO_WM_UNIT_ISCONTENTSTITLE" val="0"/>
  <p:tag name="KSO_WM_UNIT_PRESET_TEXT" val="国际医疗高峰论坛"/>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3930_1*a*1"/>
  <p:tag name="KSO_WM_TEMPLATE_CATEGORY" val="custom"/>
  <p:tag name="KSO_WM_TEMPLATE_INDEX" val="20203930"/>
  <p:tag name="KSO_WM_UNIT_LAYERLEVEL" val="1"/>
  <p:tag name="KSO_WM_TAG_VERSION" val="1.0"/>
  <p:tag name="KSO_WM_BEAUTIFY_FLAG" val="#wm#"/>
  <p:tag name="KSO_WM_UNIT_ISNUMDGMTITLE" val="0"/>
  <p:tag name="KSO_WM_UNIT_TEXT_FILL_FORE_SCHEMECOLOR_INDEX_1_BRIGHTNESS" val="0"/>
  <p:tag name="KSO_WM_UNIT_TEXT_FILL_FORE_SCHEMECOLOR_INDEX_1" val="14"/>
  <p:tag name="KSO_WM_UNIT_TEXT_FILL_FORE_SCHEMECOLOR_INDEX_1_POS" val="0"/>
  <p:tag name="KSO_WM_UNIT_TEXT_FILL_FORE_SCHEMECOLOR_INDEX_1_TRANS" val="0"/>
  <p:tag name="KSO_WM_UNIT_TEXT_FILL_FORE_SCHEMECOLOR_INDEX_2_BRIGHTNESS" val="0.6"/>
  <p:tag name="KSO_WM_UNIT_TEXT_FILL_FORE_SCHEMECOLOR_INDEX_2" val="5"/>
  <p:tag name="KSO_WM_UNIT_TEXT_FILL_FORE_SCHEMECOLOR_INDEX_2_POS" val="0.98"/>
  <p:tag name="KSO_WM_UNIT_TEXT_FILL_FORE_SCHEMECOLOR_INDEX_2_TRANS" val="0"/>
  <p:tag name="KSO_WM_UNIT_TEXT_FILL_GRADIENT_TYPE" val="0"/>
  <p:tag name="KSO_WM_UNIT_TEXT_FILL_GRADIENT_ANGLE" val="359.9"/>
  <p:tag name="KSO_WM_UNIT_TEXT_FILL_GRADIENT_Direction" val="-2"/>
  <p:tag name="KSO_WM_UNIT_TEXT_FILL_TYPE" val="3"/>
  <p:tag name="KSO_WM_UNIT_TEXT_GLOW_SCHEMECOLOR_INDEX_BRIGHTNESS" val="0"/>
  <p:tag name="KSO_WM_UNIT_TEXT_GLOW_SCHEMECOLOR_INDEX" val="5"/>
</p:tagLst>
</file>

<file path=ppt/tags/tag227.xml><?xml version="1.0" encoding="utf-8"?>
<p:tagLst xmlns:p="http://schemas.openxmlformats.org/presentationml/2006/main">
  <p:tag name="KSO_WM_SLIDE_ID" val="custom20203930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930"/>
  <p:tag name="KSO_WM_SLIDE_LAYOUT" val="a"/>
  <p:tag name="KSO_WM_SLIDE_LAYOUT_CNT" val="1"/>
  <p:tag name="KSO_WM_UNIT_SHOW_EDIT_AREA_INDICATION" val="1"/>
  <p:tag name="KSO_WM_TEMPLATE_THUMBS_INDEX" val="1、4、5、7、8、10、13、15"/>
  <p:tag name="KSO_WM_CHIP_INFOS" val="{&quot;layout_type&quot;:&quot;forleft&quot;,&quot;slide_type&quot;:[&quot;title&quot;],&quot;aspect_ratio&quot;:&quot;16:9&quot;}"/>
  <p:tag name="KSO_WM_CHIP_XID" val="5ebe041a0ac41c4a0a52557b"/>
  <p:tag name="KSO_WM_CHIP_FILLPROP" val="[[{&quot;fill_id&quot;:&quot;d4089bcb58db42069348158c66880bc0&quot;,&quot;fill_align&quot;:&quot;cm&quot;,&quot;text_align&quot;:&quot;lm&quot;,&quot;text_direction&quot;:&quot;horizontal&quot;,&quot;chip_types&quot;:[&quot;text&quot;,&quot;header&quot;]}]]"/>
  <p:tag name="KSO_WM_SLIDE_SIZE" val="380*460"/>
  <p:tag name="KSO_WM_SLIDE_POSITION" val="60*39"/>
  <p:tag name="KSO_WM_CHIP_GROUPID" val="5ebf6661ddc3daf3fef3f760"/>
  <p:tag name="KSO_WM_SLIDE_BK_DARK_LIGHT" val="2"/>
  <p:tag name="KSO_WM_SLIDE_BACKGROUND_TYPE" val="general"/>
  <p:tag name="KSO_WM_SLIDE_SUPPORT_FEATURE_TYPE" val="0"/>
  <p:tag name="KSO_WM_TEMPLATE_MASTER_THUMB_INDEX" val="12"/>
  <p:tag name="KSO_WM_TEMPLATE_ASSEMBLE_XID" val="5f71cef10ff15d9a40ef4ad4"/>
  <p:tag name="KSO_WM_TEMPLATE_ASSEMBLE_GROUPID" val="5f714128747e3ea6e292a877"/>
</p:tagLst>
</file>

<file path=ppt/tags/tag228.xml><?xml version="1.0" encoding="utf-8"?>
<p:tagLst xmlns:p="http://schemas.openxmlformats.org/presentationml/2006/main">
  <p:tag name="KSO_WM_DIAGRAM_GROUP_CODE" val="l1_1"/>
  <p:tag name="KSO_WM_TAG_VERSION" val="1.0"/>
  <p:tag name="KSO_WM_BEAUTIFY_FLAG" val="#wm#"/>
  <p:tag name="KSO_WM_UNIT_TYPE" val="i"/>
  <p:tag name="KSO_WM_UNIT_ID" val="custom20178005_8*i*0"/>
  <p:tag name="KSO_WM_TEMPLATE_CATEGORY" val="custom"/>
  <p:tag name="KSO_WM_TEMPLATE_INDEX" val="20178005"/>
  <p:tag name="KSO_WM_UNIT_INDEX" val="0"/>
  <p:tag name="KSO_WM_UNIT_LINE_FORE_SCHEMECOLOR_INDEX" val="5"/>
  <p:tag name="KSO_WM_UNIT_LINE_FILL_TYPE" val="2"/>
  <p:tag name="KSO_WM_UNIT_TEXT_FILL_FORE_SCHEMECOLOR_INDEX" val="2"/>
  <p:tag name="KSO_WM_UNIT_TEXT_FILL_TYPE" val="1"/>
  <p:tag name="KSO_WM_UNIT_USESOURCEFORMAT_APPLY" val="1"/>
</p:tagLst>
</file>

<file path=ppt/tags/tag229.xml><?xml version="1.0" encoding="utf-8"?>
<p:tagLst xmlns:p="http://schemas.openxmlformats.org/presentationml/2006/main">
  <p:tag name="KSO_WM_TEMPLATE_CATEGORY" val="custom"/>
  <p:tag name="KSO_WM_TEMPLATE_INDEX" val="20178005"/>
  <p:tag name="KSO_WM_UNIT_TYPE" val="a"/>
  <p:tag name="KSO_WM_UNIT_INDEX" val="1"/>
  <p:tag name="KSO_WM_UNIT_LAYERLEVEL" val="1"/>
  <p:tag name="KSO_WM_UNIT_VALUE" val="2"/>
  <p:tag name="KSO_WM_UNIT_ISCONTENTSTITLE" val="0"/>
  <p:tag name="KSO_WM_UNIT_HIGHLIGHT" val="0"/>
  <p:tag name="KSO_WM_UNIT_COMPATIBLE" val="0"/>
  <p:tag name="KSO_WM_UNIT_CLEAR" val="0"/>
  <p:tag name="KSO_WM_BEAUTIFY_FLAG" val="#wm#"/>
  <p:tag name="KSO_WM_TAG_VERSION" val="1.0"/>
  <p:tag name="KSO_WM_DIAGRAM_GROUP_CODE" val="l1_1"/>
  <p:tag name="KSO_WM_UNIT_ID" val="custom20178005_8*a*1"/>
  <p:tag name="KSO_WM_UNIT_PRESET_TEXT" val="目录"/>
  <p:tag name="KSO_WM_UNIT_TEXT_FILL_FORE_SCHEMECOLOR_INDEX" val="15"/>
  <p:tag name="KSO_WM_UNIT_TEXT_FILL_TYPE" val="1"/>
  <p:tag name="KSO_WM_UNIT_USESOURCEFORMAT_APPLY" val="1"/>
</p:tagLst>
</file>

<file path=ppt/tags/tag23.xml><?xml version="1.0" encoding="utf-8"?>
<p:tagLst xmlns:p="http://schemas.openxmlformats.org/presentationml/2006/main">
  <p:tag name="KSO_WM_UNIT_ISCONTENTSTITLE" val="0"/>
  <p:tag name="KSO_WM_UNIT_ISNUMDGMTITLE" val="0"/>
  <p:tag name="KSO_WM_UNIT_NOCLEAR" val="0"/>
  <p:tag name="KSO_WM_UNIT_VALUE" val="36"/>
  <p:tag name="KSO_WM_UNIT_HIGHLIGHT" val="0"/>
  <p:tag name="KSO_WM_UNIT_COMPATIBLE" val="0"/>
  <p:tag name="KSO_WM_UNIT_DIAGRAM_ISNUMVISUAL" val="0"/>
  <p:tag name="KSO_WM_UNIT_DIAGRAM_ISREFERUNIT" val="0"/>
  <p:tag name="KSO_WM_UNIT_TYPE" val="b"/>
  <p:tag name="KSO_WM_UNIT_INDEX" val="1"/>
  <p:tag name="KSO_WM_UNIT_ID" val="custom20204678_1*b*1"/>
  <p:tag name="KSO_WM_TEMPLATE_CATEGORY" val="custom"/>
  <p:tag name="KSO_WM_TEMPLATE_INDEX" val="20204678"/>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7678f976a43b46bc920df101c8349c52"/>
  <p:tag name="KSO_WM_CHIP_GROUPID" val="5ebe37500ac41c4a0a5255bb"/>
  <p:tag name="KSO_WM_CHIP_XID" val="5ebe37500ac41c4a0a5255bc"/>
  <p:tag name="KSO_WM_CHIP_FILLAREA_FILL_RULE" val="{&quot;fill_align&quot;:&quot;cm&quot;,&quot;fill_mode&quot;:&quot;adaptive&quot;,&quot;sacle_strategy&quot;:&quot;smart&quot;}"/>
  <p:tag name="KSO_WM_ASSEMBLE_CHIP_INDEX" val="ce2850b58f254da88ddda38a62a96277"/>
  <p:tag name="KSO_WM_UNIT_TEXT_FILL_FORE_SCHEMECOLOR_INDEX_BRIGHTNESS" val="0.35"/>
  <p:tag name="KSO_WM_UNIT_TEXT_FILL_FORE_SCHEMECOLOR_INDEX" val="13"/>
  <p:tag name="KSO_WM_UNIT_TEXT_FILL_TYPE" val="1"/>
  <p:tag name="KSO_WM_TEMPLATE_ASSEMBLE_XID" val="5f71cef10ff15d9a40ef4aeb"/>
  <p:tag name="KSO_WM_TEMPLATE_ASSEMBLE_GROUPID" val="5f714128747e3ea6e292a877"/>
</p:tagLst>
</file>

<file path=ppt/tags/tag230.xml><?xml version="1.0" encoding="utf-8"?>
<p:tagLst xmlns:p="http://schemas.openxmlformats.org/presentationml/2006/main">
  <p:tag name="KSO_WM_DIAGRAM_GROUP_CODE" val="l1_1"/>
  <p:tag name="KSO_WM_TAG_VERSION" val="1.0"/>
  <p:tag name="KSO_WM_BEAUTIFY_FLAG" val="#wm#"/>
  <p:tag name="KSO_WM_UNIT_TYPE" val="i"/>
  <p:tag name="KSO_WM_UNIT_ID" val="custom20178005_8*i*2"/>
  <p:tag name="KSO_WM_TEMPLATE_CATEGORY" val="custom"/>
  <p:tag name="KSO_WM_TEMPLATE_INDEX" val="20178005"/>
  <p:tag name="KSO_WM_UNIT_INDEX" val="2"/>
  <p:tag name="KSO_WM_UNIT_TEXT_FILL_FORE_SCHEMECOLOR_INDEX" val="15"/>
  <p:tag name="KSO_WM_UNIT_TEXT_FILL_TYPE" val="1"/>
  <p:tag name="KSO_WM_UNIT_USESOURCEFORMAT_APPLY" val="1"/>
</p:tagLst>
</file>

<file path=ppt/tags/tag231.xml><?xml version="1.0" encoding="utf-8"?>
<p:tagLst xmlns:p="http://schemas.openxmlformats.org/presentationml/2006/main">
  <p:tag name="KSO_WM_DIAGRAM_GROUP_CODE" val="l1_1"/>
  <p:tag name="KSO_WM_TAG_VERSION" val="1.0"/>
  <p:tag name="KSO_WM_BEAUTIFY_FLAG" val="#wm#"/>
  <p:tag name="KSO_WM_UNIT_TYPE" val="i"/>
  <p:tag name="KSO_WM_UNIT_ID" val="custom20178005_8*i*3"/>
  <p:tag name="KSO_WM_TEMPLATE_CATEGORY" val="custom"/>
  <p:tag name="KSO_WM_TEMPLATE_INDEX" val="20178005"/>
  <p:tag name="KSO_WM_UNIT_INDEX" val="3"/>
  <p:tag name="KSO_WM_UNIT_TEXT_FILL_FORE_SCHEMECOLOR_INDEX" val="2"/>
  <p:tag name="KSO_WM_UNIT_TEXT_FILL_TYPE" val="1"/>
  <p:tag name="KSO_WM_UNIT_USESOURCEFORMAT_APPLY" val="1"/>
</p:tagLst>
</file>

<file path=ppt/tags/tag232.xml><?xml version="1.0" encoding="utf-8"?>
<p:tagLst xmlns:p="http://schemas.openxmlformats.org/presentationml/2006/main">
  <p:tag name="KSO_WM_DIAGRAM_GROUP_CODE" val="l1_1"/>
  <p:tag name="KSO_WM_TAG_VERSION" val="1.0"/>
  <p:tag name="KSO_WM_BEAUTIFY_FLAG" val="#wm#"/>
  <p:tag name="KSO_WM_UNIT_TYPE" val="i"/>
  <p:tag name="KSO_WM_UNIT_ID" val="custom20178005_8*i*4"/>
  <p:tag name="KSO_WM_TEMPLATE_CATEGORY" val="custom"/>
  <p:tag name="KSO_WM_TEMPLATE_INDEX" val="20178005"/>
  <p:tag name="KSO_WM_UNIT_INDEX" val="4"/>
  <p:tag name="KSO_WM_UNIT_USESOURCEFORMAT_APPLY" val="1"/>
</p:tagLst>
</file>

<file path=ppt/tags/tag233.xml><?xml version="1.0" encoding="utf-8"?>
<p:tagLst xmlns:p="http://schemas.openxmlformats.org/presentationml/2006/main">
  <p:tag name="KSO_WM_TEMPLATE_CATEGORY" val="custom"/>
  <p:tag name="KSO_WM_TEMPLATE_INDEX" val="20178005"/>
  <p:tag name="KSO_WM_UNIT_TYPE" val="l_h_f"/>
  <p:tag name="KSO_WM_UNIT_INDEX" val="1_1_1"/>
  <p:tag name="KSO_WM_UNIT_LAYERLEVEL" val="1_1_1"/>
  <p:tag name="KSO_WM_UNIT_VALUE" val="10"/>
  <p:tag name="KSO_WM_UNIT_HIGHLIGHT" val="0"/>
  <p:tag name="KSO_WM_UNIT_COMPATIBLE" val="0"/>
  <p:tag name="KSO_WM_UNIT_CLEAR" val="0"/>
  <p:tag name="KSO_WM_UNIT_PRESET_TEXT_INDEX" val="2"/>
  <p:tag name="KSO_WM_UNIT_PRESET_TEXT_LEN" val="10"/>
  <p:tag name="KSO_WM_BEAUTIFY_FLAG" val="#wm#"/>
  <p:tag name="KSO_WM_TAG_VERSION" val="1.0"/>
  <p:tag name="KSO_WM_DIAGRAM_GROUP_CODE" val="l1-1"/>
  <p:tag name="KSO_WM_UNIT_ID" val="custom20178005_8*l_h_f*1_1_1"/>
  <p:tag name="KSO_WM_UNIT_USESOURCEFORMAT_APPLY" val="1"/>
</p:tagLst>
</file>

<file path=ppt/tags/tag234.xml><?xml version="1.0" encoding="utf-8"?>
<p:tagLst xmlns:p="http://schemas.openxmlformats.org/presentationml/2006/main">
  <p:tag name="KSO_WM_TEMPLATE_CATEGORY" val="custom"/>
  <p:tag name="KSO_WM_TEMPLATE_INDEX" val="20178005"/>
  <p:tag name="KSO_WM_UNIT_TYPE" val="l_h_i"/>
  <p:tag name="KSO_WM_UNIT_INDEX" val="1_1_1"/>
  <p:tag name="KSO_WM_UNIT_LAYERLEVEL" val="1_1_1"/>
  <p:tag name="KSO_WM_BEAUTIFY_FLAG" val="#wm#"/>
  <p:tag name="KSO_WM_TAG_VERSION" val="1.0"/>
  <p:tag name="KSO_WM_DIAGRAM_GROUP_CODE" val="l1-1"/>
  <p:tag name="KSO_WM_UNIT_ID" val="custom20178005_8*l_h_i*1_1_1"/>
  <p:tag name="KSO_WM_UNIT_FILL_FORE_SCHEMECOLOR_INDEX" val="6"/>
  <p:tag name="KSO_WM_UNIT_FILL_TYPE" val="1"/>
  <p:tag name="KSO_WM_UNIT_TEXT_FILL_FORE_SCHEMECOLOR_INDEX" val="14"/>
  <p:tag name="KSO_WM_UNIT_TEXT_FILL_TYPE" val="1"/>
  <p:tag name="KSO_WM_UNIT_USESOURCEFORMAT_APPLY" val="1"/>
</p:tagLst>
</file>

<file path=ppt/tags/tag235.xml><?xml version="1.0" encoding="utf-8"?>
<p:tagLst xmlns:p="http://schemas.openxmlformats.org/presentationml/2006/main">
  <p:tag name="KSO_WM_DIAGRAM_GROUP_CODE" val="l1_1"/>
  <p:tag name="KSO_WM_TAG_VERSION" val="1.0"/>
  <p:tag name="KSO_WM_BEAUTIFY_FLAG" val="#wm#"/>
  <p:tag name="KSO_WM_UNIT_TYPE" val="i"/>
  <p:tag name="KSO_WM_UNIT_ID" val="custom20178005_8*i*7"/>
  <p:tag name="KSO_WM_TEMPLATE_CATEGORY" val="custom"/>
  <p:tag name="KSO_WM_TEMPLATE_INDEX" val="20178005"/>
  <p:tag name="KSO_WM_UNIT_INDEX" val="7"/>
  <p:tag name="KSO_WM_UNIT_LINE_FORE_SCHEMECOLOR_INDEX" val="8"/>
  <p:tag name="KSO_WM_UNIT_LINE_FILL_TYPE" val="2"/>
  <p:tag name="KSO_WM_UNIT_TEXT_FILL_FORE_SCHEMECOLOR_INDEX" val="2"/>
  <p:tag name="KSO_WM_UNIT_TEXT_FILL_TYPE" val="1"/>
  <p:tag name="KSO_WM_UNIT_USESOURCEFORMAT_APPLY" val="1"/>
</p:tagLst>
</file>

<file path=ppt/tags/tag236.xml><?xml version="1.0" encoding="utf-8"?>
<p:tagLst xmlns:p="http://schemas.openxmlformats.org/presentationml/2006/main">
  <p:tag name="KSO_WM_TEMPLATE_CATEGORY" val="custom"/>
  <p:tag name="KSO_WM_TEMPLATE_INDEX" val="20178005"/>
  <p:tag name="KSO_WM_UNIT_TYPE" val="l_h_i"/>
  <p:tag name="KSO_WM_UNIT_INDEX" val="1_1_2"/>
  <p:tag name="KSO_WM_UNIT_LAYERLEVEL" val="1_1_1"/>
  <p:tag name="KSO_WM_BEAUTIFY_FLAG" val="#wm#"/>
  <p:tag name="KSO_WM_TAG_VERSION" val="1.0"/>
  <p:tag name="KSO_WM_DIAGRAM_GROUP_CODE" val="l1-1"/>
  <p:tag name="KSO_WM_UNIT_ID" val="custom20178005_8*l_h_i*1_1_2"/>
  <p:tag name="KSO_WM_UNIT_LINE_FORE_SCHEMECOLOR_INDEX" val="8"/>
  <p:tag name="KSO_WM_UNIT_LINE_FILL_TYPE" val="2"/>
  <p:tag name="KSO_WM_UNIT_TEXT_FILL_FORE_SCHEMECOLOR_INDEX" val="2"/>
  <p:tag name="KSO_WM_UNIT_TEXT_FILL_TYPE" val="1"/>
  <p:tag name="KSO_WM_UNIT_USESOURCEFORMAT_APPLY" val="1"/>
</p:tagLst>
</file>

<file path=ppt/tags/tag237.xml><?xml version="1.0" encoding="utf-8"?>
<p:tagLst xmlns:p="http://schemas.openxmlformats.org/presentationml/2006/main">
  <p:tag name="KSO_WM_TEMPLATE_CATEGORY" val="custom"/>
  <p:tag name="KSO_WM_TEMPLATE_INDEX" val="20178005"/>
  <p:tag name="KSO_WM_UNIT_TYPE" val="l_h_i"/>
  <p:tag name="KSO_WM_UNIT_INDEX" val="1_1_3"/>
  <p:tag name="KSO_WM_UNIT_LAYERLEVEL" val="1_1_1"/>
  <p:tag name="KSO_WM_BEAUTIFY_FLAG" val="#wm#"/>
  <p:tag name="KSO_WM_TAG_VERSION" val="1.0"/>
  <p:tag name="KSO_WM_DIAGRAM_GROUP_CODE" val="l1-1"/>
  <p:tag name="KSO_WM_UNIT_ID" val="custom20178005_8*l_h_i*1_1_3"/>
  <p:tag name="KSO_WM_UNIT_LINE_FORE_SCHEMECOLOR_INDEX" val="8"/>
  <p:tag name="KSO_WM_UNIT_LINE_FILL_TYPE" val="2"/>
  <p:tag name="KSO_WM_UNIT_TEXT_FILL_FORE_SCHEMECOLOR_INDEX" val="2"/>
  <p:tag name="KSO_WM_UNIT_TEXT_FILL_TYPE" val="1"/>
  <p:tag name="KSO_WM_UNIT_USESOURCEFORMAT_APPLY" val="1"/>
</p:tagLst>
</file>

<file path=ppt/tags/tag238.xml><?xml version="1.0" encoding="utf-8"?>
<p:tagLst xmlns:p="http://schemas.openxmlformats.org/presentationml/2006/main">
  <p:tag name="KSO_WM_TEMPLATE_CATEGORY" val="custom"/>
  <p:tag name="KSO_WM_TEMPLATE_INDEX" val="20178005"/>
  <p:tag name="KSO_WM_UNIT_TYPE" val="l_h_f"/>
  <p:tag name="KSO_WM_UNIT_INDEX" val="1_2_1"/>
  <p:tag name="KSO_WM_UNIT_LAYERLEVEL" val="1_1_1"/>
  <p:tag name="KSO_WM_UNIT_VALUE" val="10"/>
  <p:tag name="KSO_WM_UNIT_HIGHLIGHT" val="0"/>
  <p:tag name="KSO_WM_UNIT_COMPATIBLE" val="0"/>
  <p:tag name="KSO_WM_UNIT_CLEAR" val="0"/>
  <p:tag name="KSO_WM_UNIT_PRESET_TEXT_INDEX" val="2"/>
  <p:tag name="KSO_WM_UNIT_PRESET_TEXT_LEN" val="10"/>
  <p:tag name="KSO_WM_BEAUTIFY_FLAG" val="#wm#"/>
  <p:tag name="KSO_WM_TAG_VERSION" val="1.0"/>
  <p:tag name="KSO_WM_DIAGRAM_GROUP_CODE" val="l1-1"/>
  <p:tag name="KSO_WM_UNIT_ID" val="custom20178005_8*l_h_f*1_2_1"/>
  <p:tag name="KSO_WM_UNIT_USESOURCEFORMAT_APPLY" val="1"/>
</p:tagLst>
</file>

<file path=ppt/tags/tag239.xml><?xml version="1.0" encoding="utf-8"?>
<p:tagLst xmlns:p="http://schemas.openxmlformats.org/presentationml/2006/main">
  <p:tag name="KSO_WM_TEMPLATE_CATEGORY" val="custom"/>
  <p:tag name="KSO_WM_TEMPLATE_INDEX" val="20178005"/>
  <p:tag name="KSO_WM_UNIT_TYPE" val="l_h_i"/>
  <p:tag name="KSO_WM_UNIT_INDEX" val="1_2_1"/>
  <p:tag name="KSO_WM_UNIT_LAYERLEVEL" val="1_1_1"/>
  <p:tag name="KSO_WM_BEAUTIFY_FLAG" val="#wm#"/>
  <p:tag name="KSO_WM_TAG_VERSION" val="1.0"/>
  <p:tag name="KSO_WM_DIAGRAM_GROUP_CODE" val="l1-1"/>
  <p:tag name="KSO_WM_UNIT_ID" val="custom20178005_8*l_h_i*1_2_1"/>
  <p:tag name="KSO_WM_UNIT_FILL_FORE_SCHEMECOLOR_INDEX" val="6"/>
  <p:tag name="KSO_WM_UNIT_FILL_TYPE" val="1"/>
  <p:tag name="KSO_WM_UNIT_TEXT_FILL_FORE_SCHEMECOLOR_INDEX" val="14"/>
  <p:tag name="KSO_WM_UNIT_TEXT_FILL_TYPE" val="1"/>
  <p:tag name="KSO_WM_UNIT_USESOURCEFORMAT_APPLY" val="1"/>
</p:tagLst>
</file>

<file path=ppt/tags/tag24.xml><?xml version="1.0" encoding="utf-8"?>
<p:tagLst xmlns:p="http://schemas.openxmlformats.org/presentationml/2006/main">
  <p:tag name="KSO_WM_UNIT_ISCONTENTSTITLE" val="0"/>
  <p:tag name="KSO_WM_UNIT_ISNUMDGMTITLE" val="0"/>
  <p:tag name="KSO_WM_UNIT_NOCLEAR" val="1"/>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204678_1*a*1"/>
  <p:tag name="KSO_WM_TEMPLATE_CATEGORY" val="custom"/>
  <p:tag name="KSO_WM_TEMPLATE_INDEX" val="20204678"/>
  <p:tag name="KSO_WM_UNIT_LAYERLEVEL" val="1"/>
  <p:tag name="KSO_WM_TAG_VERSION" val="1.0"/>
  <p:tag name="KSO_WM_BEAUTIFY_FLAG" val="#wm#"/>
  <p:tag name="KSO_WM_UNIT_PRESET_TEXT" val="谢谢观看"/>
  <p:tag name="KSO_WM_UNIT_DEFAULT_FONT" val="60;74;4"/>
  <p:tag name="KSO_WM_UNIT_BLOCK" val="0"/>
  <p:tag name="KSO_WM_UNIT_DEC_AREA_ID" val="0bb1c105e6d8489fb5eb1a5edcfa8e14"/>
  <p:tag name="KSO_WM_CHIP_GROUPID" val="5ebe37500ac41c4a0a5255bb"/>
  <p:tag name="KSO_WM_CHIP_XID" val="5ebe37500ac41c4a0a5255bc"/>
  <p:tag name="KSO_WM_CHIP_FILLAREA_FILL_RULE" val="{&quot;fill_align&quot;:&quot;cm&quot;,&quot;fill_mode&quot;:&quot;adaptive&quot;,&quot;sacle_strategy&quot;:&quot;smart&quot;}"/>
  <p:tag name="KSO_WM_ASSEMBLE_CHIP_INDEX" val="ce2850b58f254da88ddda38a62a96277"/>
  <p:tag name="KSO_WM_UNIT_TEXT_FILL_FORE_SCHEMECOLOR_INDEX_BRIGHTNESS" val="0.15"/>
  <p:tag name="KSO_WM_UNIT_TEXT_FILL_FORE_SCHEMECOLOR_INDEX" val="13"/>
  <p:tag name="KSO_WM_UNIT_TEXT_FILL_TYPE" val="1"/>
  <p:tag name="KSO_WM_TEMPLATE_ASSEMBLE_XID" val="5f71cef10ff15d9a40ef4aeb"/>
  <p:tag name="KSO_WM_TEMPLATE_ASSEMBLE_GROUPID" val="5f714128747e3ea6e292a877"/>
</p:tagLst>
</file>

<file path=ppt/tags/tag240.xml><?xml version="1.0" encoding="utf-8"?>
<p:tagLst xmlns:p="http://schemas.openxmlformats.org/presentationml/2006/main">
  <p:tag name="KSO_WM_DIAGRAM_GROUP_CODE" val="l1_1"/>
  <p:tag name="KSO_WM_TAG_VERSION" val="1.0"/>
  <p:tag name="KSO_WM_BEAUTIFY_FLAG" val="#wm#"/>
  <p:tag name="KSO_WM_UNIT_TYPE" val="i"/>
  <p:tag name="KSO_WM_UNIT_ID" val="custom20178005_8*i*14"/>
  <p:tag name="KSO_WM_TEMPLATE_CATEGORY" val="custom"/>
  <p:tag name="KSO_WM_TEMPLATE_INDEX" val="20178005"/>
  <p:tag name="KSO_WM_UNIT_INDEX" val="14"/>
  <p:tag name="KSO_WM_UNIT_LINE_FORE_SCHEMECOLOR_INDEX" val="8"/>
  <p:tag name="KSO_WM_UNIT_LINE_FILL_TYPE" val="2"/>
  <p:tag name="KSO_WM_UNIT_TEXT_FILL_FORE_SCHEMECOLOR_INDEX" val="2"/>
  <p:tag name="KSO_WM_UNIT_TEXT_FILL_TYPE" val="1"/>
  <p:tag name="KSO_WM_UNIT_USESOURCEFORMAT_APPLY" val="1"/>
</p:tagLst>
</file>

<file path=ppt/tags/tag241.xml><?xml version="1.0" encoding="utf-8"?>
<p:tagLst xmlns:p="http://schemas.openxmlformats.org/presentationml/2006/main">
  <p:tag name="KSO_WM_TEMPLATE_CATEGORY" val="custom"/>
  <p:tag name="KSO_WM_TEMPLATE_INDEX" val="20178005"/>
  <p:tag name="KSO_WM_UNIT_TYPE" val="l_h_i"/>
  <p:tag name="KSO_WM_UNIT_INDEX" val="1_2_2"/>
  <p:tag name="KSO_WM_UNIT_LAYERLEVEL" val="1_1_1"/>
  <p:tag name="KSO_WM_BEAUTIFY_FLAG" val="#wm#"/>
  <p:tag name="KSO_WM_TAG_VERSION" val="1.0"/>
  <p:tag name="KSO_WM_DIAGRAM_GROUP_CODE" val="l1-1"/>
  <p:tag name="KSO_WM_UNIT_ID" val="custom20178005_8*l_h_i*1_2_2"/>
  <p:tag name="KSO_WM_UNIT_LINE_FORE_SCHEMECOLOR_INDEX" val="8"/>
  <p:tag name="KSO_WM_UNIT_LINE_FILL_TYPE" val="2"/>
  <p:tag name="KSO_WM_UNIT_TEXT_FILL_FORE_SCHEMECOLOR_INDEX" val="2"/>
  <p:tag name="KSO_WM_UNIT_TEXT_FILL_TYPE" val="1"/>
  <p:tag name="KSO_WM_UNIT_USESOURCEFORMAT_APPLY" val="1"/>
</p:tagLst>
</file>

<file path=ppt/tags/tag242.xml><?xml version="1.0" encoding="utf-8"?>
<p:tagLst xmlns:p="http://schemas.openxmlformats.org/presentationml/2006/main">
  <p:tag name="KSO_WM_TEMPLATE_CATEGORY" val="custom"/>
  <p:tag name="KSO_WM_TEMPLATE_INDEX" val="20178005"/>
  <p:tag name="KSO_WM_UNIT_TYPE" val="l_h_i"/>
  <p:tag name="KSO_WM_UNIT_INDEX" val="1_2_3"/>
  <p:tag name="KSO_WM_UNIT_LAYERLEVEL" val="1_1_1"/>
  <p:tag name="KSO_WM_BEAUTIFY_FLAG" val="#wm#"/>
  <p:tag name="KSO_WM_TAG_VERSION" val="1.0"/>
  <p:tag name="KSO_WM_DIAGRAM_GROUP_CODE" val="l1-1"/>
  <p:tag name="KSO_WM_UNIT_ID" val="custom20178005_8*l_h_i*1_2_3"/>
  <p:tag name="KSO_WM_UNIT_LINE_FORE_SCHEMECOLOR_INDEX" val="8"/>
  <p:tag name="KSO_WM_UNIT_LINE_FILL_TYPE" val="2"/>
  <p:tag name="KSO_WM_UNIT_TEXT_FILL_FORE_SCHEMECOLOR_INDEX" val="2"/>
  <p:tag name="KSO_WM_UNIT_TEXT_FILL_TYPE" val="1"/>
  <p:tag name="KSO_WM_UNIT_USESOURCEFORMAT_APPLY" val="1"/>
</p:tagLst>
</file>

<file path=ppt/tags/tag243.xml><?xml version="1.0" encoding="utf-8"?>
<p:tagLst xmlns:p="http://schemas.openxmlformats.org/presentationml/2006/main">
  <p:tag name="KSO_WM_TEMPLATE_CATEGORY" val="custom"/>
  <p:tag name="KSO_WM_TEMPLATE_INDEX" val="20178005"/>
  <p:tag name="KSO_WM_UNIT_TYPE" val="l_h_f"/>
  <p:tag name="KSO_WM_UNIT_INDEX" val="1_3_1"/>
  <p:tag name="KSO_WM_UNIT_LAYERLEVEL" val="1_1_1"/>
  <p:tag name="KSO_WM_UNIT_VALUE" val="10"/>
  <p:tag name="KSO_WM_UNIT_HIGHLIGHT" val="0"/>
  <p:tag name="KSO_WM_UNIT_COMPATIBLE" val="0"/>
  <p:tag name="KSO_WM_UNIT_CLEAR" val="0"/>
  <p:tag name="KSO_WM_UNIT_PRESET_TEXT_INDEX" val="2"/>
  <p:tag name="KSO_WM_UNIT_PRESET_TEXT_LEN" val="10"/>
  <p:tag name="KSO_WM_BEAUTIFY_FLAG" val="#wm#"/>
  <p:tag name="KSO_WM_TAG_VERSION" val="1.0"/>
  <p:tag name="KSO_WM_DIAGRAM_GROUP_CODE" val="l1-1"/>
  <p:tag name="KSO_WM_UNIT_ID" val="custom20178005_8*l_h_f*1_3_1"/>
  <p:tag name="KSO_WM_UNIT_USESOURCEFORMAT_APPLY" val="1"/>
</p:tagLst>
</file>

<file path=ppt/tags/tag244.xml><?xml version="1.0" encoding="utf-8"?>
<p:tagLst xmlns:p="http://schemas.openxmlformats.org/presentationml/2006/main">
  <p:tag name="KSO_WM_TEMPLATE_CATEGORY" val="custom"/>
  <p:tag name="KSO_WM_TEMPLATE_INDEX" val="20178005"/>
  <p:tag name="KSO_WM_UNIT_TYPE" val="l_h_i"/>
  <p:tag name="KSO_WM_UNIT_INDEX" val="1_3_1"/>
  <p:tag name="KSO_WM_UNIT_LAYERLEVEL" val="1_1_1"/>
  <p:tag name="KSO_WM_BEAUTIFY_FLAG" val="#wm#"/>
  <p:tag name="KSO_WM_TAG_VERSION" val="1.0"/>
  <p:tag name="KSO_WM_DIAGRAM_GROUP_CODE" val="l1-1"/>
  <p:tag name="KSO_WM_UNIT_ID" val="custom20178005_8*l_h_i*1_3_1"/>
  <p:tag name="KSO_WM_UNIT_FILL_FORE_SCHEMECOLOR_INDEX" val="6"/>
  <p:tag name="KSO_WM_UNIT_FILL_TYPE" val="1"/>
  <p:tag name="KSO_WM_UNIT_TEXT_FILL_FORE_SCHEMECOLOR_INDEX" val="14"/>
  <p:tag name="KSO_WM_UNIT_TEXT_FILL_TYPE" val="1"/>
  <p:tag name="KSO_WM_UNIT_USESOURCEFORMAT_APPLY" val="1"/>
</p:tagLst>
</file>

<file path=ppt/tags/tag245.xml><?xml version="1.0" encoding="utf-8"?>
<p:tagLst xmlns:p="http://schemas.openxmlformats.org/presentationml/2006/main">
  <p:tag name="KSO_WM_DIAGRAM_GROUP_CODE" val="l1_1"/>
  <p:tag name="KSO_WM_TAG_VERSION" val="1.0"/>
  <p:tag name="KSO_WM_BEAUTIFY_FLAG" val="#wm#"/>
  <p:tag name="KSO_WM_UNIT_TYPE" val="i"/>
  <p:tag name="KSO_WM_UNIT_ID" val="custom20178005_8*i*21"/>
  <p:tag name="KSO_WM_TEMPLATE_CATEGORY" val="custom"/>
  <p:tag name="KSO_WM_TEMPLATE_INDEX" val="20178005"/>
  <p:tag name="KSO_WM_UNIT_INDEX" val="21"/>
  <p:tag name="KSO_WM_UNIT_LINE_FORE_SCHEMECOLOR_INDEX" val="8"/>
  <p:tag name="KSO_WM_UNIT_LINE_FILL_TYPE" val="2"/>
  <p:tag name="KSO_WM_UNIT_TEXT_FILL_FORE_SCHEMECOLOR_INDEX" val="2"/>
  <p:tag name="KSO_WM_UNIT_TEXT_FILL_TYPE" val="1"/>
  <p:tag name="KSO_WM_UNIT_USESOURCEFORMAT_APPLY" val="1"/>
</p:tagLst>
</file>

<file path=ppt/tags/tag246.xml><?xml version="1.0" encoding="utf-8"?>
<p:tagLst xmlns:p="http://schemas.openxmlformats.org/presentationml/2006/main">
  <p:tag name="KSO_WM_TEMPLATE_CATEGORY" val="custom"/>
  <p:tag name="KSO_WM_TEMPLATE_INDEX" val="20178005"/>
  <p:tag name="KSO_WM_UNIT_TYPE" val="l_h_i"/>
  <p:tag name="KSO_WM_UNIT_INDEX" val="1_3_2"/>
  <p:tag name="KSO_WM_UNIT_LAYERLEVEL" val="1_1_1"/>
  <p:tag name="KSO_WM_BEAUTIFY_FLAG" val="#wm#"/>
  <p:tag name="KSO_WM_TAG_VERSION" val="1.0"/>
  <p:tag name="KSO_WM_DIAGRAM_GROUP_CODE" val="l1-1"/>
  <p:tag name="KSO_WM_UNIT_ID" val="custom20178005_8*l_h_i*1_3_2"/>
  <p:tag name="KSO_WM_UNIT_LINE_FORE_SCHEMECOLOR_INDEX" val="8"/>
  <p:tag name="KSO_WM_UNIT_LINE_FILL_TYPE" val="2"/>
  <p:tag name="KSO_WM_UNIT_TEXT_FILL_FORE_SCHEMECOLOR_INDEX" val="2"/>
  <p:tag name="KSO_WM_UNIT_TEXT_FILL_TYPE" val="1"/>
  <p:tag name="KSO_WM_UNIT_USESOURCEFORMAT_APPLY" val="1"/>
</p:tagLst>
</file>

<file path=ppt/tags/tag247.xml><?xml version="1.0" encoding="utf-8"?>
<p:tagLst xmlns:p="http://schemas.openxmlformats.org/presentationml/2006/main">
  <p:tag name="KSO_WM_TEMPLATE_CATEGORY" val="custom"/>
  <p:tag name="KSO_WM_TEMPLATE_INDEX" val="20178005"/>
  <p:tag name="KSO_WM_UNIT_TYPE" val="l_h_i"/>
  <p:tag name="KSO_WM_UNIT_INDEX" val="1_3_3"/>
  <p:tag name="KSO_WM_UNIT_LAYERLEVEL" val="1_1_1"/>
  <p:tag name="KSO_WM_BEAUTIFY_FLAG" val="#wm#"/>
  <p:tag name="KSO_WM_TAG_VERSION" val="1.0"/>
  <p:tag name="KSO_WM_DIAGRAM_GROUP_CODE" val="l1-1"/>
  <p:tag name="KSO_WM_UNIT_ID" val="custom20178005_8*l_h_i*1_3_3"/>
  <p:tag name="KSO_WM_UNIT_LINE_FORE_SCHEMECOLOR_INDEX" val="8"/>
  <p:tag name="KSO_WM_UNIT_LINE_FILL_TYPE" val="2"/>
  <p:tag name="KSO_WM_UNIT_TEXT_FILL_FORE_SCHEMECOLOR_INDEX" val="2"/>
  <p:tag name="KSO_WM_UNIT_TEXT_FILL_TYPE" val="1"/>
  <p:tag name="KSO_WM_UNIT_USESOURCEFORMAT_APPLY" val="1"/>
</p:tagLst>
</file>

<file path=ppt/tags/tag248.xml><?xml version="1.0" encoding="utf-8"?>
<p:tagLst xmlns:p="http://schemas.openxmlformats.org/presentationml/2006/main">
  <p:tag name="KSO_WM_TEMPLATE_CATEGORY" val="custom"/>
  <p:tag name="KSO_WM_TEMPLATE_INDEX" val="20178005"/>
  <p:tag name="KSO_WM_UNIT_TYPE" val="l_h_f"/>
  <p:tag name="KSO_WM_UNIT_INDEX" val="1_4_1"/>
  <p:tag name="KSO_WM_UNIT_LAYERLEVEL" val="1_1_1"/>
  <p:tag name="KSO_WM_UNIT_VALUE" val="8"/>
  <p:tag name="KSO_WM_UNIT_HIGHLIGHT" val="0"/>
  <p:tag name="KSO_WM_UNIT_COMPATIBLE" val="0"/>
  <p:tag name="KSO_WM_UNIT_CLEAR" val="0"/>
  <p:tag name="KSO_WM_UNIT_PRESET_TEXT_INDEX" val="2"/>
  <p:tag name="KSO_WM_UNIT_PRESET_TEXT_LEN" val="10"/>
  <p:tag name="KSO_WM_BEAUTIFY_FLAG" val="#wm#"/>
  <p:tag name="KSO_WM_TAG_VERSION" val="1.0"/>
  <p:tag name="KSO_WM_DIAGRAM_GROUP_CODE" val="l1-1"/>
  <p:tag name="KSO_WM_UNIT_ID" val="custom20178005_8*l_h_f*1_4_1"/>
  <p:tag name="KSO_WM_UNIT_USESOURCEFORMAT_APPLY" val="1"/>
</p:tagLst>
</file>

<file path=ppt/tags/tag249.xml><?xml version="1.0" encoding="utf-8"?>
<p:tagLst xmlns:p="http://schemas.openxmlformats.org/presentationml/2006/main">
  <p:tag name="KSO_WM_TEMPLATE_CATEGORY" val="custom"/>
  <p:tag name="KSO_WM_TEMPLATE_INDEX" val="20178005"/>
  <p:tag name="KSO_WM_UNIT_TYPE" val="l_h_i"/>
  <p:tag name="KSO_WM_UNIT_INDEX" val="1_4_1"/>
  <p:tag name="KSO_WM_UNIT_LAYERLEVEL" val="1_1_1"/>
  <p:tag name="KSO_WM_BEAUTIFY_FLAG" val="#wm#"/>
  <p:tag name="KSO_WM_TAG_VERSION" val="1.0"/>
  <p:tag name="KSO_WM_DIAGRAM_GROUP_CODE" val="l1-1"/>
  <p:tag name="KSO_WM_UNIT_ID" val="custom20178005_8*l_h_i*1_4_1"/>
  <p:tag name="KSO_WM_UNIT_FILL_FORE_SCHEMECOLOR_INDEX" val="6"/>
  <p:tag name="KSO_WM_UNIT_FILL_TYPE" val="1"/>
  <p:tag name="KSO_WM_UNIT_TEXT_FILL_FORE_SCHEMECOLOR_INDEX" val="14"/>
  <p:tag name="KSO_WM_UNIT_TEX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 name="KSO_WM_SLIDE_BACKGROUND_TYPE" val="general"/>
</p:tagLst>
</file>

<file path=ppt/tags/tag250.xml><?xml version="1.0" encoding="utf-8"?>
<p:tagLst xmlns:p="http://schemas.openxmlformats.org/presentationml/2006/main">
  <p:tag name="KSO_WM_DIAGRAM_GROUP_CODE" val="l1_1"/>
  <p:tag name="KSO_WM_TAG_VERSION" val="1.0"/>
  <p:tag name="KSO_WM_BEAUTIFY_FLAG" val="#wm#"/>
  <p:tag name="KSO_WM_UNIT_TYPE" val="i"/>
  <p:tag name="KSO_WM_UNIT_ID" val="custom20178005_8*i*28"/>
  <p:tag name="KSO_WM_TEMPLATE_CATEGORY" val="custom"/>
  <p:tag name="KSO_WM_TEMPLATE_INDEX" val="20178005"/>
  <p:tag name="KSO_WM_UNIT_INDEX" val="28"/>
  <p:tag name="KSO_WM_UNIT_LINE_FORE_SCHEMECOLOR_INDEX" val="8"/>
  <p:tag name="KSO_WM_UNIT_LINE_FILL_TYPE" val="2"/>
  <p:tag name="KSO_WM_UNIT_TEXT_FILL_FORE_SCHEMECOLOR_INDEX" val="2"/>
  <p:tag name="KSO_WM_UNIT_TEXT_FILL_TYPE" val="1"/>
  <p:tag name="KSO_WM_UNIT_USESOURCEFORMAT_APPLY" val="1"/>
</p:tagLst>
</file>

<file path=ppt/tags/tag251.xml><?xml version="1.0" encoding="utf-8"?>
<p:tagLst xmlns:p="http://schemas.openxmlformats.org/presentationml/2006/main">
  <p:tag name="KSO_WM_TEMPLATE_CATEGORY" val="custom"/>
  <p:tag name="KSO_WM_TEMPLATE_INDEX" val="20178005"/>
  <p:tag name="KSO_WM_UNIT_TYPE" val="l_h_i"/>
  <p:tag name="KSO_WM_UNIT_INDEX" val="1_4_2"/>
  <p:tag name="KSO_WM_UNIT_LAYERLEVEL" val="1_1_1"/>
  <p:tag name="KSO_WM_BEAUTIFY_FLAG" val="#wm#"/>
  <p:tag name="KSO_WM_TAG_VERSION" val="1.0"/>
  <p:tag name="KSO_WM_DIAGRAM_GROUP_CODE" val="l1-1"/>
  <p:tag name="KSO_WM_UNIT_ID" val="custom20178005_8*l_h_i*1_4_2"/>
  <p:tag name="KSO_WM_UNIT_LINE_FORE_SCHEMECOLOR_INDEX" val="8"/>
  <p:tag name="KSO_WM_UNIT_LINE_FILL_TYPE" val="2"/>
  <p:tag name="KSO_WM_UNIT_TEXT_FILL_FORE_SCHEMECOLOR_INDEX" val="2"/>
  <p:tag name="KSO_WM_UNIT_TEXT_FILL_TYPE" val="1"/>
  <p:tag name="KSO_WM_UNIT_USESOURCEFORMAT_APPLY" val="1"/>
</p:tagLst>
</file>

<file path=ppt/tags/tag252.xml><?xml version="1.0" encoding="utf-8"?>
<p:tagLst xmlns:p="http://schemas.openxmlformats.org/presentationml/2006/main">
  <p:tag name="KSO_WM_TEMPLATE_CATEGORY" val="custom"/>
  <p:tag name="KSO_WM_TEMPLATE_INDEX" val="20178005"/>
  <p:tag name="KSO_WM_UNIT_TYPE" val="l_h_i"/>
  <p:tag name="KSO_WM_UNIT_INDEX" val="1_4_3"/>
  <p:tag name="KSO_WM_UNIT_LAYERLEVEL" val="1_1_1"/>
  <p:tag name="KSO_WM_BEAUTIFY_FLAG" val="#wm#"/>
  <p:tag name="KSO_WM_TAG_VERSION" val="1.0"/>
  <p:tag name="KSO_WM_DIAGRAM_GROUP_CODE" val="l1-1"/>
  <p:tag name="KSO_WM_UNIT_ID" val="custom20178005_8*l_h_i*1_4_3"/>
  <p:tag name="KSO_WM_UNIT_LINE_FORE_SCHEMECOLOR_INDEX" val="8"/>
  <p:tag name="KSO_WM_UNIT_LINE_FILL_TYPE" val="2"/>
  <p:tag name="KSO_WM_UNIT_TEXT_FILL_FORE_SCHEMECOLOR_INDEX" val="2"/>
  <p:tag name="KSO_WM_UNIT_TEXT_FILL_TYPE" val="1"/>
  <p:tag name="KSO_WM_UNIT_USESOURCEFORMAT_APPLY" val="1"/>
</p:tagLst>
</file>

<file path=ppt/tags/tag253.xml><?xml version="1.0" encoding="utf-8"?>
<p:tagLst xmlns:p="http://schemas.openxmlformats.org/presentationml/2006/main">
  <p:tag name="KSO_WM_TEMPLATE_CATEGORY" val="custom"/>
  <p:tag name="KSO_WM_TEMPLATE_INDEX" val="20178005"/>
  <p:tag name="KSO_WM_UNIT_TYPE" val="b"/>
  <p:tag name="KSO_WM_UNIT_INDEX" val="1"/>
  <p:tag name="KSO_WM_UNIT_LAYERLEVEL" val="1"/>
  <p:tag name="KSO_WM_UNIT_VALUE" val="5"/>
  <p:tag name="KSO_WM_UNIT_ISCONTENTSTITLE" val="0"/>
  <p:tag name="KSO_WM_UNIT_HIGHLIGHT" val="0"/>
  <p:tag name="KSO_WM_UNIT_COMPATIBLE" val="0"/>
  <p:tag name="KSO_WM_UNIT_CLEAR" val="0"/>
  <p:tag name="KSO_WM_BEAUTIFY_FLAG" val="#wm#"/>
  <p:tag name="KSO_WM_TAG_VERSION" val="1.0"/>
  <p:tag name="KSO_WM_DIAGRAM_GROUP_CODE" val="l1_1"/>
  <p:tag name="KSO_WM_UNIT_ID" val="custom20178005_8*b*1"/>
  <p:tag name="KSO_WM_UNIT_PRESET_TEXT" val="CONTENTS"/>
  <p:tag name="KSO_WM_UNIT_TEXT_FILL_FORE_SCHEMECOLOR_INDEX" val="14"/>
  <p:tag name="KSO_WM_UNIT_TEXT_FILL_TYPE" val="1"/>
  <p:tag name="KSO_WM_UNIT_USESOURCEFORMAT_APPLY" val="1"/>
</p:tagLst>
</file>

<file path=ppt/tags/tag254.xml><?xml version="1.0" encoding="utf-8"?>
<p:tagLst xmlns:p="http://schemas.openxmlformats.org/presentationml/2006/main">
  <p:tag name="KSO_WM_DIAGRAM_GROUP_CODE" val="l1_1"/>
  <p:tag name="KSO_WM_TAG_VERSION" val="1.0"/>
  <p:tag name="KSO_WM_BEAUTIFY_FLAG" val="#wm#"/>
  <p:tag name="KSO_WM_UNIT_TYPE" val="i"/>
  <p:tag name="KSO_WM_UNIT_ID" val="custom20178005_8*i*34"/>
  <p:tag name="KSO_WM_TEMPLATE_CATEGORY" val="custom"/>
  <p:tag name="KSO_WM_TEMPLATE_INDEX" val="20178005"/>
  <p:tag name="KSO_WM_UNIT_INDEX" val="34"/>
  <p:tag name="KSO_WM_UNIT_TEXT_FILL_FORE_SCHEMECOLOR_INDEX" val="13"/>
  <p:tag name="KSO_WM_UNIT_TEXT_FILL_TYPE" val="1"/>
  <p:tag name="KSO_WM_UNIT_USESOURCEFORMAT_APPLY" val="1"/>
</p:tagLst>
</file>

<file path=ppt/tags/tag255.xml><?xml version="1.0" encoding="utf-8"?>
<p:tagLst xmlns:p="http://schemas.openxmlformats.org/presentationml/2006/main">
  <p:tag name="KSO_WM_DIAGRAM_GROUP_CODE" val="l1_1"/>
  <p:tag name="KSO_WM_TAG_VERSION" val="1.0"/>
  <p:tag name="KSO_WM_BEAUTIFY_FLAG" val="#wm#"/>
  <p:tag name="KSO_WM_UNIT_TYPE" val="i"/>
  <p:tag name="KSO_WM_UNIT_ID" val="custom20178005_8*i*35"/>
  <p:tag name="KSO_WM_TEMPLATE_CATEGORY" val="custom"/>
  <p:tag name="KSO_WM_TEMPLATE_INDEX" val="20178005"/>
  <p:tag name="KSO_WM_UNIT_INDEX" val="35"/>
  <p:tag name="KSO_WM_UNIT_TEXT_FILL_FORE_SCHEMECOLOR_INDEX" val="13"/>
  <p:tag name="KSO_WM_UNIT_TEXT_FILL_TYPE" val="1"/>
  <p:tag name="KSO_WM_UNIT_USESOURCEFORMAT_APPLY" val="1"/>
</p:tagLst>
</file>

<file path=ppt/tags/tag256.xml><?xml version="1.0" encoding="utf-8"?>
<p:tagLst xmlns:p="http://schemas.openxmlformats.org/presentationml/2006/main">
  <p:tag name="KSO_WM_TAG_VERSION" val="1.0"/>
  <p:tag name="KSO_WM_SLIDE_ITEM_CNT" val="4"/>
  <p:tag name="KSO_WM_SLIDE_LAYOUT" val="a_b_l"/>
  <p:tag name="KSO_WM_SLIDE_LAYOUT_CNT" val="1_1_1"/>
  <p:tag name="KSO_WM_SLIDE_TYPE" val="contents"/>
  <p:tag name="KSO_WM_BEAUTIFY_FLAG" val="#wm#"/>
  <p:tag name="KSO_WM_COMBINE_RELATE_SLIDE_ID" val="background20178000_8"/>
  <p:tag name="KSO_WM_TEMPLATE_CATEGORY" val="custom"/>
  <p:tag name="KSO_WM_TEMPLATE_INDEX" val="20178005"/>
  <p:tag name="KSO_WM_SLIDE_ID" val="custom20178005_8"/>
  <p:tag name="KSO_WM_SLIDE_INDEX" val="8"/>
  <p:tag name="KSO_WM_DIAGRAM_GROUP_CODE" val="l1-1"/>
  <p:tag name="KSO_WM_TEMPLATE_SUBCATEGORY" val="combine"/>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78_5*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c"/>
  <p:tag name="KSO_WM_UNIT_DEC_AREA_ID" val="b796b373f4ad41519829f68459ff89c1"/>
  <p:tag name="KSO_WM_UNIT_DECORATE_INFO" val=""/>
  <p:tag name="KSO_WM_UNIT_SM_LIMIT_TYPE" val=""/>
  <p:tag name="KSO_WM_CHIP_FILLAREA_FILL_RULE" val="{&quot;fill_align&quot;:&quot;cm&quot;,&quot;fill_effect&quot;:[],&quot;fill_mode&quot;:&quot;full&quot;,&quot;sacle_strategy&quot;:&quot;stretch&quot;}"/>
  <p:tag name="KSO_WM_ASSEMBLE_CHIP_INDEX" val="4553868c2f7049a8a2088050f018d6b8"/>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4f96383e60644bb85d474878b5da809"/>
  <p:tag name="KSO_WM_UNIT_DECORATE_INFO" val=""/>
  <p:tag name="KSO_WM_UNIT_SM_LIMIT_TYPE" val=""/>
  <p:tag name="KSO_WM_CHIP_FILLAREA_FILL_RULE" val="{&quot;fill_align&quot;:&quot;cm&quot;,&quot;fill_effect&quot;:[],&quot;fill_mode&quot;:&quot;full&quot;,&quot;sacle_strategy&quot;:&quot;stretch&quot;}"/>
  <p:tag name="KSO_WM_ASSEMBLE_CHIP_INDEX" val="2a2990d8656e4386a01a06939a0b251f"/>
  <p:tag name="KSO_WM_SLIDE_BACKGROUND_TYPE" val="navigation"/>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efb7dcd0d41c49188cffea92a8bfeffb"/>
  <p:tag name="KSO_WM_UNIT_DECORATE_INFO" val=""/>
  <p:tag name="KSO_WM_UNIT_SM_LIMIT_TYPE" val=""/>
  <p:tag name="KSO_WM_CHIP_FILLAREA_FILL_RULE" val="{&quot;fill_align&quot;:&quot;cm&quot;,&quot;fill_effect&quot;:[],&quot;fill_mode&quot;:&quot;full&quot;,&quot;sacle_strategy&quot;:&quot;stretch&quot;}"/>
  <p:tag name="KSO_WM_ASSEMBLE_CHIP_INDEX" val="85314b0acb354e8eb6999ae283535bcb"/>
  <p:tag name="KSO_WM_SLIDE_BACKGROUND_TYPE" val="navigation"/>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 name="KSO_WM_SLIDE_BACKGROUND_TYPE" val="general"/>
</p:tagLst>
</file>

<file path=ppt/tags/tag260.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1_1*a*1"/>
  <p:tag name="KSO_WM_TEMPLATE_CATEGORY" val="diagram"/>
  <p:tag name="KSO_WM_TEMPLATE_INDEX" val="2021582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6967b7cbfdd49db98dac943c921b42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bfbb0fc61064a90acaa69246cc83bf9"/>
  <p:tag name="KSO_WM_UNIT_TEXT_FILL_FORE_SCHEMECOLOR_INDEX_BRIGHTNESS" val="0"/>
  <p:tag name="KSO_WM_UNIT_TEXT_FILL_FORE_SCHEMECOLOR_INDEX" val="13"/>
  <p:tag name="KSO_WM_UNIT_TEXT_FILL_TYPE" val="1"/>
  <p:tag name="KSO_WM_TEMPLATE_ASSEMBLE_XID" val="60656fc04054ed1e2fb80fac"/>
  <p:tag name="KSO_WM_TEMPLATE_ASSEMBLE_GROUPID" val="60656fc04054ed1e2fb80fac"/>
</p:tagLst>
</file>

<file path=ppt/tags/tag261.xml><?xml version="1.0" encoding="utf-8"?>
<p:tagLst xmlns:p="http://schemas.openxmlformats.org/presentationml/2006/main">
  <p:tag name="KSO_WM_UNIT_VALUE" val="1311*1269"/>
  <p:tag name="KSO_WM_UNIT_HIGHLIGHT" val="0"/>
  <p:tag name="KSO_WM_UNIT_COMPATIBLE" val="1"/>
  <p:tag name="KSO_WM_UNIT_DIAGRAM_ISNUMVISUAL" val="0"/>
  <p:tag name="KSO_WM_UNIT_DIAGRAM_ISREFERUNIT" val="0"/>
  <p:tag name="KSO_WM_UNIT_TYPE" val="d"/>
  <p:tag name="KSO_WM_UNIT_INDEX" val="1"/>
  <p:tag name="KSO_WM_UNIT_ID" val="diagram20215821_1*d*1"/>
  <p:tag name="KSO_WM_TEMPLATE_CATEGORY" val="diagram"/>
  <p:tag name="KSO_WM_TEMPLATE_INDEX" val="20215821"/>
  <p:tag name="KSO_WM_UNIT_LAYERLEVEL" val="1"/>
  <p:tag name="KSO_WM_TAG_VERSION" val="1.0"/>
  <p:tag name="KSO_WM_BEAUTIFY_FLAG" val="#wm#"/>
  <p:tag name="KSO_WM_CHIP_GROUPID" val="5e7310da9a230a26b9e88a19"/>
  <p:tag name="KSO_WM_CHIP_XID" val="5e7310da9a230a26b9e88a1a"/>
  <p:tag name="KSO_WM_UNIT_DEC_AREA_ID" val="72724b5f8f7d49fd87ad8a10f5f2704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70633e9b5804ede9614deac90e3a027"/>
  <p:tag name="KSO_WM_UNIT_SUPPORT_UNIT_TYPE" val="[&quot;l&quot;,&quot;m&quot;,&quot;n&quot;,&quot;o&quot;,&quot;p&quot;,&quot;q&quot;,&quot;r&quot;,&quot;δ&quot;,&quot;ε&quot;,&quot;ζ&quot;,&quot;η&quot;,&quot;d&quot;,&quot;α&quot;,&quot;β&quot;,&quot;θ&quot;]"/>
  <p:tag name="KSO_WM_TEMPLATE_ASSEMBLE_XID" val="60656fc04054ed1e2fb80fac"/>
  <p:tag name="KSO_WM_TEMPLATE_ASSEMBLE_GROUPID" val="60656fc04054ed1e2fb80fac"/>
  <p:tag name="KSO_WM_UNIT_PLACING_PICTURE_USER_VIEWPORT" val="{&quot;height&quot;:4207,&quot;width&quot;:7200.03937007874}"/>
</p:tagLst>
</file>

<file path=ppt/tags/tag26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21_1*f*1"/>
  <p:tag name="KSO_WM_TEMPLATE_CATEGORY" val="diagram"/>
  <p:tag name="KSO_WM_TEMPLATE_INDEX" val="20215821"/>
  <p:tag name="KSO_WM_UNIT_LAYERLEVEL" val="1"/>
  <p:tag name="KSO_WM_TAG_VERSION" val="1.0"/>
  <p:tag name="KSO_WM_BEAUTIFY_FLAG" val="#wm#"/>
  <p:tag name="KSO_WM_UNIT_DEFAULT_FONT" val="14;20;2"/>
  <p:tag name="KSO_WM_UNIT_BLOCK" val="0"/>
  <p:tag name="KSO_WM_UNIT_VALUE" val="92"/>
  <p:tag name="KSO_WM_UNIT_SHOW_EDIT_AREA_INDICATION" val="1"/>
  <p:tag name="KSO_WM_CHIP_GROUPID" val="5e6b05596848fb12bee65ac8"/>
  <p:tag name="KSO_WM_CHIP_XID" val="5e6b05596848fb12bee65aca"/>
  <p:tag name="KSO_WM_UNIT_DEC_AREA_ID" val="b2e0fc33c8fb4226b2c7912eabade10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f236953d9354eba87d4571f82370dc3"/>
  <p:tag name="KSO_WM_UNIT_TEXT_FILL_FORE_SCHEMECOLOR_INDEX_BRIGHTNESS" val="0.25"/>
  <p:tag name="KSO_WM_UNIT_TEXT_FILL_FORE_SCHEMECOLOR_INDEX" val="13"/>
  <p:tag name="KSO_WM_UNIT_TEXT_FILL_TYPE" val="1"/>
  <p:tag name="KSO_WM_TEMPLATE_ASSEMBLE_XID" val="60656fc04054ed1e2fb80fac"/>
  <p:tag name="KSO_WM_TEMPLATE_ASSEMBLE_GROUPID" val="60656fc04054ed1e2fb80fac"/>
</p:tagLst>
</file>

<file path=ppt/tags/tag263.xml><?xml version="1.0" encoding="utf-8"?>
<p:tagLst xmlns:p="http://schemas.openxmlformats.org/presentationml/2006/main">
  <p:tag name="KSO_WM_UNIT_BLOCK" val="0"/>
  <p:tag name="KSO_WM_UNIT_SM_LIMIT_TYPE" val="2"/>
  <p:tag name="KSO_WM_UNIT_DEC_AREA_ID" val="fc81cb14038b43bcb7ca0b9f10fe60f7"/>
  <p:tag name="KSO_WM_UNIT_HIGHLIGHT" val="0"/>
  <p:tag name="KSO_WM_UNIT_COMPATIBLE" val="0"/>
  <p:tag name="KSO_WM_UNIT_DIAGRAM_ISNUMVISUAL" val="0"/>
  <p:tag name="KSO_WM_UNIT_DIAGRAM_ISREFERUNIT" val="0"/>
  <p:tag name="KSO_WM_UNIT_TYPE" val="i"/>
  <p:tag name="KSO_WM_UNIT_INDEX" val="2"/>
  <p:tag name="KSO_WM_UNIT_ID" val="diagram20215821_1*i*2"/>
  <p:tag name="KSO_WM_TEMPLATE_CATEGORY" val="diagram"/>
  <p:tag name="KSO_WM_TEMPLATE_INDEX" val="20215821"/>
  <p:tag name="KSO_WM_UNIT_LAYERLEVEL" val="1"/>
  <p:tag name="KSO_WM_TAG_VERSION" val="1.0"/>
  <p:tag name="KSO_WM_BEAUTIFY_FLAG" val="#wm#"/>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0}"/>
  <p:tag name="KSO_WM_CHIP_GROUPID" val="5f5ee1ca4d6848d78f644aeb"/>
  <p:tag name="KSO_WM_CHIP_XID" val="5f5f3b6e8e478fb0c58a9422"/>
  <p:tag name="KSO_WM_TEMPLATE_ASSEMBLE_XID" val="60656fc04054ed1e2fb80fac"/>
  <p:tag name="KSO_WM_TEMPLATE_ASSEMBLE_GROUPID" val="60656fc04054ed1e2fb80fac"/>
  <p:tag name="KSO_WM_UNIT_PLACING_PICTURE_USER_VIEWPORT" val="{&quot;height&quot;:3062.6661417322834,&quot;width&quot;:4214.765354330709}"/>
</p:tagLst>
</file>

<file path=ppt/tags/tag264.xml><?xml version="1.0" encoding="utf-8"?>
<p:tagLst xmlns:p="http://schemas.openxmlformats.org/presentationml/2006/main">
  <p:tag name="KSO_WM_UNIT_PLACING_PICTURE_USER_VIEWPORT" val="{&quot;height&quot;:4050,&quot;width&quot;:9390}"/>
</p:tagLst>
</file>

<file path=ppt/tags/tag265.xml><?xml version="1.0" encoding="utf-8"?>
<p:tagLst xmlns:p="http://schemas.openxmlformats.org/presentationml/2006/main">
  <p:tag name="KSO_WM_BEAUTIFY_FLAG" val="#wm#"/>
  <p:tag name="KSO_WM_TEMPLATE_CATEGORY" val="diagram"/>
  <p:tag name="KSO_WM_TEMPLATE_INDEX" val="20215821"/>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cm&quot;,&quot;text_direction&quot;:&quot;horizontal&quot;,&quot;support_features&quot;:[&quot;collage&quot;,&quot;carousel&quot;],&quot;support_big_font&quot;:false,&quot;picture_toward&quot;:0,&quot;picture_dockside&quot;:[],&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picture_toward&quot;:0,&quot;picture_dockside&quot;:[],&quot;fill_id&quot;:&quot;6d37605f4ba842028aff7707b4ec7ce0&quot;,&quot;fill_align&quot;:&quot;cm&quot;,&quot;chip_types&quot;:[&quot;text&quot;]}]]"/>
  <p:tag name="KSO_WM_SLIDE_ID" val="diagram202158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39"/>
  <p:tag name="KSO_WM_SLIDE_POSITION" val="0*0"/>
  <p:tag name="KSO_WM_TAG_VERSION" val="1.0"/>
  <p:tag name="KSO_WM_SLIDE_LAYOUT" val="a_d_f"/>
  <p:tag name="KSO_WM_SLIDE_LAYOUT_CNT" val="1_1_1"/>
  <p:tag name="KSO_WM_CHIP_XID" val="5f5f3b6e8e478fb0c58a9422"/>
  <p:tag name="KSO_WM_CHIP_DECFILLPROP" val="[]"/>
  <p:tag name="KSO_WM_SLIDE_BACKGROUND" val="[&quot;navigation&quot;]"/>
  <p:tag name="KSO_WM_CHIP_GROUPID" val="5f5ee1ca4d6848d78f644aeb"/>
  <p:tag name="KSO_WM_SLIDE_BACKGROUND_TYPE" val="navigation"/>
  <p:tag name="KSO_WM_SLIDE_SUPPORT_FEATURE_TYPE" val="3"/>
  <p:tag name="KSO_WM_TEMPLATE_ASSEMBLE_XID" val="60656fc04054ed1e2fb80fac"/>
  <p:tag name="KSO_WM_TEMPLATE_ASSEMBLE_GROUPID" val="60656fc04054ed1e2fb80fac"/>
  <p:tag name="KSO_WM_TEMPLATE_THUMBS_INDEX" val="1、4、7、12、13、14、15、16、17、18、20、24、25、28、33、36、40、43、44"/>
  <p:tag name="KSO_WM_SLIDE_LAYOUT_INFO" val="{&quot;id&quot;:&quot;2021-04-01T16:02:01&quot;,&quot;maxSize&quot;:{&quot;size1&quot;:13.2},&quot;minSize&quot;:{&quot;size1&quot;:13.2},&quot;normalSize&quot;:{&quot;size1&quot;:13.2},&quot;subLayout&quot;:[{&quot;backgroundInfo&quot;:[{&quot;bottom&quot;:0,&quot;bottomAbs&quot;:false,&quot;left&quot;:0,&quot;leftAbs&quot;:false,&quot;right&quot;:0,&quot;rightAbs&quot;:false,&quot;top&quot;:0,&quot;topAbs&quot;:false,&quot;type&quot;:&quot;navigation&quot;}],&quot;id&quot;:&quot;2021-04-01T16:02:01&quot;,&quot;margin&quot;:{&quot;bottom&quot;:0.3970000147819519,&quot;left&quot;:1.2699999809265137,&quot;right&quot;:1.2699999809265137,&quot;top&quot;:0.4230000674724579},&quot;type&quot;:0},{&quot;direction&quot;:1,&quot;id&quot;:&quot;2021-04-01T16:02:01&quot;,&quot;maxSize&quot;:{&quot;size1&quot;:66.199979652445},&quot;minSize&quot;:{&quot;size1&quot;:38.79997965244498},&quot;normalSize&quot;:{&quot;size1&quot;:42.599979652444986},&quot;subLayout&quot;:[{&quot;id&quot;:&quot;2021-04-01T16:02:01&quot;,&quot;margin&quot;:{&quot;bottom&quot;:1.6929999589920044,&quot;left&quot;:1.6929999589920044,&quot;right&quot;:0.02600000612437725,&quot;top&quot;:1.720000147819519},&quot;type&quot;:0},{&quot;id&quot;:&quot;2021-04-01T16:02:01&quot;,&quot;margin&quot;:{&quot;bottom&quot;:1.6929999589920044,&quot;left&quot;:1.2430000305175781,&quot;right&quot;:1.6929999589920044,&quot;top&quot;:1.6929999589920044},&quot;type&quot;:0}],&quot;type&quot;:0}],&quot;type&quot;:0}"/>
  <p:tag name="FIXED_XID_TMP" val="5f5ee1ca4d6848d78f644aeb"/>
  <p:tag name="KSO_WM_SLIDE_CAN_ADD_NAVIGATION"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78_5*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c"/>
  <p:tag name="KSO_WM_UNIT_DEC_AREA_ID" val="d608c1a32c944ea2bdf58fd9bfd41f36"/>
  <p:tag name="KSO_WM_UNIT_DECORATE_INFO" val=""/>
  <p:tag name="KSO_WM_UNIT_SM_LIMIT_TYPE" val=""/>
  <p:tag name="KSO_WM_CHIP_FILLAREA_FILL_RULE" val="{&quot;fill_align&quot;:&quot;cm&quot;,&quot;fill_effect&quot;:[],&quot;fill_mode&quot;:&quot;full&quot;,&quot;sacle_strategy&quot;:&quot;stretch&quot;}"/>
  <p:tag name="KSO_WM_ASSEMBLE_CHIP_INDEX" val="fcf795118cea4e008741bcb0bb91963f"/>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b7f61bbabef1444e81df3867f8b5bc23"/>
  <p:tag name="KSO_WM_UNIT_DECORATE_INFO" val=""/>
  <p:tag name="KSO_WM_UNIT_SM_LIMIT_TYPE" val=""/>
  <p:tag name="KSO_WM_CHIP_FILLAREA_FILL_RULE" val="{&quot;fill_align&quot;:&quot;cm&quot;,&quot;fill_effect&quot;:[],&quot;fill_mode&quot;:&quot;full&quot;,&quot;sacle_strategy&quot;:&quot;stretch&quot;}"/>
  <p:tag name="KSO_WM_ASSEMBLE_CHIP_INDEX" val="f75d7a2363ee4e6ebb952b7022c50871"/>
  <p:tag name="KSO_WM_SLIDE_BACKGROUND_TYPE" val="leftRight"/>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55a120a88354988965c6f5bd29fe5e3"/>
  <p:tag name="KSO_WM_UNIT_DECORATE_INFO" val=""/>
  <p:tag name="KSO_WM_UNIT_SM_LIMIT_TYPE" val=""/>
  <p:tag name="KSO_WM_CHIP_FILLAREA_FILL_RULE" val="{&quot;fill_align&quot;:&quot;cm&quot;,&quot;fill_effect&quot;:[],&quot;fill_mode&quot;:&quot;full&quot;,&quot;sacle_strategy&quot;:&quot;stretch&quot;}"/>
  <p:tag name="KSO_WM_ASSEMBLE_CHIP_INDEX" val="f990e409c7c8454b91d8497779e54408"/>
  <p:tag name="KSO_WM_SLIDE_BACKGROUND_TYPE" val="leftRight"/>
</p:tagLst>
</file>

<file path=ppt/tags/tag269.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5848_1*a*1"/>
  <p:tag name="KSO_WM_TEMPLATE_CATEGORY" val="diagram"/>
  <p:tag name="KSO_WM_TEMPLATE_INDEX" val="2021584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91ea445354c349d780069bd0d0198aa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4c1479b37ef42e88792174a07fec8ee"/>
  <p:tag name="KSO_WM_UNIT_TEXT_FILL_FORE_SCHEMECOLOR_INDEX_BRIGHTNESS" val="0"/>
  <p:tag name="KSO_WM_UNIT_TEXT_FILL_FORE_SCHEMECOLOR_INDEX" val="13"/>
  <p:tag name="KSO_WM_UNIT_TEXT_FILL_TYPE" val="1"/>
  <p:tag name="KSO_WM_TEMPLATE_ASSEMBLE_XID" val="60656fba4054ed1e2fb80f72"/>
  <p:tag name="KSO_WM_TEMPLATE_ASSEMBLE_GROUPID" val="60656fba4054ed1e2fb80f72"/>
</p:tagLst>
</file>

<file path=ppt/tags/tag27.xml><?xml version="1.0" encoding="utf-8"?>
<p:tagLst xmlns:p="http://schemas.openxmlformats.org/presentationml/2006/main">
  <p:tag name="KSO_WM_SLIDE_BACKGROUND_TYPE" val="general"/>
</p:tagLst>
</file>

<file path=ppt/tags/tag270.xml><?xml version="1.0" encoding="utf-8"?>
<p:tagLst xmlns:p="http://schemas.openxmlformats.org/presentationml/2006/main">
  <p:tag name="KSO_WM_UNIT_ISCONTENTSTITLE" val="0"/>
  <p:tag name="KSO_WM_UNIT_ISNUMDGMTITLE" val="0"/>
  <p:tag name="KSO_WM_UNIT_PRESET_TEXT" val="单击此处添加小标题"/>
  <p:tag name="KSO_WM_UNIT_NOCLEAR" val="0"/>
  <p:tag name="KSO_WM_UNIT_VALUE" val="26"/>
  <p:tag name="KSO_WM_UNIT_HIGHLIGHT" val="0"/>
  <p:tag name="KSO_WM_UNIT_COMPATIBLE" val="0"/>
  <p:tag name="KSO_WM_UNIT_DIAGRAM_ISNUMVISUAL" val="0"/>
  <p:tag name="KSO_WM_UNIT_DIAGRAM_ISREFERUNIT" val="0"/>
  <p:tag name="KSO_WM_UNIT_TYPE" val="h_a"/>
  <p:tag name="KSO_WM_UNIT_INDEX" val="1_1"/>
  <p:tag name="KSO_WM_UNIT_ID" val="diagram20215848_1*h_a*1_1"/>
  <p:tag name="KSO_WM_TEMPLATE_CATEGORY" val="diagram"/>
  <p:tag name="KSO_WM_TEMPLATE_INDEX" val="20215848"/>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919043a9dbe6440fa128852dfbf66f0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f57241b7f344c6d8248e1501b487566"/>
  <p:tag name="KSO_WM_UNIT_TEXT_FILL_FORE_SCHEMECOLOR_INDEX_BRIGHTNESS" val="0"/>
  <p:tag name="KSO_WM_UNIT_TEXT_FILL_FORE_SCHEMECOLOR_INDEX" val="13"/>
  <p:tag name="KSO_WM_UNIT_TEXT_FILL_TYPE" val="1"/>
  <p:tag name="KSO_WM_TEMPLATE_ASSEMBLE_XID" val="60656fba4054ed1e2fb80f72"/>
  <p:tag name="KSO_WM_TEMPLATE_ASSEMBLE_GROUPID" val="60656fba4054ed1e2fb80f72"/>
</p:tagLst>
</file>

<file path=ppt/tags/tag271.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5848_1*h_f*1_1"/>
  <p:tag name="KSO_WM_TEMPLATE_CATEGORY" val="diagram"/>
  <p:tag name="KSO_WM_TEMPLATE_INDEX" val="20215848"/>
  <p:tag name="KSO_WM_UNIT_LAYERLEVEL" val="1_1"/>
  <p:tag name="KSO_WM_TAG_VERSION" val="1.0"/>
  <p:tag name="KSO_WM_BEAUTIFY_FLAG" val="#wm#"/>
  <p:tag name="KSO_WM_UNIT_SUBTYPE" val="a"/>
  <p:tag name="KSO_WM_UNIT_DEFAULT_FONT" val="14;20;2"/>
  <p:tag name="KSO_WM_UNIT_BLOCK" val="0"/>
  <p:tag name="KSO_WM_UNIT_VALUE" val="260"/>
  <p:tag name="KSO_WM_UNIT_SHOW_EDIT_AREA_INDICATION" val="1"/>
  <p:tag name="KSO_WM_CHIP_GROUPID" val="5e6b05b36848fb12bee65ad8"/>
  <p:tag name="KSO_WM_CHIP_XID" val="5e6b05b36848fb12bee65ada"/>
  <p:tag name="KSO_WM_UNIT_DEC_AREA_ID" val="216efdfcb85e4a53b25c4b1fc256f9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f57241b7f344c6d8248e1501b487566"/>
  <p:tag name="KSO_WM_UNIT_TEXT_FILL_FORE_SCHEMECOLOR_INDEX_BRIGHTNESS" val="0.25"/>
  <p:tag name="KSO_WM_UNIT_TEXT_FILL_FORE_SCHEMECOLOR_INDEX" val="13"/>
  <p:tag name="KSO_WM_UNIT_TEXT_FILL_TYPE" val="1"/>
  <p:tag name="KSO_WM_TEMPLATE_ASSEMBLE_XID" val="60656fba4054ed1e2fb80f72"/>
  <p:tag name="KSO_WM_TEMPLATE_ASSEMBLE_GROUPID" val="60656fba4054ed1e2fb80f72"/>
</p:tagLst>
</file>

<file path=ppt/tags/tag272.xml><?xml version="1.0" encoding="utf-8"?>
<p:tagLst xmlns:p="http://schemas.openxmlformats.org/presentationml/2006/main">
  <p:tag name="KSO_WM_UNIT_ISCONTENTSTITLE" val="0"/>
  <p:tag name="KSO_WM_UNIT_ISNUMDGMTITLE" val="0"/>
  <p:tag name="KSO_WM_UNIT_PRESET_TEXT" val="单击此处添加小标题"/>
  <p:tag name="KSO_WM_UNIT_NOCLEAR" val="0"/>
  <p:tag name="KSO_WM_UNIT_VALUE" val="22"/>
  <p:tag name="KSO_WM_UNIT_HIGHLIGHT" val="0"/>
  <p:tag name="KSO_WM_UNIT_COMPATIBLE" val="0"/>
  <p:tag name="KSO_WM_UNIT_DIAGRAM_ISNUMVISUAL" val="0"/>
  <p:tag name="KSO_WM_UNIT_DIAGRAM_ISREFERUNIT" val="0"/>
  <p:tag name="KSO_WM_UNIT_TYPE" val="h_a"/>
  <p:tag name="KSO_WM_UNIT_INDEX" val="2_1"/>
  <p:tag name="KSO_WM_UNIT_ID" val="diagram20215848_1*h_a*2_1"/>
  <p:tag name="KSO_WM_TEMPLATE_CATEGORY" val="diagram"/>
  <p:tag name="KSO_WM_TEMPLATE_INDEX" val="20215848"/>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7f5b2ee049f341b0ac5de524bbdb151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2f47c1fd21847b483f08b2c8c8a6a95"/>
  <p:tag name="KSO_WM_UNIT_TEXT_FILL_FORE_SCHEMECOLOR_INDEX_BRIGHTNESS" val="0"/>
  <p:tag name="KSO_WM_UNIT_TEXT_FILL_FORE_SCHEMECOLOR_INDEX" val="13"/>
  <p:tag name="KSO_WM_UNIT_TEXT_FILL_TYPE" val="1"/>
  <p:tag name="KSO_WM_TEMPLATE_ASSEMBLE_XID" val="60656fba4054ed1e2fb80f72"/>
  <p:tag name="KSO_WM_TEMPLATE_ASSEMBLE_GROUPID" val="60656fba4054ed1e2fb80f72"/>
</p:tagLst>
</file>

<file path=ppt/tags/tag273.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h_f"/>
  <p:tag name="KSO_WM_UNIT_INDEX" val="2_1"/>
  <p:tag name="KSO_WM_UNIT_ID" val="diagram20215848_1*h_f*2_1"/>
  <p:tag name="KSO_WM_TEMPLATE_CATEGORY" val="diagram"/>
  <p:tag name="KSO_WM_TEMPLATE_INDEX" val="20215848"/>
  <p:tag name="KSO_WM_UNIT_LAYERLEVEL" val="1_1"/>
  <p:tag name="KSO_WM_TAG_VERSION" val="1.0"/>
  <p:tag name="KSO_WM_BEAUTIFY_FLAG" val="#wm#"/>
  <p:tag name="KSO_WM_UNIT_SUBTYPE" val="a"/>
  <p:tag name="KSO_WM_UNIT_DEFAULT_FONT" val="14;20;2"/>
  <p:tag name="KSO_WM_UNIT_BLOCK" val="0"/>
  <p:tag name="KSO_WM_UNIT_VALUE" val="77"/>
  <p:tag name="KSO_WM_UNIT_SHOW_EDIT_AREA_INDICATION" val="1"/>
  <p:tag name="KSO_WM_CHIP_GROUPID" val="5e6b05b36848fb12bee65ad8"/>
  <p:tag name="KSO_WM_CHIP_XID" val="5e6b05b36848fb12bee65ada"/>
  <p:tag name="KSO_WM_UNIT_DEC_AREA_ID" val="b1112bb2c727486d9f0d2e5958aa131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2f47c1fd21847b483f08b2c8c8a6a95"/>
  <p:tag name="KSO_WM_UNIT_TEXT_FILL_FORE_SCHEMECOLOR_INDEX_BRIGHTNESS" val="0.25"/>
  <p:tag name="KSO_WM_UNIT_TEXT_FILL_FORE_SCHEMECOLOR_INDEX" val="13"/>
  <p:tag name="KSO_WM_UNIT_TEXT_FILL_TYPE" val="1"/>
  <p:tag name="KSO_WM_TEMPLATE_ASSEMBLE_XID" val="60656fba4054ed1e2fb80f72"/>
  <p:tag name="KSO_WM_TEMPLATE_ASSEMBLE_GROUPID" val="60656fba4054ed1e2fb80f72"/>
</p:tagLst>
</file>

<file path=ppt/tags/tag274.xml><?xml version="1.0" encoding="utf-8"?>
<p:tagLst xmlns:p="http://schemas.openxmlformats.org/presentationml/2006/main">
  <p:tag name="KSO_WM_BEAUTIFY_FLAG" val="#wm#"/>
  <p:tag name="KSO_WM_TEMPLATE_CATEGORY" val="diagram"/>
  <p:tag name="KSO_WM_TEMPLATE_INDEX" val="20215848"/>
  <p:tag name="KSO_WM_SLIDE_ID" val="diagram2021584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3.948*324.702"/>
  <p:tag name="KSO_WM_SLIDE_POSITION" val="48.0004*179.301"/>
  <p:tag name="KSO_WM_TAG_VERSION" val="1.0"/>
  <p:tag name="KSO_WM_SLIDE_LAYOUT" val="a_h"/>
  <p:tag name="KSO_WM_SLIDE_LAYOUT_CNT" val="1_2"/>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baee5998712faa657a445"/>
  <p:tag name="KSO_WM_CHIP_FILLPROP" val="[[{&quot;text_align&quot;:&quot;lb&quot;,&quot;text_direction&quot;:&quot;horizontal&quot;,&quot;support_big_font&quot;:false,&quot;picture_toward&quot;:0,&quot;picture_dockside&quot;:[],&quot;fill_id&quot;:&quot;0c5a428519114871bcdd916aa888acf6&quot;,&quot;fill_align&quot;:&quot;lb&quot;,&quot;chip_types&quot;:[&quot;header&quot;]},{&quot;text_align&quot;:&quot;lt&quot;,&quot;text_direction&quot;:&quot;horizontal&quot;,&quot;support_features&quot;:[&quot;carousel&quot;],&quot;support_big_font&quot;:false,&quot;picture_toward&quot;:0,&quot;picture_dockside&quot;:[],&quot;fill_id&quot;:&quot;6562ffd2b3af45c79be34a9c9ad988fa&quot;,&quot;fill_align&quot;:&quot;lt&quot;,&quot;chip_types&quot;:[&quot;diagram&quot;,&quot;text&quot;,&quot;picture&quot;,&quot;chart&quot;,&quot;table&quot;,&quot;video&quot;]},{&quot;text_align&quot;:&quot;lm&quot;,&quot;text_direction&quot;:&quot;horizontal&quot;,&quot;support_big_font&quot;:false,&quot;picture_toward&quot;:0,&quot;picture_dockside&quot;:[],&quot;fill_id&quot;:&quot;6255d8b9cb924dff9b3368f954ab42c9&quot;,&quot;fill_align&quot;:&quot;cm&quot;,&quot;chip_types&quot;:[&quot;text&quot;,&quot;picture&quot;]}]]"/>
  <p:tag name="KSO_WM_CHIP_DECFILLPROP" val="[]"/>
  <p:tag name="KSO_WM_CHIP_GROUPID" val="5f0e7c7e2c9c209bb8bb668a"/>
  <p:tag name="KSO_WM_SLIDE_BACKGROUND_TYPE" val="leftRight"/>
  <p:tag name="KSO_WM_SLIDE_SUPPORT_FEATURE_TYPE" val="0"/>
  <p:tag name="KSO_WM_TEMPLATE_ASSEMBLE_XID" val="60656fba4054ed1e2fb80f72"/>
  <p:tag name="KSO_WM_TEMPLATE_ASSEMBLE_GROUPID" val="60656fba4054ed1e2fb80f72"/>
  <p:tag name="KSO_WM_SLIDE_LAYOUT_INFO" val="{&quot;direction&quot;:1,&quot;id&quot;:&quot;2021-04-01T16:01:22&quot;,&quot;maxSize&quot;:{&quot;size1&quot;:66.199979652445},&quot;minSize&quot;:{&quot;size1&quot;:58.79997965244498},&quot;normalSize&quot;:{&quot;size1&quot;:62.950083819111654},&quot;subLayout&quot;:[{&quot;id&quot;:&quot;2021-04-01T16:01:22&quot;,&quot;maxSize&quot;:{&quot;size1&quot;:28.9},&quot;minSize&quot;:{&quot;size1&quot;:20.1},&quot;normalSize&quot;:{&quot;size1&quot;:25.877777777777776},&quot;subLayout&quot;:[{&quot;id&quot;:&quot;2021-04-01T16:01:22&quot;,&quot;margin&quot;:{&quot;bottom&quot;:0.02600000612437725,&quot;left&quot;:1.6929999589920044,&quot;right&quot;:1.6670000553131104,&quot;top&quot;:1.6929999589920044},&quot;type&quot;:0},{&quot;id&quot;:&quot;2021-04-01T16:01:22&quot;,&quot;margin&quot;:{&quot;bottom&quot;:1.2699999809265137,&quot;left&quot;:1.6929999589920044,&quot;right&quot;:1.6670000553131104,&quot;top&quot;:0.8199999928474426},&quot;maxSize&quot;:{&quot;size1&quot;:31.32235991445652},&quot;minSize&quot;:{&quot;size1&quot;:15.422359914456516},&quot;normalSize&quot;:{&quot;size1&quot;:16.624522582050187},&quot;subLayout&quot;:[{&quot;id&quot;:&quot;2021-04-01T16:01:22&quot;,&quot;margin&quot;:{&quot;bottom&quot;:0.0469297356903553,&quot;left&quot;:1.6929999589920044,&quot;right&quot;:1.6670000553131104,&quot;top&quot;:0.8199999928474426},&quot;type&quot;:0},{&quot;id&quot;:&quot;2021-04-01T16:01:22&quot;,&quot;margin&quot;:{&quot;bottom&quot;:1.2699999809265137,&quot;left&quot;:1.6929999589920044,&quot;right&quot;:1.6670000553131104,&quot;top&quot;:0.14886178076267242},&quot;type&quot;:0}],&quot;type&quot;:0}],&quot;type&quot;:0},{&quot;backgroundInfo&quot;:[{&quot;bottom&quot;:0,&quot;bottomAbs&quot;:false,&quot;left&quot;:0,&quot;leftAbs&quot;:false,&quot;right&quot;:0,&quot;rightAbs&quot;:false,&quot;top&quot;:0,&quot;topAbs&quot;:false,&quot;type&quot;:&quot;leftRight&quot;}],&quot;id&quot;:&quot;2021-04-01T16:01:22&quot;,&quot;margin&quot;:{&quot;bottom&quot;:1.6929999589920044,&quot;left&quot;:1.720000147819519,&quot;right&quot;:1.6929999589920044,&quot;top&quot;:1.6929999589920044},&quot;maxSize&quot;:{&quot;size1&quot;:50.86839199218408},&quot;minSize&quot;:{&quot;size1&quot;:34.968391992184074},&quot;normalSize&quot;:{&quot;size1&quot;:34.968391992184074},&quot;subLayout&quot;:[{&quot;id&quot;:&quot;2021-04-01T16:01:22&quot;,&quot;margin&quot;:{&quot;bottom&quot;:0.046930067241191864,&quot;left&quot;:1.720000147819519,&quot;right&quot;:1.6929999589920044,&quot;top&quot;:1.6929999589920044},&quot;type&quot;:0},{&quot;id&quot;:&quot;2021-04-01T16:01:22&quot;,&quot;margin&quot;:{&quot;bottom&quot;:1.6929999589920044,&quot;left&quot;:1.720000147819519,&quot;right&quot;:1.6929999589920044,&quot;top&quot;:0.14886172115802765},&quot;type&quot;:0}],&quot;type&quot;:0}],&quot;type&quot;:0}"/>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 name="KSO_WM_SLIDE_BACKGROUND_TYPE" val="general"/>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 name="KSO_WM_SLIDE_BACKGROUND_TYPE" val="general"/>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60_1*i*1"/>
  <p:tag name="KSO_WM_TEMPLATE_CATEGORY" val="diagram"/>
  <p:tag name="KSO_WM_TEMPLATE_INDEX" val="20208560"/>
  <p:tag name="KSO_WM_UNIT_LAYERLEVEL" val="1"/>
  <p:tag name="KSO_WM_TAG_VERSION" val="1.0"/>
  <p:tag name="KSO_WM_BEAUTIFY_FLAG" val="#wm#"/>
  <p:tag name="KSO_WM_UNIT_BLOCK" val="0"/>
  <p:tag name="KSO_WM_UNIT_SM_LIMIT_TYPE" val="2"/>
  <p:tag name="KSO_WM_UNIT_DEC_AREA_ID" val="d439360daf21499ca0f584414eea1c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e7a4054ed1e2fb7f9af"/>
  <p:tag name="KSO_WM_TEMPLATE_ASSEMBLE_GROUPID" val="60656e7a4054ed1e2fb7f9af"/>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560_1*i*2"/>
  <p:tag name="KSO_WM_TEMPLATE_CATEGORY" val="diagram"/>
  <p:tag name="KSO_WM_TEMPLATE_INDEX" val="20208560"/>
  <p:tag name="KSO_WM_UNIT_LAYERLEVEL" val="1"/>
  <p:tag name="KSO_WM_TAG_VERSION" val="1.0"/>
  <p:tag name="KSO_WM_BEAUTIFY_FLAG" val="#wm#"/>
  <p:tag name="KSO_WM_UNIT_BLOCK" val="0"/>
  <p:tag name="KSO_WM_UNIT_SM_LIMIT_TYPE" val="2"/>
  <p:tag name="KSO_WM_UNIT_DEC_AREA_ID" val="62faf3c8475e4fe8996c14d337f67bc5"/>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e7a4054ed1e2fb7f9af"/>
  <p:tag name="KSO_WM_TEMPLATE_ASSEMBLE_GROUPID" val="60656e7a4054ed1e2fb7f9af"/>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560_1*i*3"/>
  <p:tag name="KSO_WM_TEMPLATE_CATEGORY" val="diagram"/>
  <p:tag name="KSO_WM_TEMPLATE_INDEX" val="20208560"/>
  <p:tag name="KSO_WM_UNIT_LAYERLEVEL" val="1"/>
  <p:tag name="KSO_WM_TAG_VERSION" val="1.0"/>
  <p:tag name="KSO_WM_BEAUTIFY_FLAG" val="#wm#"/>
  <p:tag name="KSO_WM_UNIT_BLOCK" val="0"/>
  <p:tag name="KSO_WM_UNIT_SM_LIMIT_TYPE" val="2"/>
  <p:tag name="KSO_WM_UNIT_DEC_AREA_ID" val="a9769b6df2724e28bbd7658674dab369"/>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e7a4054ed1e2fb7f9af"/>
  <p:tag name="KSO_WM_TEMPLATE_ASSEMBLE_GROUPID" val="60656e7a4054ed1e2fb7f9af"/>
</p:tagLst>
</file>

<file path=ppt/tags/tag28.xml><?xml version="1.0" encoding="utf-8"?>
<p:tagLst xmlns:p="http://schemas.openxmlformats.org/presentationml/2006/main">
  <p:tag name="KSO_WM_SLIDE_BACKGROUND_TYPE" val="general"/>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560_1*i*4"/>
  <p:tag name="KSO_WM_TEMPLATE_CATEGORY" val="diagram"/>
  <p:tag name="KSO_WM_TEMPLATE_INDEX" val="20208560"/>
  <p:tag name="KSO_WM_UNIT_LAYERLEVEL" val="1"/>
  <p:tag name="KSO_WM_TAG_VERSION" val="1.0"/>
  <p:tag name="KSO_WM_BEAUTIFY_FLAG" val="#wm#"/>
  <p:tag name="KSO_WM_UNIT_BLOCK" val="0"/>
  <p:tag name="KSO_WM_UNIT_SM_LIMIT_TYPE" val="2"/>
  <p:tag name="KSO_WM_UNIT_DEC_AREA_ID" val="00dabcf58f954073b2381526e27b8be9"/>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e7a4054ed1e2fb7f9af"/>
  <p:tag name="KSO_WM_TEMPLATE_ASSEMBLE_GROUPID" val="60656e7a4054ed1e2fb7f9af"/>
</p:tagLst>
</file>

<file path=ppt/tags/tag281.xml><?xml version="1.0" encoding="utf-8"?>
<p:tagLst xmlns:p="http://schemas.openxmlformats.org/presentationml/2006/main">
  <p:tag name="KSO_WM_UNIT_ISCONTENTSTITLE" val="0"/>
  <p:tag name="KSO_WM_UNIT_ISNUMDGMTITLE" val="0"/>
  <p:tag name="KSO_WM_UNIT_NOCLEAR" val="0"/>
  <p:tag name="KSO_WM_UNIT_VALUE" val="38"/>
  <p:tag name="KSO_WM_UNIT_HIGHLIGHT" val="0"/>
  <p:tag name="KSO_WM_UNIT_COMPATIBLE" val="0"/>
  <p:tag name="KSO_WM_UNIT_DIAGRAM_ISNUMVISUAL" val="0"/>
  <p:tag name="KSO_WM_UNIT_DIAGRAM_ISREFERUNIT" val="0"/>
  <p:tag name="KSO_WM_UNIT_TYPE" val="a"/>
  <p:tag name="KSO_WM_UNIT_INDEX" val="1"/>
  <p:tag name="KSO_WM_UNIT_ID" val="diagram20208560_1*a*1"/>
  <p:tag name="KSO_WM_TEMPLATE_CATEGORY" val="diagram"/>
  <p:tag name="KSO_WM_TEMPLATE_INDEX" val="2020856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dce2976b1414d82801e9e25fffa4bc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713ba76417094d6bacb33080d684b4e5"/>
  <p:tag name="KSO_WM_UNIT_SUPPORT_BIG_FONT" val="1"/>
  <p:tag name="KSO_WM_UNIT_TEXT_FILL_FORE_SCHEMECOLOR_INDEX_BRIGHTNESS" val="0"/>
  <p:tag name="KSO_WM_UNIT_TEXT_FILL_FORE_SCHEMECOLOR_INDEX" val="13"/>
  <p:tag name="KSO_WM_UNIT_TEXT_FILL_TYPE" val="1"/>
  <p:tag name="KSO_WM_TEMPLATE_ASSEMBLE_XID" val="60656e7a4054ed1e2fb7f9af"/>
  <p:tag name="KSO_WM_TEMPLATE_ASSEMBLE_GROUPID" val="60656e7a4054ed1e2fb7f9af"/>
</p:tagLst>
</file>

<file path=ppt/tags/tag28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560_1*f*1"/>
  <p:tag name="KSO_WM_TEMPLATE_CATEGORY" val="diagram"/>
  <p:tag name="KSO_WM_TEMPLATE_INDEX" val="20208560"/>
  <p:tag name="KSO_WM_UNIT_LAYERLEVEL" val="1"/>
  <p:tag name="KSO_WM_TAG_VERSION" val="1.0"/>
  <p:tag name="KSO_WM_BEAUTIFY_FLAG" val="#wm#"/>
  <p:tag name="KSO_WM_UNIT_DEFAULT_FONT" val="14;20;2"/>
  <p:tag name="KSO_WM_UNIT_BLOCK" val="0"/>
  <p:tag name="KSO_WM_UNIT_VALUE" val="273"/>
  <p:tag name="KSO_WM_UNIT_SHOW_EDIT_AREA_INDICATION" val="1"/>
  <p:tag name="KSO_WM_CHIP_GROUPID" val="5e6b05596848fb12bee65ac8"/>
  <p:tag name="KSO_WM_CHIP_XID" val="5e6b05596848fb12bee65aca"/>
  <p:tag name="KSO_WM_UNIT_DEC_AREA_ID" val="99232100526c4fceb217338fdd68c3f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b0e18edc5f74d9785be635ba8ca341c"/>
  <p:tag name="KSO_WM_UNIT_SUPPORT_BIG_FONT" val="1"/>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f"/>
  <p:tag name="KSO_WM_TEMPLATE_ASSEMBLE_GROUPID" val="60656e7a4054ed1e2fb7f9af"/>
</p:tagLst>
</file>

<file path=ppt/tags/tag283.xml><?xml version="1.0" encoding="utf-8"?>
<p:tagLst xmlns:p="http://schemas.openxmlformats.org/presentationml/2006/main">
  <p:tag name="KSO_WM_BEAUTIFY_FLAG" val="#wm#"/>
  <p:tag name="KSO_WM_TEMPLATE_CATEGORY" val="diagram"/>
  <p:tag name="KSO_WM_TEMPLATE_INDEX" val="20208560"/>
  <p:tag name="KSO_WM_SLIDE_ID" val="diagram2020856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0"/>
  <p:tag name="KSO_WM_SLIDE_POSITION" val="0*0"/>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5:01:30&quot;,&quot;maxSize&quot;:{&quot;size1&quot;:42.1},&quot;minSize&quot;:{&quot;size1&quot;:35.6},&quot;normalSize&quot;:{&quot;size1&quot;:42.1},&quot;subLayout&quot;:[{&quot;id&quot;:&quot;2021-04-01T15:01:30&quot;,&quot;margin&quot;:{&quot;bottom&quot;:0.3970000147819519,&quot;left&quot;:2.9629998207092285,&quot;right&quot;:2.9629998207092285,&quot;top&quot;:3.809999942779541},&quot;type&quot;:0},{&quot;id&quot;:&quot;2021-04-01T15:01:30&quot;,&quot;margin&quot;:{&quot;bottom&quot;:3.809999942779541,&quot;left&quot;:2.9629998207092285,&quot;right&quot;:2.9629998207092285,&quot;top&quot;:0.0260000042617321},&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fill_id&quot;:&quot;8befcf4fdc35420cac61d2bee83d2954&quot;,&quot;fill_align&quot;:&quot;cm&quot;,&quot;chip_types&quot;:[&quot;header&quot;]},{&quot;text_align&quot;:&quot;lm&quot;,&quot;text_direction&quot;:&quot;horizontal&quot;,&quot;support_features&quot;:[&quot;collage&quot;,&quot;carousel&quot;],&quot;support_big_font&quot;:true,&quot;fill_id&quot;:&quot;0277a33398ca42b4aa707deb25582ead&quot;,&quot;fill_align&quot;:&quot;cm&quot;,&quot;chip_types&quot;:[&quot;diagram&quot;,&quot;pictext&quot;,&quot;text&quot;,&quot;picture&quot;,&quot;chart&quot;,&quot;table&quot;,&quot;video&quot;]}],[{&quot;text_align&quot;:&quot;lm&quot;,&quot;text_direction&quot;:&quot;horizontal&quot;,&quot;support_big_font&quot;:true,&quot;fill_id&quot;:&quot;8befcf4fdc35420cac61d2bee83d2954&quot;,&quot;fill_align&quot;:&quot;lm&quot;,&quot;chip_types&quot;:[&quot;header&quot;]},{&quot;text_align&quot;:&quot;lm&quot;,&quot;text_direction&quot;:&quot;horizontal&quot;,&quot;support_features&quot;:[&quot;collage&quot;,&quot;carousel&quot;],&quot;support_big_font&quot;:true,&quot;fill_id&quot;:&quot;0277a33398ca42b4aa707deb25582ead&quot;,&quot;fill_align&quot;:&quot;cm&quot;,&quot;chip_types&quot;:[&quot;diagram&quot;,&quot;pictext&quot;,&quot;text&quot;,&quot;picture&quot;,&quot;chart&quot;,&quot;table&quot;,&quot;video&quot;]}]]"/>
  <p:tag name="KSO_WM_CHIP_XID" val="5ef2c8d5a491bb0086638fc8"/>
  <p:tag name="KSO_WM_CHIP_DECFILLPROP" val="[]"/>
  <p:tag name="KSO_WM_CHIP_GROUPID" val="5ef2c8d5a491bb0086638fc7"/>
  <p:tag name="KSO_WM_SLIDE_BACKGROUND_TYPE" val="general"/>
  <p:tag name="KSO_WM_SLIDE_SUPPORT_FEATURE_TYPE" val="0"/>
  <p:tag name="KSO_WM_TEMPLATE_ASSEMBLE_XID" val="60656e7a4054ed1e2fb7f9af"/>
  <p:tag name="KSO_WM_TEMPLATE_ASSEMBLE_GROUPID" val="60656e7a4054ed1e2fb7f9af"/>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 name="KSO_WM_SLIDE_BACKGROUND_TYPE" val="general"/>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 name="KSO_WM_SLIDE_BACKGROUND_TYPE" val="general"/>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749_1*i*1"/>
  <p:tag name="KSO_WM_TEMPLATE_CATEGORY" val="diagram"/>
  <p:tag name="KSO_WM_TEMPLATE_INDEX" val="20203749"/>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749_1*i*2"/>
  <p:tag name="KSO_WM_TEMPLATE_CATEGORY" val="diagram"/>
  <p:tag name="KSO_WM_TEMPLATE_INDEX" val="20203749"/>
  <p:tag name="KSO_WM_UNIT_LAYERLEVEL" val="1"/>
  <p:tag name="KSO_WM_TAG_VERSION" val="1.0"/>
  <p:tag name="KSO_WM_BEAUTIFY_FLAG" val="#wm#"/>
  <p:tag name="KSO_WM_UNIT_FILL_FORE_SCHEMECOLOR_INDEX_BRIGHTNESS" val="0.8"/>
  <p:tag name="KSO_WM_UNIT_FILL_FORE_SCHEMECOLOR_INDEX" val="7"/>
  <p:tag name="KSO_WM_UNIT_FILL_BACK_SCHEMECOLOR_INDEX_BRIGHTNESS" val="0.6"/>
  <p:tag name="KSO_WM_UNIT_FILL_BACK_SCHEMECOLOR_INDEX" val="5"/>
  <p:tag name="KSO_WM_UNIT_FILL_TYPE" val="2"/>
  <p:tag name="KSO_WM_UNIT_TEXT_FILL_FORE_SCHEMECOLOR_INDEX_BRIGHTNESS" val="0"/>
  <p:tag name="KSO_WM_UNIT_TEXT_FILL_FORE_SCHEMECOLOR_INDEX" val="14"/>
  <p:tag name="KSO_WM_UNIT_TEXT_FILL_TYPE"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749_1*i*3"/>
  <p:tag name="KSO_WM_TEMPLATE_CATEGORY" val="diagram"/>
  <p:tag name="KSO_WM_TEMPLATE_INDEX" val="20203749"/>
  <p:tag name="KSO_WM_UNIT_LAYERLEVEL" val="1"/>
  <p:tag name="KSO_WM_TAG_VERSION" val="1.0"/>
  <p:tag name="KSO_WM_BEAUTIFY_FLAG" val="#wm#"/>
  <p:tag name="KSO_WM_UNIT_FILL_FORE_SCHEMECOLOR_INDEX_BRIGHTNESS" val="0.4"/>
  <p:tag name="KSO_WM_UNIT_FILL_FORE_SCHEMECOLOR_INDEX" val="5"/>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14"/>
  <p:tag name="KSO_WM_UNIT_TEXT_FILL_TY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749_1*i*5"/>
  <p:tag name="KSO_WM_TEMPLATE_CATEGORY" val="diagram"/>
  <p:tag name="KSO_WM_TEMPLATE_INDEX" val="20203749"/>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9.xml><?xml version="1.0" encoding="utf-8"?>
<p:tagLst xmlns:p="http://schemas.openxmlformats.org/presentationml/2006/main">
  <p:tag name="KSO_WM_SLIDE_BACKGROUND_TYPE" val="general"/>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749_1*i*4"/>
  <p:tag name="KSO_WM_TEMPLATE_CATEGORY" val="diagram"/>
  <p:tag name="KSO_WM_TEMPLATE_INDEX" val="20203749"/>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291.xml><?xml version="1.0" encoding="utf-8"?>
<p:tagLst xmlns:p="http://schemas.openxmlformats.org/presentationml/2006/main">
  <p:tag name="KSO_WM_UNIT_TEXT_PART_ID_V2" val="a-1-2"/>
  <p:tag name="KSO_WM_UNIT_COLOR_SCHEME_SHAPE_ID" val="16"/>
  <p:tag name="KSO_WM_UNIT_COLOR_SCHEME_PARENT_PAGE" val="0_1"/>
  <p:tag name="KSO_WM_UNIT_ISCONTENTSTITLE" val="0"/>
  <p:tag name="KSO_WM_UNIT_NOCLEAR" val="0"/>
  <p:tag name="KSO_WM_UNIT_VALUE" val="32"/>
  <p:tag name="KSO_WM_UNIT_HIGHLIGHT" val="0"/>
  <p:tag name="KSO_WM_UNIT_COMPATIBLE" val="0"/>
  <p:tag name="KSO_WM_UNIT_DIAGRAM_ISNUMVISUAL" val="0"/>
  <p:tag name="KSO_WM_UNIT_DIAGRAM_ISREFERUNIT" val="0"/>
  <p:tag name="KSO_WM_UNIT_TYPE" val="f"/>
  <p:tag name="KSO_WM_UNIT_INDEX" val="1"/>
  <p:tag name="KSO_WM_UNIT_ID" val="diagram20203749_1*f*1"/>
  <p:tag name="KSO_WM_TEMPLATE_CATEGORY" val="diagram"/>
  <p:tag name="KSO_WM_TEMPLATE_INDEX" val="20203749"/>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
  <p:tag name="KSO_WM_UNIT_SUBTYPE" val="a"/>
  <p:tag name="KSO_WM_UNIT_TEXT_FILL_FORE_SCHEMECOLOR_INDEX_BRIGHTNESS" val="0.15"/>
  <p:tag name="KSO_WM_UNIT_TEXT_FILL_FORE_SCHEMECOLOR_INDEX" val="13"/>
  <p:tag name="KSO_WM_UNIT_TEXT_FILL_TYPE" val="1"/>
</p:tagLst>
</file>

<file path=ppt/tags/tag292.xml><?xml version="1.0" encoding="utf-8"?>
<p:tagLst xmlns:p="http://schemas.openxmlformats.org/presentationml/2006/main">
  <p:tag name="KSO_WM_BEAUTIFY_FLAG" val="#wm#"/>
  <p:tag name="KSO_WM_TEMPLATE_CATEGORY" val="diagram"/>
  <p:tag name="KSO_WM_TEMPLATE_INDEX" val="20203749"/>
  <p:tag name="KSO_WM_SLIDE_ID" val="diagram2020374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540"/>
  <p:tag name="KSO_WM_SLIDE_POSITION" val="0*0"/>
  <p:tag name="KSO_WM_TAG_VERSION" val="1.0"/>
  <p:tag name="KSO_WM_SLIDE_LAYOUT" val="f"/>
  <p:tag name="KSO_WM_SLIDE_LAYOUT_CNT"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fill_id&quot;:&quot;8befcf4fdc35420cac61d2bee83d2954&quot;,&quot;fill_align&quot;:&quot;cm&quot;,&quot;chip_types&quot;:[&quot;header&quot;]},{&quot;text_align&quot;:&quot;lm&quot;,&quot;text_direction&quot;:&quot;horizontal&quot;,&quot;support_features&quot;:[&quot;collage&quot;,&quot;carousel&quot;],&quot;support_big_font&quot;:true,&quot;fill_id&quot;:&quot;0277a33398ca42b4aa707deb25582ead&quot;,&quot;fill_align&quot;:&quot;cm&quot;,&quot;chip_types&quot;:[&quot;diagram&quot;,&quot;pictext&quot;,&quot;text&quot;,&quot;picture&quot;,&quot;chart&quot;,&quot;table&quot;,&quot;video&quot;]}],[{&quot;text_align&quot;:&quot;lm&quot;,&quot;text_direction&quot;:&quot;horizontal&quot;,&quot;support_big_font&quot;:true,&quot;fill_id&quot;:&quot;8befcf4fdc35420cac61d2bee83d2954&quot;,&quot;fill_align&quot;:&quot;lm&quot;,&quot;chip_types&quot;:[&quot;header&quot;]},{&quot;text_align&quot;:&quot;lm&quot;,&quot;text_direction&quot;:&quot;horizontal&quot;,&quot;support_features&quot;:[&quot;collage&quot;,&quot;carousel&quot;],&quot;support_big_font&quot;:true,&quot;fill_id&quot;:&quot;0277a33398ca42b4aa707deb25582ead&quot;,&quot;fill_align&quot;:&quot;cm&quot;,&quot;chip_types&quot;:[&quot;diagram&quot;,&quot;pictext&quot;,&quot;text&quot;,&quot;picture&quot;,&quot;chart&quot;,&quot;table&quot;,&quot;video&quot;]}]]"/>
  <p:tag name="KSO_WM_CHIP_XID" val="5ef2c8d5a491bb0086638fc8"/>
  <p:tag name="KSO_WM_CHIP_DECFILLPROP" val="[]"/>
  <p:tag name="KSO_WM_CHIP_GROUPID" val="5ef2c8d5a491bb0086638fc7"/>
  <p:tag name="KSO_WM_SLIDE_BACKGROUND_TYPE" val="general"/>
  <p:tag name="KSO_WM_SLIDE_SUPPORT_FEATURE_TYPE" val="0"/>
  <p:tag name="KSO_WM_TEMPLATE_ASSEMBLE_XID" val="60656e7a4054ed1e2fb7f9af"/>
  <p:tag name="KSO_WM_TEMPLATE_ASSEMBLE_GROUPID" val="60656e7a4054ed1e2fb7f9af"/>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 name="KSO_WM_SLIDE_BACKGROUND_TYPE" val="general"/>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 name="KSO_WM_SLIDE_BACKGROUND_TYPE" val="general"/>
</p:tagLst>
</file>

<file path=ppt/tags/tag29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29658_1*a*1"/>
  <p:tag name="KSO_WM_TEMPLATE_CATEGORY" val="diagram"/>
  <p:tag name="KSO_WM_TEMPLATE_INDEX" val="2022965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e6ac9b84253c41c8a637d04086c4c31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cc7a00e8ad14bcf82d644675fbd5129"/>
  <p:tag name="KSO_WM_UNIT_TEXT_FILL_FORE_SCHEMECOLOR_INDEX_BRIGHTNESS" val="0"/>
  <p:tag name="KSO_WM_UNIT_TEXT_FILL_FORE_SCHEMECOLOR_INDEX" val="13"/>
  <p:tag name="KSO_WM_UNIT_TEXT_FILL_TYPE" val="1"/>
  <p:tag name="KSO_WM_TEMPLATE_ASSEMBLE_XID" val="639aeb060c9383becde692ea"/>
  <p:tag name="KSO_WM_TEMPLATE_ASSEMBLE_GROUPID" val="639aeb060c9383becde692ea"/>
</p:tagLst>
</file>

<file path=ppt/tags/tag29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29658_1*f*1"/>
  <p:tag name="KSO_WM_TEMPLATE_CATEGORY" val="diagram"/>
  <p:tag name="KSO_WM_TEMPLATE_INDEX" val="20229658"/>
  <p:tag name="KSO_WM_UNIT_LAYERLEVEL" val="1"/>
  <p:tag name="KSO_WM_TAG_VERSION" val="1.0"/>
  <p:tag name="KSO_WM_BEAUTIFY_FLAG" val="#wm#"/>
  <p:tag name="KSO_WM_UNIT_DEFAULT_FONT" val="14;20;2"/>
  <p:tag name="KSO_WM_UNIT_BLOCK" val="0"/>
  <p:tag name="KSO_WM_UNIT_VALUE" val="473"/>
  <p:tag name="KSO_WM_UNIT_SHOW_EDIT_AREA_INDICATION" val="1"/>
  <p:tag name="KSO_WM_CHIP_GROUPID" val="5e6b05596848fb12bee65ac8"/>
  <p:tag name="KSO_WM_CHIP_XID" val="5e6b05596848fb12bee65aca"/>
  <p:tag name="KSO_WM_UNIT_DEC_AREA_ID" val="fbf10c27ca9d49efa84e8343f663255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c5c861275ec4d36a8ed02a0dbf0b5f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39aeb060c9383becde692ea"/>
  <p:tag name="KSO_WM_TEMPLATE_ASSEMBLE_GROUPID" val="639aeb060c9383becde692ea"/>
</p:tagLst>
</file>

<file path=ppt/tags/tag297.xml><?xml version="1.0" encoding="utf-8"?>
<p:tagLst xmlns:p="http://schemas.openxmlformats.org/presentationml/2006/main">
  <p:tag name="KSO_WM_BEAUTIFY_FLAG" val="#wm#"/>
  <p:tag name="KSO_WM_TEMPLATE_CATEGORY" val="diagram"/>
  <p:tag name="KSO_WM_TEMPLATE_INDEX" val="20229658"/>
  <p:tag name="KSO_WM_SLIDE_ID" val="diagram2022965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396"/>
  <p:tag name="KSO_WM_SLIDE_POSITION" val="48*48"/>
  <p:tag name="KSO_WM_TAG_VERSION" val="1.0"/>
  <p:tag name="KSO_WM_SLIDE_LAYOUT" val="a_f"/>
  <p:tag name="KSO_WM_SLIDE_LAYOUT_CNT" val="1_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t&quot;,&quot;text_direction&quot;:&quot;horizontal&quot;,&quot;support_big_font&quot;:false,&quot;picture_toward&quot;:0,&quot;picture_dockside&quot;:[],&quot;fill_id&quot;:&quot;736496b0653343f1bfd4c6dc9c47e1b4&quot;,&quot;fill_align&quot;:&quot;lt&quot;,&quot;chip_types&quot;:[&quot;text&quot;]}],[{&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fbc1d1c81b9c4bca8f09873cfc4ac6db&quot;,&quot;fill_align&quot;:&quot;cm&quot;,&quot;chip_types&quot;:[&quot;text&quot;,&quot;header&quot;]},{&quot;text_align&quot;:&quot;c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picture&quot;]}],[{&quot;text_align&quot;:&quot;lm&quot;,&quot;text_direction&quot;:&quot;horizontal&quot;,&quot;support_big_font&quot;:false,&quot;picture_toward&quot;:0,&quot;picture_dockside&quot;:[],&quot;fill_id&quot;:&quot;fbc1d1c81b9c4bca8f09873cfc4ac6db&quot;,&quot;fill_align&quot;:&quot;lm&quot;,&quot;chip_types&quot;:[&quot;text&quot;]},{&quot;text_align&quot;:&quot;c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picture&quot;]}],[{&quot;text_align&quot;:&quot;lm&quot;,&quot;text_direction&quot;:&quot;horizontal&quot;,&quot;support_big_font&quot;:false,&quot;picture_toward&quot;:0,&quot;picture_dockside&quot;:[],&quot;fill_id&quot;:&quot;fbc1d1c81b9c4bca8f09873cfc4ac6db&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diagram&quot;,&quot;text&quot;,&quot;picture&quot;,&quot;chart&quot;,&quot;table&quot;,&quot;video&quot;]}]]"/>
  <p:tag name="KSO_WM_CHIP_XID" val="5f696419553136823a5e6172"/>
  <p:tag name="KSO_WM_CHIP_DECFILLPROP" val="[]"/>
  <p:tag name="KSO_WM_CHIP_GROUPID" val="5f5ee1ca4d6848d78f644aec"/>
  <p:tag name="KSO_WM_SLIDE_BACKGROUND_TYPE" val="general"/>
  <p:tag name="KSO_WM_SLIDE_SUPPORT_FEATURE_TYPE" val="0"/>
  <p:tag name="KSO_WM_TEMPLATE_ASSEMBLE_XID" val="639aeb060c9383becde692ea"/>
  <p:tag name="KSO_WM_TEMPLATE_ASSEMBLE_GROUPID" val="639aeb060c9383becde692ea"/>
  <p:tag name="KSO_WM_TEMPLATE_THUMBS_INDEX" val="1、4、7、12、13、14、15、16、17、18、20、24、25、28、33、36、40、43、44"/>
  <p:tag name="FIXED_XID_TMP" val="5f5ee1ca4d6848d78f644aec"/>
  <p:tag name="KSO_WM_SLIDE_CAN_ADD_NAVIGATION" val="1"/>
  <p:tag name="KSO_WM_SLIDE_LAYOUT_INFO" val="{&quot;backgroundInfo&quot;:[{&quot;bottom&quot;:0,&quot;bottomAbs&quot;:false,&quot;left&quot;:0,&quot;leftAbs&quot;:false,&quot;right&quot;:0,&quot;rightAbs&quot;:false,&quot;top&quot;:0,&quot;topAbs&quot;:false,&quot;type&quot;:&quot;general&quot;}],&quot;id&quot;:&quot;2022-12-15T17:38:14&quot;,&quot;maxSize&quot;:{&quot;size1&quot;:31.1},&quot;minSize&quot;:{&quot;size1&quot;:17.8},&quot;normalSize&quot;:{&quot;size1&quot;:31.09981481481481},&quot;subLayout&quot;:[{&quot;id&quot;:&quot;2022-12-15T17:38:14&quot;,&quot;margin&quot;:{&quot;bottom&quot;:0,&quot;left&quot;:1.6929999589920044,&quot;right&quot;:1.6929999589920044,&quot;top&quot;:1.6929999589920044},&quot;type&quot;:0},{&quot;id&quot;:&quot;2022-12-15T17:38:14&quot;,&quot;margin&quot;:{&quot;bottom&quot;:0.847000002861023,&quot;left&quot;:0.847000002861023,&quot;right&quot;:0.847000002861023,&quot;top&quot;:0.847000002861023},&quot;type&quot;:0}],&quot;type&quot;:0}"/>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 name="KSO_WM_SLIDE_BACKGROUND_TYPE" val="general"/>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 name="KSO_WM_SLIDE_BACKGROUND_TYPE" val="gener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Lst>
</file>

<file path=ppt/tags/tag30.xml><?xml version="1.0" encoding="utf-8"?>
<p:tagLst xmlns:p="http://schemas.openxmlformats.org/presentationml/2006/main">
  <p:tag name="KSO_WM_SLIDE_BACKGROUND_TYPE" val="general"/>
</p:tagLst>
</file>

<file path=ppt/tags/tag300.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2714_1*a*1"/>
  <p:tag name="KSO_WM_TEMPLATE_CATEGORY" val="diagram"/>
  <p:tag name="KSO_WM_TEMPLATE_INDEX" val="20212714"/>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3986779d47b437e9a7bcceaa079931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4962f4bf2324ef3b09e7cf60b5eeece"/>
  <p:tag name="KSO_WM_UNIT_SUPPORT_UNIT_TYPE" val="[&quot;d&quot;]"/>
  <p:tag name="KSO_WM_UNIT_TEXT_FILL_FORE_SCHEMECOLOR_INDEX_BRIGHTNESS" val="0"/>
  <p:tag name="KSO_WM_UNIT_TEXT_FILL_FORE_SCHEMECOLOR_INDEX" val="13"/>
  <p:tag name="KSO_WM_UNIT_TEXT_FILL_TYPE" val="1"/>
  <p:tag name="KSO_WM_TEMPLATE_ASSEMBLE_XID" val="60656f654054ed1e2fb80950"/>
  <p:tag name="KSO_WM_TEMPLATE_ASSEMBLE_GROUPID" val="60656f654054ed1e2fb80950"/>
</p:tagLst>
</file>

<file path=ppt/tags/tag30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714_1*f*1"/>
  <p:tag name="KSO_WM_TEMPLATE_CATEGORY" val="diagram"/>
  <p:tag name="KSO_WM_TEMPLATE_INDEX" val="2021271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ceba2ff137764a2cb099cf38dcc5e06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5be29bdeaee45e7b8930b6da511961f"/>
  <p:tag name="KSO_WM_UNIT_SUPPORT_UNIT_TYPE" val="[&quot;d&quot;]"/>
  <p:tag name="KSO_WM_UNIT_TEXT_FILL_FORE_SCHEMECOLOR_INDEX_BRIGHTNESS" val="0.25"/>
  <p:tag name="KSO_WM_UNIT_TEXT_FILL_FORE_SCHEMECOLOR_INDEX" val="13"/>
  <p:tag name="KSO_WM_UNIT_TEXT_FILL_TYPE" val="1"/>
  <p:tag name="KSO_WM_TEMPLATE_ASSEMBLE_XID" val="60656f654054ed1e2fb80950"/>
  <p:tag name="KSO_WM_TEMPLATE_ASSEMBLE_GROUPID" val="60656f654054ed1e2fb80950"/>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714_1*i*1"/>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3f827eed98b24e1989a2b0c673c6666a"/>
  <p:tag name="KSO_WM_UNIT_DECORATE_INFO" val="{&quot;DecorateInfoH&quot;:{&quot;IsAbs&quot;:true},&quot;DecorateInfoW&quot;:{&quot;IsAbs&quot;:false},&quot;DecorateInfoX&quot;:{&quot;IsAbs&quot;:true,&quot;Pos&quot;:1},&quot;DecorateInfoY&quot;:{&quot;IsAbs&quot;:true,&quot;Pos&quot;:2},&quot;ReferentInfo&quot;:{&quot;Id&quot;:&quot;e3986779d47b437e9a7bcceaa0799318&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654054ed1e2fb80950"/>
  <p:tag name="KSO_WM_TEMPLATE_ASSEMBLE_GROUPID" val="60656f654054ed1e2fb80950"/>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714_1*i*2"/>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a00468fe66f44b08aef719e85195a2dc"/>
  <p:tag name="KSO_WM_UNIT_DECORATE_INFO" val="{&quot;DecorateInfoH&quot;:{&quot;IsAbs&quot;:true},&quot;DecorateInfoW&quot;:{&quot;IsAbs&quot;:false},&quot;DecorateInfoX&quot;:{&quot;IsAbs&quot;:true,&quot;Pos&quot;:1},&quot;DecorateInfoY&quot;:{&quot;IsAbs&quot;:true,&quot;Pos&quot;:0},&quot;ReferentInfo&quot;:{&quot;Id&quot;:&quot;e3986779d47b437e9a7bcceaa0799318&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f654054ed1e2fb80950"/>
  <p:tag name="KSO_WM_TEMPLATE_ASSEMBLE_GROUPID" val="60656f654054ed1e2fb80950"/>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714_1*i*3"/>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9f2891235ccd4efb8a37b7e1155163d5"/>
  <p:tag name="KSO_WM_UNIT_DECORATE_INFO" val="{&quot;DecorateInfoH&quot;:{&quot;IsAbs&quot;:true},&quot;DecorateInfoW&quot;:{&quot;IsAbs&quot;:false},&quot;DecorateInfoX&quot;:{&quot;IsAbs&quot;:true,&quot;Pos&quot;:1},&quot;DecorateInfoY&quot;:{&quot;IsAbs&quot;:true,&quot;Pos&quot;:0},&quot;ReferentInfo&quot;:{&quot;Id&quot;:&quot;e3986779d47b437e9a7bcceaa0799318&quot;,&quot;X&quot;:{&quot;Pos&quot;:1},&quot;Y&quot;:{&quot;Pos&quot;:2}},&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4"/>
  <p:tag name="KSO_WM_TEMPLATE_ASSEMBLE_XID" val="60656f654054ed1e2fb80950"/>
  <p:tag name="KSO_WM_TEMPLATE_ASSEMBLE_GROUPID" val="60656f654054ed1e2fb80950"/>
</p:tagLst>
</file>

<file path=ppt/tags/tag305.xml><?xml version="1.0" encoding="utf-8"?>
<p:tagLst xmlns:p="http://schemas.openxmlformats.org/presentationml/2006/main">
  <p:tag name="KSO_WM_BEAUTIFY_FLAG" val="#wm#"/>
  <p:tag name="KSO_WM_TEMPLATE_CATEGORY" val="diagram"/>
  <p:tag name="KSO_WM_TEMPLATE_INDEX" val="20212714"/>
  <p:tag name="KSO_WM_SLIDE_CAN_ADD_NAVIGATION" val="1"/>
  <p:tag name="KSO_WM_SLIDE_BACKGROUND" val="[&quot;navigation&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1271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40*539"/>
  <p:tag name="KSO_WM_SLIDE_POSITION" val="72*0"/>
  <p:tag name="KSO_WM_TAG_VERSION" val="1.0"/>
  <p:tag name="KSO_WM_SLIDE_LAYOUT" val="a_f"/>
  <p:tag name="KSO_WM_SLIDE_LAYOUT_CNT" val="1_1"/>
  <p:tag name="KSO_WM_CHIP_FILLPROP" val="[[{&quot;text_align&quot;:&quot;cm&quot;,&quot;text_direction&quot;:&quot;horizontal&quot;,&quot;support_big_font&quot;:false,&quot;picture_toward&quot;:0,&quot;picture_dockside&quot;:[],&quot;fill_id&quot;:&quot;df5c712fc297497380a16f2214b4abb2&quot;,&quot;fill_align&quot;:&quot;cm&quot;,&quot;chip_types&quot;:[&quot;picture&quot;,&quot;header&quot;]},{&quot;text_align&quot;:&quot;lm&quot;,&quot;text_direction&quot;:&quot;horizontal&quot;,&quot;support_features&quot;:[&quot;collage&quot;,&quot;carousel&quot;],&quot;support_big_font&quot;:false,&quot;picture_toward&quot;:0,&quot;picture_dockside&quot;:[],&quot;fill_id&quot;:&quot;3e9e6b7343cb4479804798c20b3c2800&quot;,&quot;fill_align&quot;:&quot;cm&quot;,&quot;chip_types&quot;:[&quot;text&quot;,&quot;picture&quot;]}],[{&quot;text_align&quot;:&quot;cm&quot;,&quot;text_direction&quot;:&quot;horizontal&quot;,&quot;support_big_font&quot;:false,&quot;picture_toward&quot;:0,&quot;picture_dockside&quot;:[],&quot;fill_id&quot;:&quot;df5c712fc297497380a16f2214b4abb2&quot;,&quot;fill_align&quot;:&quot;cm&quot;,&quot;chip_types&quot;:[&quot;header&quot;]},{&quot;text_align&quot;:&quot;lm&quot;,&quot;text_direction&quot;:&quot;horizontal&quot;,&quot;support_big_font&quot;:false,&quot;picture_toward&quot;:0,&quot;picture_dockside&quot;:[],&quot;fill_id&quot;:&quot;3e9e6b7343cb4479804798c20b3c2800&quot;,&quot;fill_align&quot;:&quot;cm&quot;,&quot;chip_types&quot;:[&quot;diagram&quot;,&quot;chart&quot;,&quot;table&quot;,&quot;video&quot;]}]]"/>
  <p:tag name="KSO_WM_CHIP_XID" val="5f71ae53747e3ea6e293f8b1"/>
  <p:tag name="KSO_WM_CHIP_DECFILLPROP" val="[]"/>
  <p:tag name="KSO_WM_CHIP_GROUPID" val="5f71a5bf747e3ea6e293b57c"/>
  <p:tag name="KSO_WM_SLIDE_BACKGROUND_TYPE" val="general"/>
  <p:tag name="KSO_WM_SLIDE_SUPPORT_FEATURE_TYPE" val="0"/>
  <p:tag name="KSO_WM_TEMPLATE_ASSEMBLE_XID" val="60656f654054ed1e2fb80950"/>
  <p:tag name="KSO_WM_TEMPLATE_ASSEMBLE_GROUPID" val="60656f654054ed1e2fb80950"/>
  <p:tag name="KSO_WM_SLIDE_LAYOUT_INFO" val="{&quot;direction&quot;:1,&quot;id&quot;:&quot;2021-04-01T15:44:13&quot;,&quot;maxSize&quot;:{&quot;size1&quot;:32.5},&quot;minSize&quot;:{&quot;size1&quot;:27.6},&quot;normalSize&quot;:{&quot;size1&quot;:27.6},&quot;subLayout&quot;:[{&quot;id&quot;:&quot;2021-04-01T15:44:13&quot;,&quot;margin&quot;:{&quot;bottom&quot;:8.043000221252441,&quot;left&quot;:2.5399999618530273,&quot;right&quot;:0.02600000612437725,&quot;top&quot;:5.502999782562256},&quot;type&quot;:0},{&quot;id&quot;:&quot;2021-04-01T15:44:13&quot;,&quot;margin&quot;:{&quot;bottom&quot;:1.6929999589920044,&quot;left&quot;:1.6670000553131104,&quot;right&quot;:1.6929999589920044,&quot;top&quot;:1.6929999589920044},&quot;type&quot;:0}],&quot;type&quot;:0}"/>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 name="KSO_WM_SLIDE_BACKGROUND_TYPE" val="general"/>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 name="KSO_WM_SLIDE_BACKGROUND_TYPE" val="general"/>
</p:tagLst>
</file>

<file path=ppt/tags/tag308.xml><?xml version="1.0" encoding="utf-8"?>
<p:tagLst xmlns:p="http://schemas.openxmlformats.org/presentationml/2006/main">
  <p:tag name="KSO_WM_UNIT_VALUE" val="1904*1437"/>
  <p:tag name="KSO_WM_UNIT_HIGHLIGHT" val="0"/>
  <p:tag name="KSO_WM_UNIT_COMPATIBLE" val="1"/>
  <p:tag name="KSO_WM_UNIT_DIAGRAM_ISNUMVISUAL" val="0"/>
  <p:tag name="KSO_WM_UNIT_DIAGRAM_ISREFERUNIT" val="0"/>
  <p:tag name="KSO_WM_UNIT_TYPE" val="d"/>
  <p:tag name="KSO_WM_UNIT_INDEX" val="1"/>
  <p:tag name="KSO_WM_UNIT_ID" val="diagram20229686_1*d*1"/>
  <p:tag name="KSO_WM_TEMPLATE_CATEGORY" val="diagram"/>
  <p:tag name="KSO_WM_TEMPLATE_INDEX" val="20229686"/>
  <p:tag name="KSO_WM_UNIT_LAYERLEVEL" val="1"/>
  <p:tag name="KSO_WM_TAG_VERSION" val="1.0"/>
  <p:tag name="KSO_WM_BEAUTIFY_FLAG" val="#wm#"/>
  <p:tag name="KSO_WM_CHIP_GROUPID" val="5e7310da9a230a26b9e88a19"/>
  <p:tag name="KSO_WM_CHIP_XID" val="5e7310da9a230a26b9e88a1a"/>
  <p:tag name="KSO_WM_UNIT_DEC_AREA_ID" val="c4cbe2c33dcb4fb595817baaf77a1b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944e1d7dd50a466e85b413693b2a7219"/>
  <p:tag name="KSO_WM_TEMPLATE_ASSEMBLE_XID" val="639b03150c9383becde70651"/>
  <p:tag name="KSO_WM_TEMPLATE_ASSEMBLE_GROUPID" val="639b03150c9383becde70651"/>
</p:tagLst>
</file>

<file path=ppt/tags/tag30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29686_1*f*2"/>
  <p:tag name="KSO_WM_TEMPLATE_CATEGORY" val="diagram"/>
  <p:tag name="KSO_WM_TEMPLATE_INDEX" val="20229686"/>
  <p:tag name="KSO_WM_UNIT_LAYERLEVEL" val="1"/>
  <p:tag name="KSO_WM_TAG_VERSION" val="1.0"/>
  <p:tag name="KSO_WM_BEAUTIFY_FLAG" val="#wm#"/>
  <p:tag name="KSO_WM_UNIT_DEFAULT_FONT" val="14;20;2"/>
  <p:tag name="KSO_WM_UNIT_BLOCK" val="0"/>
  <p:tag name="KSO_WM_UNIT_VALUE" val="66"/>
  <p:tag name="KSO_WM_UNIT_SHOW_EDIT_AREA_INDICATION" val="1"/>
  <p:tag name="KSO_WM_CHIP_GROUPID" val="5e6b05596848fb12bee65ac8"/>
  <p:tag name="KSO_WM_CHIP_XID" val="5e6b05596848fb12bee65aca"/>
  <p:tag name="KSO_WM_UNIT_DEC_AREA_ID" val="8241d74a7302477caea70156cb9a977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91bdc90e80e44dcb18d40e8af0b5d83"/>
  <p:tag name="KSO_WM_UNIT_SUPPORT_BIG_FONT" val="1"/>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39b03150c9383becde70651"/>
  <p:tag name="KSO_WM_TEMPLATE_ASSEMBLE_GROUPID" val="639b03150c9383becde7065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78_5*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c"/>
  <p:tag name="KSO_WM_UNIT_DEC_AREA_ID" val="aab27a857c4a41c389156ebb9221804e"/>
  <p:tag name="KSO_WM_UNIT_DECORATE_INFO" val=""/>
  <p:tag name="KSO_WM_UNIT_SM_LIMIT_TYPE" val=""/>
  <p:tag name="KSO_WM_CHIP_FILLAREA_FILL_RULE" val="{&quot;fill_align&quot;:&quot;cm&quot;,&quot;fill_effect&quot;:[],&quot;fill_mode&quot;:&quot;full&quot;,&quot;sacle_strategy&quot;:&quot;stretch&quot;}"/>
  <p:tag name="KSO_WM_ASSEMBLE_CHIP_INDEX" val="9cb86f0e024f4e4a8b7796efaa6dc0cd"/>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10.xml><?xml version="1.0" encoding="utf-8"?>
<p:tagLst xmlns:p="http://schemas.openxmlformats.org/presentationml/2006/main">
  <p:tag name="KSO_WM_BEAUTIFY_FLAG" val="#wm#"/>
  <p:tag name="KSO_WM_TEMPLATE_CATEGORY" val="diagram"/>
  <p:tag name="KSO_WM_TEMPLATE_INDEX" val="20229686"/>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2968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7*540"/>
  <p:tag name="KSO_WM_SLIDE_POSITION" val="72*0"/>
  <p:tag name="KSO_WM_TAG_VERSION" val="1.0"/>
  <p:tag name="KSO_WM_SLIDE_LAYOUT" val="d_f"/>
  <p:tag name="KSO_WM_SLIDE_LAYOUT_CNT" val="1_2"/>
  <p:tag name="KSO_WM_CHIP_FILLPROP" val="[[{&quot;text_align&quot;:&quot;rm&quot;,&quot;text_direction&quot;:&quot;horizontal&quot;,&quot;support_features&quot;:[&quot;collage&quot;,&quot;carousel&quot;],&quot;support_big_font&quot;:false,&quot;picture_toward&quot;:0,&quot;picture_dockside&quot;:[],&quot;fill_id&quot;:&quot;7325af2ead7d4ad383c44bee22843bee&quot;,&quot;fill_align&quot;:&quot;rm&quot;,&quot;chip_types&quot;:[&quot;picture&quot;]},{&quot;text_align&quot;:&quot;lb&quot;,&quot;text_direction&quot;:&quot;horizontal&quot;,&quot;support_big_font&quot;:true,&quot;picture_toward&quot;:0,&quot;picture_dockside&quot;:[],&quot;fill_id&quot;:&quot;319ec10203914616ac9484f3c80aec95&quot;,&quot;fill_align&quot;:&quot;lb&quot;,&quot;chip_types&quot;:[&quot;text&quot;,&quot;header&quot;]},{&quot;text_align&quot;:&quot;lt&quot;,&quot;text_direction&quot;:&quot;horizontal&quot;,&quot;support_big_font&quot;:true,&quot;picture_toward&quot;:0,&quot;picture_dockside&quot;:[],&quot;fill_id&quot;:&quot;e865351ab2c849e3b2d22f89a61e1e38&quot;,&quot;fill_align&quot;:&quot;lt&quot;,&quot;chip_types&quot;:[&quot;pictext&quot;,&quot;text&quot;,&quot;picture&quot;,&quot;chart&quot;,&quot;table&quot;]}]]"/>
  <p:tag name="KSO_WM_CHIP_XID" val="5f6dafb59c98c299aacce4d6"/>
  <p:tag name="KSO_WM_CHIP_DECFILLPROP" val="[]"/>
  <p:tag name="KSO_WM_CHIP_GROUPID" val="5f6dafb59c98c299aacce4d5"/>
  <p:tag name="KSO_WM_SLIDE_BACKGROUND_TYPE" val="general"/>
  <p:tag name="KSO_WM_SLIDE_SUPPORT_FEATURE_TYPE" val="3"/>
  <p:tag name="KSO_WM_TEMPLATE_ASSEMBLE_XID" val="639b03150c9383becde70651"/>
  <p:tag name="KSO_WM_TEMPLATE_ASSEMBLE_GROUPID" val="639b03150c9383becde70651"/>
  <p:tag name="KSO_WM_SPECIAL_SOURCE" val="bdnull"/>
  <p:tag name="KSO_WM_SLIDE_LAYOUT_INFO" val="{&quot;backgroundInfo&quot;:[{&quot;bottom&quot;:0,&quot;bottomAbs&quot;:false,&quot;left&quot;:0,&quot;leftAbs&quot;:false,&quot;right&quot;:0,&quot;rightAbs&quot;:false,&quot;top&quot;:0,&quot;topAbs&quot;:false,&quot;type&quot;:&quot;general&quot;}],&quot;direction&quot;:1,&quot;id&quot;:&quot;2022-12-15T19:20:54&quot;,&quot;maxSize&quot;:{&quot;size1&quot;:61.3},&quot;minSize&quot;:{&quot;size1&quot;:40},&quot;normalSize&quot;:{&quot;size1&quot;:55.68125},&quot;subLayout&quot;:[{&quot;id&quot;:&quot;2022-12-15T19:20:54&quot;,&quot;maxSize&quot;:{&quot;size1&quot;:48.99074074060277},&quot;minSize&quot;:{&quot;size1&quot;:22.190740740602767},&quot;normalSize&quot;:{&quot;size1&quot;:22.190925925787944},&quot;subLayout&quot;:[{&quot;id&quot;:&quot;2022-12-15T19:20:54&quot;,&quot;margin&quot;:{&quot;bottom&quot;:0.02600000612437725,&quot;left&quot;:1.6929999589920044,&quot;right&quot;:1.6929999589920044,&quot;top&quot;:1.6929999589920044},&quot;type&quot;:0},{&quot;id&quot;:&quot;2022-12-15T19:20:54&quot;,&quot;margin&quot;:{&quot;bottom&quot;:1.6929999589920044,&quot;left&quot;:1.6929999589920044,&quot;right&quot;:1.6929999589920044,&quot;top&quot;:0},&quot;type&quot;:0}],&quot;type&quot;:0},{&quot;id&quot;:&quot;2022-12-15T19:20:54&quot;,&quot;type&quot;:0}],&quot;type&quot;:0}"/>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 name="KSO_WM_SLIDE_BACKGROUND_TYPE" val="general"/>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 name="KSO_WM_SLIDE_BACKGROUND_TYPE" val="general"/>
</p:tagLst>
</file>

<file path=ppt/tags/tag313.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314.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315.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316.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317.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31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319.xml><?xml version="1.0" encoding="utf-8"?>
<p:tagLst xmlns:p="http://schemas.openxmlformats.org/presentationml/2006/main">
  <p:tag name="KSO_WM_BEAUTIFY_FLAG" val="#wm#"/>
  <p:tag name="KSO_WM_TEMPLATE_CATEGORY" val="diagram"/>
  <p:tag name="KSO_WM_TEMPLATE_INDEX" val="20208604"/>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860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70*519"/>
  <p:tag name="KSO_WM_SLIDE_POSITION" val="45*10"/>
  <p:tag name="KSO_WM_TAG_VERSION" val="1.0"/>
  <p:tag name="KSO_WM_SLIDE_LAYOUT" val="f"/>
  <p:tag name="KSO_WM_SLIDE_LAYOUT_CNT" val="1"/>
  <p:tag name="KSO_WM_CHIP_FILLPROP" val="[[{&quot;text_align&quot;:&quot;lm&quot;,&quot;text_direction&quot;:&quot;horizontal&quot;,&quot;support_features&quot;:[&quot;collage&quot;,&quot;carousel&quot;],&quot;support_big_font&quot;:false,&quot;picture_toward&quot;:0,&quot;picture_dockside&quot;:[],&quot;fill_id&quot;:&quot;c50e751605bf474f903eb8204d109f3c&quot;,&quot;fill_align&quot;:&quot;cm&quot;,&quot;chip_types&quot;:[&quot;diagram&quot;,&quot;pictext&quot;,&quot;text&quot;,&quot;picture&quot;,&quot;chart&quot;,&quot;table&quot;,&quot;video&quot;]}]]"/>
  <p:tag name="KSO_WM_CHIP_XID" val="5ef20c07a491bb0086638b15"/>
  <p:tag name="KSO_WM_CHIP_DECFILLPROP" val="[]"/>
  <p:tag name="KSO_WM_CHIP_GROUPID" val="5ef20c07a491bb0086638b14"/>
  <p:tag name="KSO_WM_SLIDE_BACKGROUND_TYPE" val="general"/>
  <p:tag name="KSO_WM_SLIDE_SUPPORT_FEATURE_TYPE" val="0"/>
  <p:tag name="KSO_WM_TEMPLATE_ASSEMBLE_XID" val="60656e7a4054ed1e2fb7f9a0"/>
  <p:tag name="KSO_WM_TEMPLATE_ASSEMBLE_GROUPID" val="60656e7a4054ed1e2fb7f9a0"/>
  <p:tag name="KSO_WM_SPECIAL_SOURCE" val="bdnull"/>
  <p:tag name="KSO_WM_SLIDE_LAYOUT_INFO" val="{&quot;backgroundInfo&quot;:[{&quot;bottom&quot;:0,&quot;bottomAbs&quot;:false,&quot;left&quot;:0,&quot;leftAbs&quot;:false,&quot;right&quot;:0,&quot;rightAbs&quot;:false,&quot;top&quot;:0,&quot;topAbs&quot;:false,&quot;type&quot;:&quot;general&quot;}],&quot;direction&quot;:1,&quot;id&quot;:&quot;2021-04-01T15:01:20&quot;,&quot;maxSize&quot;:{&quot;size1&quot;:2.4},&quot;minSize&quot;:{&quot;size1&quot;:2.4},&quot;normalSize&quot;:{&quot;size1&quot;:2.4},&quot;subLayout&quot;:[{&quot;id&quot;:&quot;2021-04-01T15:01:20&quot;,&quot;type&quot;:0},{&quot;id&quot;:&quot;2021-04-01T15:01:20&quot;,&quot;margin&quot;:{&quot;bottom&quot;:2.117000102996826,&quot;left&quot;:1.6929999589920044,&quot;right&quot;:2.5399999618530273,&quot;top&quot;:2.117000102996826},&quot;type&quot;:0}],&quot;type&quot;: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7f8d54c9f39e4523b79ea3284c91a5cf"/>
  <p:tag name="KSO_WM_UNIT_DECORATE_INFO" val=""/>
  <p:tag name="KSO_WM_UNIT_SM_LIMIT_TYPE" val=""/>
  <p:tag name="KSO_WM_CHIP_FILLAREA_FILL_RULE" val="{&quot;fill_align&quot;:&quot;cm&quot;,&quot;fill_effect&quot;:[],&quot;fill_mode&quot;:&quot;full&quot;,&quot;sacle_strategy&quot;:&quot;stretch&quot;}"/>
  <p:tag name="KSO_WM_ASSEMBLE_CHIP_INDEX" val="af9b65c259624d07b39f294c2bc4e79f"/>
  <p:tag name="KSO_WM_SLIDE_BACKGROUND_TYPE" val="frame"/>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5ff93360f6a541f5a4ed91b9278b785c"/>
  <p:tag name="KSO_WM_UNIT_DECORATE_INFO" val=""/>
  <p:tag name="KSO_WM_UNIT_SM_LIMIT_TYPE" val=""/>
  <p:tag name="KSO_WM_CHIP_FILLAREA_FILL_RULE" val="{&quot;fill_align&quot;:&quot;cm&quot;,&quot;fill_effect&quot;:[],&quot;fill_mode&quot;:&quot;full&quot;,&quot;sacle_strategy&quot;:&quot;stretch&quot;}"/>
  <p:tag name="KSO_WM_ASSEMBLE_CHIP_INDEX" val="cfdcb21f222b470184c0241c309355b5"/>
  <p:tag name="KSO_WM_SLIDE_BACKGROUND_TYPE" val="general"/>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 name="KSO_WM_SLIDE_BACKGROUND_TYPE" val="general"/>
</p:tagLst>
</file>

<file path=ppt/tags/tag32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29658_1*a*1"/>
  <p:tag name="KSO_WM_TEMPLATE_CATEGORY" val="diagram"/>
  <p:tag name="KSO_WM_TEMPLATE_INDEX" val="2022965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e6ac9b84253c41c8a637d04086c4c31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cc7a00e8ad14bcf82d644675fbd5129"/>
  <p:tag name="KSO_WM_UNIT_TEXT_FILL_FORE_SCHEMECOLOR_INDEX_BRIGHTNESS" val="0"/>
  <p:tag name="KSO_WM_UNIT_TEXT_FILL_FORE_SCHEMECOLOR_INDEX" val="13"/>
  <p:tag name="KSO_WM_UNIT_TEXT_FILL_TYPE" val="1"/>
  <p:tag name="KSO_WM_TEMPLATE_ASSEMBLE_XID" val="639aeb060c9383becde692ea"/>
  <p:tag name="KSO_WM_TEMPLATE_ASSEMBLE_GROUPID" val="639aeb060c9383becde692ea"/>
</p:tagLst>
</file>

<file path=ppt/tags/tag32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29658_1*f*1"/>
  <p:tag name="KSO_WM_TEMPLATE_CATEGORY" val="diagram"/>
  <p:tag name="KSO_WM_TEMPLATE_INDEX" val="20229658"/>
  <p:tag name="KSO_WM_UNIT_LAYERLEVEL" val="1"/>
  <p:tag name="KSO_WM_TAG_VERSION" val="1.0"/>
  <p:tag name="KSO_WM_BEAUTIFY_FLAG" val="#wm#"/>
  <p:tag name="KSO_WM_UNIT_DEFAULT_FONT" val="14;20;2"/>
  <p:tag name="KSO_WM_UNIT_BLOCK" val="0"/>
  <p:tag name="KSO_WM_UNIT_VALUE" val="473"/>
  <p:tag name="KSO_WM_UNIT_SHOW_EDIT_AREA_INDICATION" val="1"/>
  <p:tag name="KSO_WM_CHIP_GROUPID" val="5e6b05596848fb12bee65ac8"/>
  <p:tag name="KSO_WM_CHIP_XID" val="5e6b05596848fb12bee65aca"/>
  <p:tag name="KSO_WM_UNIT_DEC_AREA_ID" val="fbf10c27ca9d49efa84e8343f663255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c5c861275ec4d36a8ed02a0dbf0b5f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39aeb060c9383becde692ea"/>
  <p:tag name="KSO_WM_TEMPLATE_ASSEMBLE_GROUPID" val="639aeb060c9383becde692ea"/>
</p:tagLst>
</file>

<file path=ppt/tags/tag324.xml><?xml version="1.0" encoding="utf-8"?>
<p:tagLst xmlns:p="http://schemas.openxmlformats.org/presentationml/2006/main">
  <p:tag name="KSO_WM_BEAUTIFY_FLAG" val="#wm#"/>
  <p:tag name="KSO_WM_TEMPLATE_CATEGORY" val="diagram"/>
  <p:tag name="KSO_WM_TEMPLATE_INDEX" val="20229658"/>
  <p:tag name="KSO_WM_SLIDE_ID" val="diagram20229658_1"/>
  <p:tag name="KSO_WM_TEMPLATE_SUBCATEGORY" val="21"/>
  <p:tag name="KSO_WM_TEMPLATE_MASTER_TYPE" val="0"/>
  <p:tag name="KSO_WM_TEMPLATE_COLOR_TYPE" val="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864*396"/>
  <p:tag name="KSO_WM_SLIDE_POSITION" val="48*48"/>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9553136823a5e6172"/>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t&quot;,&quot;text_direction&quot;:&quot;horizontal&quot;,&quot;support_big_font&quot;:false,&quot;picture_toward&quot;:0,&quot;picture_dockside&quot;:[],&quot;fill_id&quot;:&quot;736496b0653343f1bfd4c6dc9c47e1b4&quot;,&quot;fill_align&quot;:&quot;lt&quot;,&quot;chip_types&quot;:[&quot;text&quot;]}],[{&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fbc1d1c81b9c4bca8f09873cfc4ac6db&quot;,&quot;fill_align&quot;:&quot;cm&quot;,&quot;chip_types&quot;:[&quot;text&quot;,&quot;header&quot;]},{&quot;text_align&quot;:&quot;c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picture&quot;]}],[{&quot;text_align&quot;:&quot;lm&quot;,&quot;text_direction&quot;:&quot;horizontal&quot;,&quot;support_big_font&quot;:false,&quot;picture_toward&quot;:0,&quot;picture_dockside&quot;:[],&quot;fill_id&quot;:&quot;fbc1d1c81b9c4bca8f09873cfc4ac6db&quot;,&quot;fill_align&quot;:&quot;lm&quot;,&quot;chip_types&quot;:[&quot;text&quot;]},{&quot;text_align&quot;:&quot;c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picture&quot;]}],[{&quot;text_align&quot;:&quot;lm&quot;,&quot;text_direction&quot;:&quot;horizontal&quot;,&quot;support_big_font&quot;:false,&quot;picture_toward&quot;:0,&quot;picture_dockside&quot;:[],&quot;fill_id&quot;:&quot;fbc1d1c81b9c4bca8f09873cfc4ac6db&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diagram&quot;,&quot;text&quot;,&quot;picture&quot;,&quot;chart&quot;,&quot;table&quot;,&quot;video&quot;]}]]"/>
  <p:tag name="KSO_WM_CHIP_DECFILLPROP" val="[]"/>
  <p:tag name="KSO_WM_SLIDE_CAN_ADD_NAVIGATION" val="1"/>
  <p:tag name="KSO_WM_CHIP_GROUPID" val="5f5ee1ca4d6848d78f644aec"/>
  <p:tag name="KSO_WM_SLIDE_BACKGROUND_TYPE" val="general"/>
  <p:tag name="KSO_WM_SLIDE_SUPPORT_FEATURE_TYPE" val="0"/>
  <p:tag name="KSO_WM_TEMPLATE_ASSEMBLE_XID" val="639aeb060c9383becde692ea"/>
  <p:tag name="KSO_WM_TEMPLATE_ASSEMBLE_GROUPID" val="639aeb060c9383becde692ea"/>
  <p:tag name="KSO_WM_SLIDE_LAYOUT_INFO" val="{&quot;backgroundInfo&quot;:[{&quot;bottom&quot;:0,&quot;bottomAbs&quot;:false,&quot;left&quot;:0,&quot;leftAbs&quot;:false,&quot;right&quot;:0,&quot;rightAbs&quot;:false,&quot;top&quot;:0,&quot;topAbs&quot;:false,&quot;type&quot;:&quot;general&quot;}],&quot;id&quot;:&quot;2022-12-15T17:38:14&quot;,&quot;maxSize&quot;:{&quot;size1&quot;:31.1},&quot;minSize&quot;:{&quot;size1&quot;:17.8},&quot;normalSize&quot;:{&quot;size1&quot;:17.8},&quot;subLayout&quot;:[{&quot;id&quot;:&quot;2022-12-15T17:38:14&quot;,&quot;margin&quot;:{&quot;bottom&quot;:0,&quot;left&quot;:1.6929999589920044,&quot;right&quot;:1.6929999589920044,&quot;top&quot;:1.6929999589920044},&quot;type&quot;:0},{&quot;id&quot;:&quot;2022-12-15T17:38:14&quot;,&quot;margin&quot;:{&quot;bottom&quot;:0.847000002861023,&quot;left&quot;:0.847000002861023,&quot;right&quot;:0.847000002861023,&quot;top&quot;:0.847000002861023},&quot;type&quot;:0}],&quot;type&quot;:0}"/>
  <p:tag name="KSO_WM_SLIDE_BACKGROUND" val="[&quot;general&quot;]"/>
  <p:tag name="FIXED_XID_TMP" val="5f5ee1ca4d6848d78f644aec"/>
</p:tagLst>
</file>

<file path=ppt/tags/tag325.xml><?xml version="1.0" encoding="utf-8"?>
<p:tagLst xmlns:p="http://schemas.openxmlformats.org/presentationml/2006/main">
  <p:tag name="KSO_WM_TEMPLATE_CATEGORY" val="custom"/>
  <p:tag name="KSO_WM_TEMPLATE_INDEX" val="20178005"/>
  <p:tag name="KSO_WM_UNIT_TYPE" val="a"/>
  <p:tag name="KSO_WM_UNIT_INDEX" val="1"/>
  <p:tag name="KSO_WM_UNIT_LAYERLEVEL" val="1"/>
  <p:tag name="KSO_WM_UNIT_VALUE" val="5"/>
  <p:tag name="KSO_WM_UNIT_ISCONTENTSTITLE" val="0"/>
  <p:tag name="KSO_WM_UNIT_HIGHLIGHT" val="0"/>
  <p:tag name="KSO_WM_UNIT_COMPATIBLE" val="0"/>
  <p:tag name="KSO_WM_UNIT_CLEAR" val="0"/>
  <p:tag name="KSO_WM_BEAUTIFY_FLAG" val="#wm#"/>
  <p:tag name="KSO_WM_TAG_VERSION" val="1.0"/>
  <p:tag name="KSO_WM_UNIT_ID" val="custom20178005_30*a*1"/>
  <p:tag name="KSO_WM_UNIT_PRESET_TEXT" val="谢谢观看"/>
</p:tagLst>
</file>

<file path=ppt/tags/tag326.xml><?xml version="1.0" encoding="utf-8"?>
<p:tagLst xmlns:p="http://schemas.openxmlformats.org/presentationml/2006/main">
  <p:tag name="KSO_WM_TEMPLATE_CATEGORY" val="custom"/>
  <p:tag name="KSO_WM_TEMPLATE_INDEX" val="20178005"/>
  <p:tag name="KSO_WM_UNIT_TYPE" val="b"/>
  <p:tag name="KSO_WM_UNIT_INDEX" val="1"/>
  <p:tag name="KSO_WM_UNIT_LAYERLEVEL" val="1"/>
  <p:tag name="KSO_WM_UNIT_VALUE" val="13"/>
  <p:tag name="KSO_WM_UNIT_ISCONTENTSTITLE" val="0"/>
  <p:tag name="KSO_WM_UNIT_HIGHLIGHT" val="0"/>
  <p:tag name="KSO_WM_UNIT_COMPATIBLE" val="0"/>
  <p:tag name="KSO_WM_UNIT_CLEAR" val="0"/>
  <p:tag name="KSO_WM_BEAUTIFY_FLAG" val="#wm#"/>
  <p:tag name="KSO_WM_TAG_VERSION" val="1.0"/>
  <p:tag name="KSO_WM_UNIT_ID" val="custom20178005_30*b*1"/>
  <p:tag name="KSO_WM_UNIT_PRESET_TEXT" val="THANKS FOR WATCHING"/>
</p:tagLst>
</file>

<file path=ppt/tags/tag327.xml><?xml version="1.0" encoding="utf-8"?>
<p:tagLst xmlns:p="http://schemas.openxmlformats.org/presentationml/2006/main">
  <p:tag name="KSO_WM_TAG_VERSION" val="1.0"/>
  <p:tag name="KSO_WM_SLIDE_ITEM_CNT" val="3"/>
  <p:tag name="KSO_WM_SLIDE_LAYOUT" val="a_b_f"/>
  <p:tag name="KSO_WM_SLIDE_LAYOUT_CNT" val="1_1_1"/>
  <p:tag name="KSO_WM_SLIDE_TYPE" val="endPage"/>
  <p:tag name="KSO_WM_BEAUTIFY_FLAG" val="#wm#"/>
  <p:tag name="KSO_WM_COMBINE_RELATE_SLIDE_ID" val="background20178000_16"/>
  <p:tag name="KSO_WM_TEMPLATE_CATEGORY" val="custom"/>
  <p:tag name="KSO_WM_TEMPLATE_INDEX" val="20178005"/>
  <p:tag name="KSO_WM_SLIDE_ID" val="custom20178005_30"/>
  <p:tag name="KSO_WM_SLIDE_INDEX" val="30"/>
  <p:tag name="KSO_WM_TEMPLATE_SUBCATEGORY" val="combine"/>
</p:tagLst>
</file>

<file path=ppt/tags/tag328.xml><?xml version="1.0" encoding="utf-8"?>
<p:tagLst xmlns:p="http://schemas.openxmlformats.org/presentationml/2006/main">
  <p:tag name="COMMONDATA" val="eyJoZGlkIjoiMTE5YzRmNDRjMDdkODEzZmU2ODdlMDQ2M2UzYWNjYWYifQ=="/>
  <p:tag name="KSO_WPP_MARK_KEY" val="837d99a8-7131-4ea4-b7d6-0579e20a56a3"/>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217cde64e109446b854848e5ee8ccc5a"/>
  <p:tag name="KSO_WM_UNIT_DECORATE_INFO" val=""/>
  <p:tag name="KSO_WM_UNIT_SM_LIMIT_TYPE" val=""/>
  <p:tag name="KSO_WM_CHIP_FILLAREA_FILL_RULE" val="{&quot;fill_align&quot;:&quot;cm&quot;,&quot;fill_effect&quot;:[],&quot;fill_mode&quot;:&quot;full&quot;,&quot;sacle_strategy&quot;:&quot;stretch&quot;}"/>
  <p:tag name="KSO_WM_ASSEMBLE_CHIP_INDEX" val="bab5cbb609374e4c8256acd4767c6676"/>
  <p:tag name="KSO_WM_SLIDE_BACKGROUND_TYPE" val="frame"/>
</p:tagLst>
</file>

<file path=ppt/tags/tag34.xml><?xml version="1.0" encoding="utf-8"?>
<p:tagLst xmlns:p="http://schemas.openxmlformats.org/presentationml/2006/main">
  <p:tag name="KSO_WM_SLIDE_BACKGROUND_TYPE" val="frame"/>
</p:tagLst>
</file>

<file path=ppt/tags/tag35.xml><?xml version="1.0" encoding="utf-8"?>
<p:tagLst xmlns:p="http://schemas.openxmlformats.org/presentationml/2006/main">
  <p:tag name="KSO_WM_SLIDE_BACKGROUND_TYPE" val="frame"/>
</p:tagLst>
</file>

<file path=ppt/tags/tag36.xml><?xml version="1.0" encoding="utf-8"?>
<p:tagLst xmlns:p="http://schemas.openxmlformats.org/presentationml/2006/main">
  <p:tag name="KSO_WM_SLIDE_BACKGROUND_TYPE" val="frame"/>
</p:tagLst>
</file>

<file path=ppt/tags/tag37.xml><?xml version="1.0" encoding="utf-8"?>
<p:tagLst xmlns:p="http://schemas.openxmlformats.org/presentationml/2006/main">
  <p:tag name="KSO_WM_SLIDE_BACKGROUND_TYPE" val="frame"/>
</p:tagLst>
</file>

<file path=ppt/tags/tag38.xml><?xml version="1.0" encoding="utf-8"?>
<p:tagLst xmlns:p="http://schemas.openxmlformats.org/presentationml/2006/main">
  <p:tag name="KSO_WM_SLIDE_BACKGROUND_TYPE" val="frame"/>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78_5*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c"/>
  <p:tag name="KSO_WM_UNIT_DEC_AREA_ID" val="d608c1a32c944ea2bdf58fd9bfd41f36"/>
  <p:tag name="KSO_WM_UNIT_DECORATE_INFO" val=""/>
  <p:tag name="KSO_WM_UNIT_SM_LIMIT_TYPE" val=""/>
  <p:tag name="KSO_WM_CHIP_FILLAREA_FILL_RULE" val="{&quot;fill_align&quot;:&quot;cm&quot;,&quot;fill_effect&quot;:[],&quot;fill_mode&quot;:&quot;full&quot;,&quot;sacle_strategy&quot;:&quot;stretch&quot;}"/>
  <p:tag name="KSO_WM_ASSEMBLE_CHIP_INDEX" val="fcf795118cea4e008741bcb0bb91963f"/>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aa99ec890274a0ca179b9092afd5ca9"/>
  <p:tag name="KSO_WM_UNIT_DECORATE_INFO" val=""/>
  <p:tag name="KSO_WM_UNIT_SM_LIMIT_TYPE" val=""/>
  <p:tag name="KSO_WM_CHIP_FILLAREA_FILL_RULE" val="{&quot;fill_align&quot;:&quot;cm&quot;,&quot;fill_effect&quot;:[],&quot;fill_mode&quot;:&quot;full&quot;,&quot;sacle_strategy&quot;:&quot;stretch&quot;}"/>
  <p:tag name="KSO_WM_ASSEMBLE_CHIP_INDEX" val="89f1d1e4eaa04e15acae0dc927d67f20"/>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b7f61bbabef1444e81df3867f8b5bc23"/>
  <p:tag name="KSO_WM_UNIT_DECORATE_INFO" val=""/>
  <p:tag name="KSO_WM_UNIT_SM_LIMIT_TYPE" val=""/>
  <p:tag name="KSO_WM_CHIP_FILLAREA_FILL_RULE" val="{&quot;fill_align&quot;:&quot;cm&quot;,&quot;fill_effect&quot;:[],&quot;fill_mode&quot;:&quot;full&quot;,&quot;sacle_strategy&quot;:&quot;stretch&quot;}"/>
  <p:tag name="KSO_WM_ASSEMBLE_CHIP_INDEX" val="f75d7a2363ee4e6ebb952b7022c50871"/>
  <p:tag name="KSO_WM_SLIDE_BACKGROUND_TYPE" val="leftRight"/>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55a120a88354988965c6f5bd29fe5e3"/>
  <p:tag name="KSO_WM_UNIT_DECORATE_INFO" val=""/>
  <p:tag name="KSO_WM_UNIT_SM_LIMIT_TYPE" val=""/>
  <p:tag name="KSO_WM_CHIP_FILLAREA_FILL_RULE" val="{&quot;fill_align&quot;:&quot;cm&quot;,&quot;fill_effect&quot;:[],&quot;fill_mode&quot;:&quot;full&quot;,&quot;sacle_strategy&quot;:&quot;stretch&quot;}"/>
  <p:tag name="KSO_WM_ASSEMBLE_CHIP_INDEX" val="f990e409c7c8454b91d8497779e54408"/>
  <p:tag name="KSO_WM_SLIDE_BACKGROUND_TYPE" val="leftRight"/>
</p:tagLst>
</file>

<file path=ppt/tags/tag42.xml><?xml version="1.0" encoding="utf-8"?>
<p:tagLst xmlns:p="http://schemas.openxmlformats.org/presentationml/2006/main">
  <p:tag name="KSO_WM_SLIDE_BACKGROUND_TYPE" val="leftRight"/>
</p:tagLst>
</file>

<file path=ppt/tags/tag43.xml><?xml version="1.0" encoding="utf-8"?>
<p:tagLst xmlns:p="http://schemas.openxmlformats.org/presentationml/2006/main">
  <p:tag name="KSO_WM_SLIDE_BACKGROUND_TYPE" val="leftRight"/>
</p:tagLst>
</file>

<file path=ppt/tags/tag44.xml><?xml version="1.0" encoding="utf-8"?>
<p:tagLst xmlns:p="http://schemas.openxmlformats.org/presentationml/2006/main">
  <p:tag name="KSO_WM_SLIDE_BACKGROUND_TYPE" val="leftRight"/>
</p:tagLst>
</file>

<file path=ppt/tags/tag45.xml><?xml version="1.0" encoding="utf-8"?>
<p:tagLst xmlns:p="http://schemas.openxmlformats.org/presentationml/2006/main">
  <p:tag name="KSO_WM_SLIDE_BACKGROUND_TYPE" val="leftRight"/>
</p:tagLst>
</file>

<file path=ppt/tags/tag46.xml><?xml version="1.0" encoding="utf-8"?>
<p:tagLst xmlns:p="http://schemas.openxmlformats.org/presentationml/2006/main">
  <p:tag name="KSO_WM_SLIDE_BACKGROUND_TYPE" val="leftRight"/>
</p:tagLst>
</file>

<file path=ppt/tags/tag47.xml><?xml version="1.0" encoding="utf-8"?>
<p:tagLst xmlns:p="http://schemas.openxmlformats.org/presentationml/2006/main">
  <p:tag name="KSO_WM_SLIDE_BACKGROUND_TYPE" val="leftRight"/>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78_5*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c"/>
  <p:tag name="KSO_WM_UNIT_DEC_AREA_ID" val="bd60c52da5094bbc8c1761dd9e955f2d"/>
  <p:tag name="KSO_WM_UNIT_DECORATE_INFO" val=""/>
  <p:tag name="KSO_WM_UNIT_SM_LIMIT_TYPE" val=""/>
  <p:tag name="KSO_WM_CHIP_FILLAREA_FILL_RULE" val="{&quot;fill_align&quot;:&quot;cm&quot;,&quot;fill_effect&quot;:[],&quot;fill_mode&quot;:&quot;full&quot;,&quot;sacle_strategy&quot;:&quot;stretch&quot;}"/>
  <p:tag name="KSO_WM_ASSEMBLE_CHIP_INDEX" val="6dbe57132f6e45a890d052bdc45052be"/>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931a682218224bc5bff0f921513ae306"/>
  <p:tag name="KSO_WM_UNIT_DECORATE_INFO" val=""/>
  <p:tag name="KSO_WM_UNIT_SM_LIMIT_TYPE" val=""/>
  <p:tag name="KSO_WM_CHIP_FILLAREA_FILL_RULE" val="{&quot;fill_align&quot;:&quot;cm&quot;,&quot;fill_effect&quot;:[],&quot;fill_mode&quot;:&quot;full&quot;,&quot;sacle_strategy&quot;:&quot;stretch&quot;}"/>
  <p:tag name="KSO_WM_ASSEMBLE_CHIP_INDEX" val="b4b35195184540adb36716caacd8e91a"/>
  <p:tag name="KSO_WM_SLIDE_BACKGROUND_TYPE" val="topBotto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678_2*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9"/>
  <p:tag name="KSO_WM_UNIT_DEC_AREA_ID" val="99b39865ea1d418aa7998c072cdb27f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703a5e1087294d83a5c0986f75bb975d"/>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ce30af064bfb4c4793d94f1d09327f07"/>
  <p:tag name="KSO_WM_UNIT_DECORATE_INFO" val=""/>
  <p:tag name="KSO_WM_UNIT_SM_LIMIT_TYPE" val=""/>
  <p:tag name="KSO_WM_CHIP_FILLAREA_FILL_RULE" val="{&quot;fill_align&quot;:&quot;cm&quot;,&quot;fill_effect&quot;:[],&quot;fill_mode&quot;:&quot;full&quot;,&quot;sacle_strategy&quot;:&quot;stretch&quot;}"/>
  <p:tag name="KSO_WM_ASSEMBLE_CHIP_INDEX" val="62b2db31d31e4648a33b71ef57c96c04"/>
  <p:tag name="KSO_WM_SLIDE_BACKGROUND_TYPE" val="topBottom"/>
</p:tagLst>
</file>

<file path=ppt/tags/tag51.xml><?xml version="1.0" encoding="utf-8"?>
<p:tagLst xmlns:p="http://schemas.openxmlformats.org/presentationml/2006/main">
  <p:tag name="KSO_WM_SLIDE_BACKGROUND_TYPE" val="topBottom"/>
</p:tagLst>
</file>

<file path=ppt/tags/tag52.xml><?xml version="1.0" encoding="utf-8"?>
<p:tagLst xmlns:p="http://schemas.openxmlformats.org/presentationml/2006/main">
  <p:tag name="KSO_WM_SLIDE_BACKGROUND_TYPE" val="topBottom"/>
</p:tagLst>
</file>

<file path=ppt/tags/tag53.xml><?xml version="1.0" encoding="utf-8"?>
<p:tagLst xmlns:p="http://schemas.openxmlformats.org/presentationml/2006/main">
  <p:tag name="KSO_WM_SLIDE_BACKGROUND_TYPE" val="topBottom"/>
</p:tagLst>
</file>

<file path=ppt/tags/tag54.xml><?xml version="1.0" encoding="utf-8"?>
<p:tagLst xmlns:p="http://schemas.openxmlformats.org/presentationml/2006/main">
  <p:tag name="KSO_WM_SLIDE_BACKGROUND_TYPE" val="topBottom"/>
</p:tagLst>
</file>

<file path=ppt/tags/tag55.xml><?xml version="1.0" encoding="utf-8"?>
<p:tagLst xmlns:p="http://schemas.openxmlformats.org/presentationml/2006/main">
  <p:tag name="KSO_WM_SLIDE_BACKGROUND_TYPE" val="topBottom"/>
</p:tagLst>
</file>

<file path=ppt/tags/tag56.xml><?xml version="1.0" encoding="utf-8"?>
<p:tagLst xmlns:p="http://schemas.openxmlformats.org/presentationml/2006/main">
  <p:tag name="KSO_WM_SLIDE_BACKGROUND_TYPE" val="topBotto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78_5*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c"/>
  <p:tag name="KSO_WM_UNIT_DEC_AREA_ID" val="11ce90a8bc4b4e5793df74efeeff2774"/>
  <p:tag name="KSO_WM_UNIT_DECORATE_INFO" val=""/>
  <p:tag name="KSO_WM_UNIT_SM_LIMIT_TYPE" val=""/>
  <p:tag name="KSO_WM_CHIP_FILLAREA_FILL_RULE" val="{&quot;fill_align&quot;:&quot;cm&quot;,&quot;fill_effect&quot;:[],&quot;fill_mode&quot;:&quot;full&quot;,&quot;sacle_strategy&quot;:&quot;stretch&quot;}"/>
  <p:tag name="KSO_WM_ASSEMBLE_CHIP_INDEX" val="d9a61c2aba554349996004e466434ecd"/>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ea6f88f9f90b449a811c85dee1872299"/>
  <p:tag name="KSO_WM_UNIT_DECORATE_INFO" val=""/>
  <p:tag name="KSO_WM_UNIT_SM_LIMIT_TYPE" val=""/>
  <p:tag name="KSO_WM_CHIP_FILLAREA_FILL_RULE" val="{&quot;fill_align&quot;:&quot;cm&quot;,&quot;fill_effect&quot;:[],&quot;fill_mode&quot;:&quot;full&quot;,&quot;sacle_strategy&quot;:&quot;stretch&quot;}"/>
  <p:tag name="KSO_WM_ASSEMBLE_CHIP_INDEX" val="20a12896b2b243f3add6981a68ff3c37"/>
  <p:tag name="KSO_WM_SLIDE_BACKGROUND_TYPE" val="bottomTop"/>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c9c1396c8d604540a008c3e76eee7023"/>
  <p:tag name="KSO_WM_UNIT_DECORATE_INFO" val=""/>
  <p:tag name="KSO_WM_UNIT_SM_LIMIT_TYPE" val=""/>
  <p:tag name="KSO_WM_CHIP_FILLAREA_FILL_RULE" val="{&quot;fill_align&quot;:&quot;cm&quot;,&quot;fill_effect&quot;:[],&quot;fill_mode&quot;:&quot;full&quot;,&quot;sacle_strategy&quot;:&quot;stretch&quot;}"/>
  <p:tag name="KSO_WM_ASSEMBLE_CHIP_INDEX" val="0d54c0beda834e5cadfc86ea39d87bb9"/>
  <p:tag name="KSO_WM_SLIDE_BACKGROUND_TYPE" val="bottomTop"/>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260be151a4c6449cb0847893326cde45"/>
  <p:tag name="KSO_WM_UNIT_DECORATE_INFO" val=""/>
  <p:tag name="KSO_WM_UNIT_SM_LIMIT_TYPE" val=""/>
  <p:tag name="KSO_WM_CHIP_FILLAREA_FILL_RULE" val="{&quot;fill_align&quot;:&quot;cm&quot;,&quot;fill_effect&quot;:[],&quot;fill_mode&quot;:&quot;full&quot;,&quot;sacle_strategy&quot;:&quot;stretch&quot;}"/>
  <p:tag name="KSO_WM_ASSEMBLE_CHIP_INDEX" val="c814338716e641f893800c8a6b360337"/>
</p:tagLst>
</file>

<file path=ppt/tags/tag60.xml><?xml version="1.0" encoding="utf-8"?>
<p:tagLst xmlns:p="http://schemas.openxmlformats.org/presentationml/2006/main">
  <p:tag name="KSO_WM_SLIDE_BACKGROUND_TYPE" val="bottomTop"/>
</p:tagLst>
</file>

<file path=ppt/tags/tag61.xml><?xml version="1.0" encoding="utf-8"?>
<p:tagLst xmlns:p="http://schemas.openxmlformats.org/presentationml/2006/main">
  <p:tag name="KSO_WM_SLIDE_BACKGROUND_TYPE" val="bottomTop"/>
</p:tagLst>
</file>

<file path=ppt/tags/tag62.xml><?xml version="1.0" encoding="utf-8"?>
<p:tagLst xmlns:p="http://schemas.openxmlformats.org/presentationml/2006/main">
  <p:tag name="KSO_WM_SLIDE_BACKGROUND_TYPE" val="bottomTop"/>
</p:tagLst>
</file>

<file path=ppt/tags/tag63.xml><?xml version="1.0" encoding="utf-8"?>
<p:tagLst xmlns:p="http://schemas.openxmlformats.org/presentationml/2006/main">
  <p:tag name="KSO_WM_SLIDE_BACKGROUND_TYPE" val="bottomTop"/>
</p:tagLst>
</file>

<file path=ppt/tags/tag64.xml><?xml version="1.0" encoding="utf-8"?>
<p:tagLst xmlns:p="http://schemas.openxmlformats.org/presentationml/2006/main">
  <p:tag name="KSO_WM_SLIDE_BACKGROUND_TYPE" val="bottomTop"/>
</p:tagLst>
</file>

<file path=ppt/tags/tag65.xml><?xml version="1.0" encoding="utf-8"?>
<p:tagLst xmlns:p="http://schemas.openxmlformats.org/presentationml/2006/main">
  <p:tag name="KSO_WM_SLIDE_BACKGROUND_TYPE" val="bottomTop"/>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78_5*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c"/>
  <p:tag name="KSO_WM_UNIT_DEC_AREA_ID" val="b796b373f4ad41519829f68459ff89c1"/>
  <p:tag name="KSO_WM_UNIT_DECORATE_INFO" val=""/>
  <p:tag name="KSO_WM_UNIT_SM_LIMIT_TYPE" val=""/>
  <p:tag name="KSO_WM_CHIP_FILLAREA_FILL_RULE" val="{&quot;fill_align&quot;:&quot;cm&quot;,&quot;fill_effect&quot;:[],&quot;fill_mode&quot;:&quot;full&quot;,&quot;sacle_strategy&quot;:&quot;stretch&quot;}"/>
  <p:tag name="KSO_WM_ASSEMBLE_CHIP_INDEX" val="4553868c2f7049a8a2088050f018d6b8"/>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4f96383e60644bb85d474878b5da809"/>
  <p:tag name="KSO_WM_UNIT_DECORATE_INFO" val=""/>
  <p:tag name="KSO_WM_UNIT_SM_LIMIT_TYPE" val=""/>
  <p:tag name="KSO_WM_CHIP_FILLAREA_FILL_RULE" val="{&quot;fill_align&quot;:&quot;cm&quot;,&quot;fill_effect&quot;:[],&quot;fill_mode&quot;:&quot;full&quot;,&quot;sacle_strategy&quot;:&quot;stretch&quot;}"/>
  <p:tag name="KSO_WM_ASSEMBLE_CHIP_INDEX" val="2a2990d8656e4386a01a06939a0b251f"/>
  <p:tag name="KSO_WM_SLIDE_BACKGROUND_TYPE" val="navigation"/>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efb7dcd0d41c49188cffea92a8bfeffb"/>
  <p:tag name="KSO_WM_UNIT_DECORATE_INFO" val=""/>
  <p:tag name="KSO_WM_UNIT_SM_LIMIT_TYPE" val=""/>
  <p:tag name="KSO_WM_CHIP_FILLAREA_FILL_RULE" val="{&quot;fill_align&quot;:&quot;cm&quot;,&quot;fill_effect&quot;:[],&quot;fill_mode&quot;:&quot;full&quot;,&quot;sacle_strategy&quot;:&quot;stretch&quot;}"/>
  <p:tag name="KSO_WM_ASSEMBLE_CHIP_INDEX" val="85314b0acb354e8eb6999ae283535bcb"/>
  <p:tag name="KSO_WM_SLIDE_BACKGROUND_TYPE" val="navigation"/>
</p:tagLst>
</file>

<file path=ppt/tags/tag69.xml><?xml version="1.0" encoding="utf-8"?>
<p:tagLst xmlns:p="http://schemas.openxmlformats.org/presentationml/2006/main">
  <p:tag name="KSO_WM_SLIDE_BACKGROUND_TYPE" val="navigation"/>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8ddcea219f134230a078c2b3de4438b1"/>
  <p:tag name="KSO_WM_UNIT_DECORATE_INFO" val=""/>
  <p:tag name="KSO_WM_UNIT_SM_LIMIT_TYPE" val=""/>
  <p:tag name="KSO_WM_CHIP_FILLAREA_FILL_RULE" val="{&quot;fill_align&quot;:&quot;cm&quot;,&quot;fill_effect&quot;:[],&quot;fill_mode&quot;:&quot;full&quot;,&quot;sacle_strategy&quot;:&quot;stretch&quot;}"/>
  <p:tag name="KSO_WM_ASSEMBLE_CHIP_INDEX" val="92cad4bee453484c98aeb5feae3b677e"/>
</p:tagLst>
</file>

<file path=ppt/tags/tag70.xml><?xml version="1.0" encoding="utf-8"?>
<p:tagLst xmlns:p="http://schemas.openxmlformats.org/presentationml/2006/main">
  <p:tag name="KSO_WM_SLIDE_BACKGROUND_TYPE" val="navigation"/>
</p:tagLst>
</file>

<file path=ppt/tags/tag71.xml><?xml version="1.0" encoding="utf-8"?>
<p:tagLst xmlns:p="http://schemas.openxmlformats.org/presentationml/2006/main">
  <p:tag name="KSO_WM_SLIDE_BACKGROUND_TYPE" val="navigation"/>
</p:tagLst>
</file>

<file path=ppt/tags/tag72.xml><?xml version="1.0" encoding="utf-8"?>
<p:tagLst xmlns:p="http://schemas.openxmlformats.org/presentationml/2006/main">
  <p:tag name="KSO_WM_SLIDE_BACKGROUND_TYPE" val="navigation"/>
</p:tagLst>
</file>

<file path=ppt/tags/tag73.xml><?xml version="1.0" encoding="utf-8"?>
<p:tagLst xmlns:p="http://schemas.openxmlformats.org/presentationml/2006/main">
  <p:tag name="KSO_WM_SLIDE_BACKGROUND_TYPE" val="navigation"/>
</p:tagLst>
</file>

<file path=ppt/tags/tag74.xml><?xml version="1.0" encoding="utf-8"?>
<p:tagLst xmlns:p="http://schemas.openxmlformats.org/presentationml/2006/main">
  <p:tag name="KSO_WM_SLIDE_BACKGROUND_TYPE" val="navigation"/>
</p:tagLst>
</file>

<file path=ppt/tags/tag75.xml><?xml version="1.0" encoding="utf-8"?>
<p:tagLst xmlns:p="http://schemas.openxmlformats.org/presentationml/2006/main">
  <p:tag name="KSO_WM_SLIDE_BACKGROUND_TYPE" val="navigation"/>
</p:tagLst>
</file>

<file path=ppt/tags/tag76.xml><?xml version="1.0" encoding="utf-8"?>
<p:tagLst xmlns:p="http://schemas.openxmlformats.org/presentationml/2006/main">
  <p:tag name="KSO_WM_SLIDE_BACKGROUND_TYPE" val="navigation"/>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678_5*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c"/>
  <p:tag name="KSO_WM_UNIT_DEC_AREA_ID" val="4ccdb5ca7404454e81e97463966369ed"/>
  <p:tag name="KSO_WM_UNIT_DECORATE_INFO" val=""/>
  <p:tag name="KSO_WM_UNIT_SM_LIMIT_TYPE" val=""/>
  <p:tag name="KSO_WM_CHIP_FILLAREA_FILL_RULE" val="{&quot;fill_align&quot;:&quot;cm&quot;,&quot;fill_effect&quot;:[],&quot;fill_mode&quot;:&quot;full&quot;,&quot;sacle_strategy&quot;:&quot;stretch&quot;}"/>
  <p:tag name="KSO_WM_ASSEMBLE_CHIP_INDEX" val="5b14f99a50b74a21b40c8ec2cbc97b19"/>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208ce57ef4d743f8997dba151fceb53e"/>
  <p:tag name="KSO_WM_UNIT_DECORATE_INFO" val=""/>
  <p:tag name="KSO_WM_UNIT_SM_LIMIT_TYPE" val=""/>
  <p:tag name="KSO_WM_CHIP_FILLAREA_FILL_RULE" val="{&quot;fill_align&quot;:&quot;cm&quot;,&quot;fill_effect&quot;:[],&quot;fill_mode&quot;:&quot;full&quot;,&quot;sacle_strategy&quot;:&quot;stretch&quot;}"/>
  <p:tag name="KSO_WM_ASSEMBLE_CHIP_INDEX" val="4fd45863781448e1b74e08658337d198"/>
  <p:tag name="KSO_WM_SLIDE_BACKGROUND_TYPE" val="belt"/>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678_3*i*1"/>
  <p:tag name="KSO_WM_TEMPLATE_CATEGORY" val="chip"/>
  <p:tag name="KSO_WM_TEMPLATE_INDEX" val="20204678"/>
  <p:tag name="KSO_WM_UNIT_LAYERLEVEL" val="1"/>
  <p:tag name="KSO_WM_TAG_VERSION" val="1.0"/>
  <p:tag name="KSO_WM_BEAUTIFY_FLAG" val="#wm#"/>
  <p:tag name="KSO_WM_CHIP_GROUPID" val="5f714128747e3ea6e292a877"/>
  <p:tag name="KSO_WM_CHIP_XID" val="5f714128747e3ea6e292a87a"/>
  <p:tag name="KSO_WM_UNIT_DEC_AREA_ID" val="487cdfed987a4ba4819df00b79ea9a5b"/>
  <p:tag name="KSO_WM_UNIT_DECORATE_INFO" val=""/>
  <p:tag name="KSO_WM_UNIT_SM_LIMIT_TYPE" val=""/>
  <p:tag name="KSO_WM_CHIP_FILLAREA_FILL_RULE" val="{&quot;fill_align&quot;:&quot;cm&quot;,&quot;fill_effect&quot;:[],&quot;fill_mode&quot;:&quot;full&quot;,&quot;sacle_strategy&quot;:&quot;stretch&quot;}"/>
  <p:tag name="KSO_WM_ASSEMBLE_CHIP_INDEX" val="bca050c6003e44f38de578e9725f0b87"/>
  <p:tag name="KSO_WM_SLIDE_BACKGROUND_TYPE" val="belt"/>
</p:tagLst>
</file>

<file path=ppt/tags/tag8.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04678_1*a*1"/>
  <p:tag name="KSO_WM_TEMPLATE_CATEGORY" val="custom"/>
  <p:tag name="KSO_WM_TEMPLATE_INDEX" val="20204678"/>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5d4883db9d5a4daab6242f97d891e55d"/>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de5b7cc4ff6543d990554de808e6b401"/>
  <p:tag name="KSO_WM_UNIT_TEXT_FILL_FORE_SCHEMECOLOR_INDEX_BRIGHTNESS" val="0.15"/>
  <p:tag name="KSO_WM_UNIT_TEXT_FILL_FORE_SCHEMECOLOR_INDEX" val="13"/>
  <p:tag name="KSO_WM_UNIT_TEXT_FILL_TYPE" val="1"/>
  <p:tag name="KSO_WM_TEMPLATE_ASSEMBLE_XID" val="5f71cef10ff15d9a40ef4ad3"/>
  <p:tag name="KSO_WM_TEMPLATE_ASSEMBLE_GROUPID" val="5f714128747e3ea6e292a877"/>
</p:tagLst>
</file>

<file path=ppt/tags/tag80.xml><?xml version="1.0" encoding="utf-8"?>
<p:tagLst xmlns:p="http://schemas.openxmlformats.org/presentationml/2006/main">
  <p:tag name="KSO_WM_SLIDE_BACKGROUND_TYPE" val="belt"/>
</p:tagLst>
</file>

<file path=ppt/tags/tag81.xml><?xml version="1.0" encoding="utf-8"?>
<p:tagLst xmlns:p="http://schemas.openxmlformats.org/presentationml/2006/main">
  <p:tag name="KSO_WM_SLIDE_BACKGROUND_TYPE" val="belt"/>
</p:tagLst>
</file>

<file path=ppt/tags/tag82.xml><?xml version="1.0" encoding="utf-8"?>
<p:tagLst xmlns:p="http://schemas.openxmlformats.org/presentationml/2006/main">
  <p:tag name="KSO_WM_SLIDE_BACKGROUND_TYPE" val="belt"/>
</p:tagLst>
</file>

<file path=ppt/tags/tag83.xml><?xml version="1.0" encoding="utf-8"?>
<p:tagLst xmlns:p="http://schemas.openxmlformats.org/presentationml/2006/main">
  <p:tag name="KSO_WM_SLIDE_BACKGROUND_TYPE" val="belt"/>
</p:tagLst>
</file>

<file path=ppt/tags/tag84.xml><?xml version="1.0" encoding="utf-8"?>
<p:tagLst xmlns:p="http://schemas.openxmlformats.org/presentationml/2006/main">
  <p:tag name="KSO_WM_SLIDE_BACKGROUND_TYPE" val="belt"/>
</p:tagLst>
</file>

<file path=ppt/tags/tag85.xml><?xml version="1.0" encoding="utf-8"?>
<p:tagLst xmlns:p="http://schemas.openxmlformats.org/presentationml/2006/main">
  <p:tag name="KSO_WM_TEMPLATE_CATEGORY" val="custom"/>
  <p:tag name="KSO_WM_TEMPLATE_INDEX" val="20204678"/>
</p:tagLst>
</file>

<file path=ppt/tags/tag86.xml><?xml version="1.0" encoding="utf-8"?>
<p:tagLst xmlns:p="http://schemas.openxmlformats.org/presentationml/2006/main">
  <p:tag name="KSO_WM_TEMPLATE_CATEGORY" val="custom"/>
  <p:tag name="KSO_WM_TEMPLATE_INDEX" val="20204678"/>
</p:tagLst>
</file>

<file path=ppt/tags/tag87.xml><?xml version="1.0" encoding="utf-8"?>
<p:tagLst xmlns:p="http://schemas.openxmlformats.org/presentationml/2006/main">
  <p:tag name="KSO_WM_BEAUTIFY_FLAG" val="#wm#"/>
  <p:tag name="KSO_WM_TAG_VERSION" val="1.0"/>
  <p:tag name="KSO_WM_TEMPLATE_CATEGORY" val="custom"/>
  <p:tag name="KSO_WM_TEMPLATE_INDEX" val="20204678"/>
</p:tagLst>
</file>

<file path=ppt/tags/tag88.xml><?xml version="1.0" encoding="utf-8"?>
<p:tagLst xmlns:p="http://schemas.openxmlformats.org/presentationml/2006/main">
  <p:tag name="KSO_WM_TAG_VERSION" val="1.0"/>
  <p:tag name="KSO_WM_TEMPLATE_CATEGORY" val="custom"/>
  <p:tag name="KSO_WM_TEMPLATE_INDEX" val="20178005"/>
</p:tagLst>
</file>

<file path=ppt/tags/tag89.xml><?xml version="1.0" encoding="utf-8"?>
<p:tagLst xmlns:p="http://schemas.openxmlformats.org/presentationml/2006/main">
  <p:tag name="KSO_WM_TAG_VERSION" val="1.0"/>
  <p:tag name="KSO_WM_TEMPLATE_CATEGORY" val="custom"/>
  <p:tag name="KSO_WM_TEMPLATE_INDEX" val="20178005"/>
</p:tagLst>
</file>

<file path=ppt/tags/tag9.xml><?xml version="1.0" encoding="utf-8"?>
<p:tagLst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04678_1*b*1"/>
  <p:tag name="KSO_WM_TEMPLATE_CATEGORY" val="custom"/>
  <p:tag name="KSO_WM_TEMPLATE_INDEX" val="20204678"/>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9525d087e0df486a93bcb4b710f06a93"/>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de5b7cc4ff6543d990554de808e6b401"/>
  <p:tag name="KSO_WM_UNIT_TEXT_FILL_FORE_SCHEMECOLOR_INDEX_BRIGHTNESS" val="0.35"/>
  <p:tag name="KSO_WM_UNIT_TEXT_FILL_FORE_SCHEMECOLOR_INDEX" val="13"/>
  <p:tag name="KSO_WM_UNIT_TEXT_FILL_TYPE" val="1"/>
  <p:tag name="KSO_WM_TEMPLATE_ASSEMBLE_XID" val="5f71cef10ff15d9a40ef4ad3"/>
  <p:tag name="KSO_WM_TEMPLATE_ASSEMBLE_GROUPID" val="5f714128747e3ea6e292a877"/>
</p:tagLst>
</file>

<file path=ppt/tags/tag90.xml><?xml version="1.0" encoding="utf-8"?>
<p:tagLst xmlns:p="http://schemas.openxmlformats.org/presentationml/2006/main">
  <p:tag name="KSO_WM_TAG_VERSION" val="1.0"/>
  <p:tag name="KSO_WM_BEAUTIFY_FLAG" val="#wm#"/>
  <p:tag name="KSO_WM_COMBINE_RELATE_SLIDE_ID" val="background20178000_1"/>
  <p:tag name="KSO_WM_TEMPLATE_CATEGORY" val="custom"/>
  <p:tag name="KSO_WM_TEMPLATE_INDEX" val="20178005"/>
  <p:tag name="KSO_WM_TEMPLATE_SUBCATEGORY" val="combine"/>
  <p:tag name="KSO_WM_TEMPLATE_THUMBS_INDEX" val="1、7、11、4、5、14、21、25、29、30"/>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
      <a:dk1>
        <a:srgbClr val="000000"/>
      </a:dk1>
      <a:lt1>
        <a:srgbClr val="FFFFFF"/>
      </a:lt1>
      <a:dk2>
        <a:srgbClr val="ECF1F3"/>
      </a:dk2>
      <a:lt2>
        <a:srgbClr val="FFFFFF"/>
      </a:lt2>
      <a:accent1>
        <a:srgbClr val="65B6E4"/>
      </a:accent1>
      <a:accent2>
        <a:srgbClr val="53B5AB"/>
      </a:accent2>
      <a:accent3>
        <a:srgbClr val="6CA86E"/>
      </a:accent3>
      <a:accent4>
        <a:srgbClr val="A1904E"/>
      </a:accent4>
      <a:accent5>
        <a:srgbClr val="D77551"/>
      </a:accent5>
      <a:accent6>
        <a:srgbClr val="E3647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91302">
      <a:dk1>
        <a:sysClr val="windowText" lastClr="000000"/>
      </a:dk1>
      <a:lt1>
        <a:sysClr val="window" lastClr="FFFFFF"/>
      </a:lt1>
      <a:dk2>
        <a:srgbClr val="51B9D6"/>
      </a:dk2>
      <a:lt2>
        <a:srgbClr val="E7E6E6"/>
      </a:lt2>
      <a:accent1>
        <a:srgbClr val="91C3DE"/>
      </a:accent1>
      <a:accent2>
        <a:srgbClr val="51B9D6"/>
      </a:accent2>
      <a:accent3>
        <a:srgbClr val="FFFFFF"/>
      </a:accent3>
      <a:accent4>
        <a:srgbClr val="6CDBEC"/>
      </a:accent4>
      <a:accent5>
        <a:srgbClr val="000000"/>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
      <a:dk1>
        <a:sysClr val="windowText" lastClr="000000"/>
      </a:dk1>
      <a:lt1>
        <a:sysClr val="window" lastClr="FFFFFF"/>
      </a:lt1>
      <a:dk2>
        <a:srgbClr val="051D3D"/>
      </a:dk2>
      <a:lt2>
        <a:srgbClr val="143661"/>
      </a:lt2>
      <a:accent1>
        <a:srgbClr val="47C3F2"/>
      </a:accent1>
      <a:accent2>
        <a:srgbClr val="69AAE9"/>
      </a:accent2>
      <a:accent3>
        <a:srgbClr val="8795DF"/>
      </a:accent3>
      <a:accent4>
        <a:srgbClr val="AE79D6"/>
      </a:accent4>
      <a:accent5>
        <a:srgbClr val="D060CC"/>
      </a:accent5>
      <a:accent6>
        <a:srgbClr val="F247C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4224</Words>
  <Application>WPS 演示</Application>
  <PresentationFormat>宽屏</PresentationFormat>
  <Paragraphs>111</Paragraphs>
  <Slides>12</Slides>
  <Notes>4</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12</vt:i4>
      </vt:variant>
    </vt:vector>
  </HeadingPairs>
  <TitlesOfParts>
    <vt:vector size="26" baseType="lpstr">
      <vt:lpstr>Arial</vt:lpstr>
      <vt:lpstr>宋体</vt:lpstr>
      <vt:lpstr>Wingdings</vt:lpstr>
      <vt:lpstr>微软雅黑</vt:lpstr>
      <vt:lpstr>汉仪旗黑-85S</vt:lpstr>
      <vt:lpstr>黑体</vt:lpstr>
      <vt:lpstr>Segoe UI</vt:lpstr>
      <vt:lpstr>Wingdings</vt:lpstr>
      <vt:lpstr>Calibri Light</vt:lpstr>
      <vt:lpstr>Arial Unicode MS</vt:lpstr>
      <vt:lpstr>Calibri</vt:lpstr>
      <vt:lpstr>1_Office 主题​​</vt:lpstr>
      <vt:lpstr>2_Office 主题​​</vt:lpstr>
      <vt:lpstr>3_Office 主题​​</vt:lpstr>
      <vt:lpstr>病理图像分析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冯建钢</cp:lastModifiedBy>
  <cp:revision>158</cp:revision>
  <dcterms:created xsi:type="dcterms:W3CDTF">2019-06-19T02:08:00Z</dcterms:created>
  <dcterms:modified xsi:type="dcterms:W3CDTF">2023-03-16T13:16:06Z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195255D19AA44B69A884A670A9B4F39E</vt:lpwstr>
  </property>
</Properties>
</file>